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3"/>
  </p:notesMasterIdLst>
  <p:handoutMasterIdLst>
    <p:handoutMasterId r:id="rId94"/>
  </p:handoutMasterIdLst>
  <p:sldIdLst>
    <p:sldId id="256" r:id="rId2"/>
    <p:sldId id="313" r:id="rId3"/>
    <p:sldId id="340" r:id="rId4"/>
    <p:sldId id="335" r:id="rId5"/>
    <p:sldId id="336" r:id="rId6"/>
    <p:sldId id="338" r:id="rId7"/>
    <p:sldId id="339" r:id="rId8"/>
    <p:sldId id="337" r:id="rId9"/>
    <p:sldId id="262" r:id="rId10"/>
    <p:sldId id="263" r:id="rId11"/>
    <p:sldId id="258" r:id="rId12"/>
    <p:sldId id="260" r:id="rId13"/>
    <p:sldId id="264" r:id="rId14"/>
    <p:sldId id="343" r:id="rId15"/>
    <p:sldId id="341" r:id="rId16"/>
    <p:sldId id="342" r:id="rId17"/>
    <p:sldId id="266" r:id="rId18"/>
    <p:sldId id="345" r:id="rId19"/>
    <p:sldId id="344" r:id="rId20"/>
    <p:sldId id="334" r:id="rId21"/>
    <p:sldId id="267" r:id="rId22"/>
    <p:sldId id="347" r:id="rId23"/>
    <p:sldId id="348" r:id="rId24"/>
    <p:sldId id="349" r:id="rId25"/>
    <p:sldId id="320" r:id="rId26"/>
    <p:sldId id="352" r:id="rId27"/>
    <p:sldId id="354" r:id="rId28"/>
    <p:sldId id="353" r:id="rId29"/>
    <p:sldId id="309" r:id="rId30"/>
    <p:sldId id="355" r:id="rId31"/>
    <p:sldId id="357" r:id="rId32"/>
    <p:sldId id="356" r:id="rId33"/>
    <p:sldId id="358" r:id="rId34"/>
    <p:sldId id="359" r:id="rId35"/>
    <p:sldId id="268" r:id="rId36"/>
    <p:sldId id="360" r:id="rId37"/>
    <p:sldId id="315" r:id="rId38"/>
    <p:sldId id="362" r:id="rId39"/>
    <p:sldId id="363" r:id="rId40"/>
    <p:sldId id="272" r:id="rId41"/>
    <p:sldId id="367" r:id="rId42"/>
    <p:sldId id="366" r:id="rId43"/>
    <p:sldId id="321" r:id="rId44"/>
    <p:sldId id="368" r:id="rId45"/>
    <p:sldId id="369" r:id="rId46"/>
    <p:sldId id="370" r:id="rId47"/>
    <p:sldId id="371" r:id="rId48"/>
    <p:sldId id="274" r:id="rId49"/>
    <p:sldId id="382" r:id="rId50"/>
    <p:sldId id="373" r:id="rId51"/>
    <p:sldId id="375" r:id="rId52"/>
    <p:sldId id="379" r:id="rId53"/>
    <p:sldId id="378" r:id="rId54"/>
    <p:sldId id="380" r:id="rId55"/>
    <p:sldId id="319" r:id="rId56"/>
    <p:sldId id="279" r:id="rId57"/>
    <p:sldId id="384" r:id="rId58"/>
    <p:sldId id="385" r:id="rId59"/>
    <p:sldId id="383" r:id="rId60"/>
    <p:sldId id="281" r:id="rId61"/>
    <p:sldId id="388" r:id="rId62"/>
    <p:sldId id="387" r:id="rId63"/>
    <p:sldId id="322" r:id="rId64"/>
    <p:sldId id="390" r:id="rId65"/>
    <p:sldId id="391" r:id="rId66"/>
    <p:sldId id="282" r:id="rId67"/>
    <p:sldId id="392" r:id="rId68"/>
    <p:sldId id="332" r:id="rId69"/>
    <p:sldId id="393" r:id="rId70"/>
    <p:sldId id="394" r:id="rId71"/>
    <p:sldId id="333" r:id="rId72"/>
    <p:sldId id="287" r:id="rId73"/>
    <p:sldId id="396" r:id="rId74"/>
    <p:sldId id="395" r:id="rId75"/>
    <p:sldId id="397" r:id="rId76"/>
    <p:sldId id="285" r:id="rId77"/>
    <p:sldId id="398" r:id="rId78"/>
    <p:sldId id="290" r:id="rId79"/>
    <p:sldId id="400" r:id="rId80"/>
    <p:sldId id="399" r:id="rId81"/>
    <p:sldId id="299" r:id="rId82"/>
    <p:sldId id="291" r:id="rId83"/>
    <p:sldId id="402" r:id="rId84"/>
    <p:sldId id="292" r:id="rId85"/>
    <p:sldId id="296" r:id="rId86"/>
    <p:sldId id="406" r:id="rId87"/>
    <p:sldId id="326" r:id="rId88"/>
    <p:sldId id="324" r:id="rId89"/>
    <p:sldId id="327" r:id="rId90"/>
    <p:sldId id="404" r:id="rId91"/>
    <p:sldId id="405" r:id="rId9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lter" initials="W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00"/>
    <a:srgbClr val="E9EC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53" autoAdjust="0"/>
    <p:restoredTop sz="99265" autoAdjust="0"/>
  </p:normalViewPr>
  <p:slideViewPr>
    <p:cSldViewPr snapToGrid="0">
      <p:cViewPr varScale="1">
        <p:scale>
          <a:sx n="71" d="100"/>
          <a:sy n="71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commentAuthors" Target="commentAuthor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handoutMaster" Target="handoutMasters/handoutMaster1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8A5B3-D401-4A54-B6B8-9004919EED66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46CC3-3C96-4472-91EC-D32FA72014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1E81F-8296-4FCD-92AD-4333FD43CCD3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97B4B-9D4A-419B-B6C9-9D63F0D2AB4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Fare animazione</a:t>
            </a:r>
            <a:r>
              <a:rPr lang="it-IT" baseline="0" dirty="0" smtClean="0"/>
              <a:t> con gli archi esterni e dire quello che è segnato in appendice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97B4B-9D4A-419B-B6C9-9D63F0D2AB40}" type="slidenum">
              <a:rPr lang="it-IT" smtClean="0"/>
              <a:pPr/>
              <a:t>37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Ridire che G è bipartito è</a:t>
            </a:r>
            <a:r>
              <a:rPr lang="it-IT" baseline="0" dirty="0" smtClean="0"/>
              <a:t> </a:t>
            </a:r>
            <a:r>
              <a:rPr lang="it-IT" baseline="0" dirty="0" err="1" smtClean="0"/>
              <a:t>outer</a:t>
            </a:r>
            <a:r>
              <a:rPr lang="it-IT" baseline="0" dirty="0" smtClean="0"/>
              <a:t> fan-planar e </a:t>
            </a:r>
            <a:r>
              <a:rPr lang="it-IT" dirty="0" smtClean="0"/>
              <a:t>non contiene k5, quindi il </a:t>
            </a:r>
            <a:r>
              <a:rPr lang="it-IT" dirty="0" err="1" smtClean="0"/>
              <a:t>crossing</a:t>
            </a:r>
            <a:r>
              <a:rPr lang="it-IT" dirty="0" smtClean="0"/>
              <a:t> </a:t>
            </a:r>
            <a:r>
              <a:rPr lang="it-IT" dirty="0" err="1" smtClean="0"/>
              <a:t>graph</a:t>
            </a:r>
            <a:r>
              <a:rPr lang="it-IT" dirty="0" smtClean="0"/>
              <a:t> non</a:t>
            </a:r>
            <a:r>
              <a:rPr lang="it-IT" baseline="0" dirty="0" smtClean="0"/>
              <a:t> può avere cicli di lunghezza dispari, ma solo cicli di lunghezza pari. Ora anche </a:t>
            </a:r>
            <a:r>
              <a:rPr lang="it-IT" baseline="0" dirty="0" err="1" smtClean="0"/>
              <a:t>G*</a:t>
            </a:r>
            <a:r>
              <a:rPr lang="it-IT" baseline="0" dirty="0" smtClean="0"/>
              <a:t> è bipartito e non contiene k5, quindi </a:t>
            </a:r>
            <a:r>
              <a:rPr lang="it-IT" baseline="0" dirty="0" err="1" smtClean="0"/>
              <a:t>G*</a:t>
            </a:r>
            <a:r>
              <a:rPr lang="it-IT" baseline="0" dirty="0" smtClean="0"/>
              <a:t> ha al più 3n -6 archi per il lemma 1 e pertanto ha 3n – 6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97B4B-9D4A-419B-B6C9-9D63F0D2AB40}" type="slidenum">
              <a:rPr lang="it-IT" smtClean="0"/>
              <a:pPr/>
              <a:t>59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97B4B-9D4A-419B-B6C9-9D63F0D2AB40}" type="slidenum">
              <a:rPr lang="it-IT" smtClean="0"/>
              <a:pPr/>
              <a:t>72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97B4B-9D4A-419B-B6C9-9D63F0D2AB40}" type="slidenum">
              <a:rPr lang="it-IT" smtClean="0"/>
              <a:pPr/>
              <a:t>73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97B4B-9D4A-419B-B6C9-9D63F0D2AB40}" type="slidenum">
              <a:rPr lang="it-IT" smtClean="0"/>
              <a:pPr/>
              <a:t>74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97B4B-9D4A-419B-B6C9-9D63F0D2AB40}" type="slidenum">
              <a:rPr lang="it-IT" smtClean="0"/>
              <a:pPr/>
              <a:t>75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Fare animazione</a:t>
            </a:r>
            <a:r>
              <a:rPr lang="it-IT" baseline="0" dirty="0" smtClean="0"/>
              <a:t> con gli archi esterni e dire quello che è segnato in appendice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97B4B-9D4A-419B-B6C9-9D63F0D2AB40}" type="slidenum">
              <a:rPr lang="it-IT" smtClean="0"/>
              <a:pPr/>
              <a:t>38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Fare animazione</a:t>
            </a:r>
            <a:r>
              <a:rPr lang="it-IT" baseline="0" dirty="0" smtClean="0"/>
              <a:t> con gli archi esterni e dire quello che è segnato in appendice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97B4B-9D4A-419B-B6C9-9D63F0D2AB40}" type="slidenum">
              <a:rPr lang="it-IT" smtClean="0"/>
              <a:pPr/>
              <a:t>39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Dire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claim</a:t>
            </a:r>
            <a:r>
              <a:rPr lang="it-IT" dirty="0" smtClean="0"/>
              <a:t> solo </a:t>
            </a:r>
            <a:r>
              <a:rPr lang="it-IT" smtClean="0"/>
              <a:t>a parole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97B4B-9D4A-419B-B6C9-9D63F0D2AB40}" type="slidenum">
              <a:rPr lang="it-IT" smtClean="0"/>
              <a:pPr/>
              <a:t>40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Dire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claim</a:t>
            </a:r>
            <a:r>
              <a:rPr lang="it-IT" dirty="0" smtClean="0"/>
              <a:t> solo </a:t>
            </a:r>
            <a:r>
              <a:rPr lang="it-IT" smtClean="0"/>
              <a:t>a parole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97B4B-9D4A-419B-B6C9-9D63F0D2AB40}" type="slidenum">
              <a:rPr lang="it-IT" smtClean="0"/>
              <a:pPr/>
              <a:t>41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Dire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claim</a:t>
            </a:r>
            <a:r>
              <a:rPr lang="it-IT" dirty="0" smtClean="0"/>
              <a:t> solo </a:t>
            </a:r>
            <a:r>
              <a:rPr lang="it-IT" smtClean="0"/>
              <a:t>a parole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97B4B-9D4A-419B-B6C9-9D63F0D2AB40}" type="slidenum">
              <a:rPr lang="it-IT" smtClean="0"/>
              <a:pPr/>
              <a:t>42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Ridire che G è bipartito è</a:t>
            </a:r>
            <a:r>
              <a:rPr lang="it-IT" baseline="0" dirty="0" smtClean="0"/>
              <a:t> </a:t>
            </a:r>
            <a:r>
              <a:rPr lang="it-IT" baseline="0" dirty="0" err="1" smtClean="0"/>
              <a:t>outer</a:t>
            </a:r>
            <a:r>
              <a:rPr lang="it-IT" baseline="0" dirty="0" smtClean="0"/>
              <a:t> fan-planar e </a:t>
            </a:r>
            <a:r>
              <a:rPr lang="it-IT" dirty="0" smtClean="0"/>
              <a:t>non contiene k5, quindi il </a:t>
            </a:r>
            <a:r>
              <a:rPr lang="it-IT" dirty="0" err="1" smtClean="0"/>
              <a:t>crossing</a:t>
            </a:r>
            <a:r>
              <a:rPr lang="it-IT" dirty="0" smtClean="0"/>
              <a:t> </a:t>
            </a:r>
            <a:r>
              <a:rPr lang="it-IT" dirty="0" err="1" smtClean="0"/>
              <a:t>graph</a:t>
            </a:r>
            <a:r>
              <a:rPr lang="it-IT" dirty="0" smtClean="0"/>
              <a:t> non</a:t>
            </a:r>
            <a:r>
              <a:rPr lang="it-IT" baseline="0" dirty="0" smtClean="0"/>
              <a:t> può avere cicli di lunghezza dispari, ma solo cicli di lunghezza pari. Ora anche </a:t>
            </a:r>
            <a:r>
              <a:rPr lang="it-IT" baseline="0" dirty="0" err="1" smtClean="0"/>
              <a:t>G*</a:t>
            </a:r>
            <a:r>
              <a:rPr lang="it-IT" baseline="0" dirty="0" smtClean="0"/>
              <a:t> è bipartito e non contiene k5, quindi </a:t>
            </a:r>
            <a:r>
              <a:rPr lang="it-IT" baseline="0" dirty="0" err="1" smtClean="0"/>
              <a:t>G*</a:t>
            </a:r>
            <a:r>
              <a:rPr lang="it-IT" baseline="0" dirty="0" smtClean="0"/>
              <a:t> ha al più 3n -6 archi per il lemma 1 e pertanto ha 3n – 6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97B4B-9D4A-419B-B6C9-9D63F0D2AB40}" type="slidenum">
              <a:rPr lang="it-IT" smtClean="0"/>
              <a:pPr/>
              <a:t>56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Ridire che G è bipartito è</a:t>
            </a:r>
            <a:r>
              <a:rPr lang="it-IT" baseline="0" dirty="0" smtClean="0"/>
              <a:t> </a:t>
            </a:r>
            <a:r>
              <a:rPr lang="it-IT" baseline="0" dirty="0" err="1" smtClean="0"/>
              <a:t>outer</a:t>
            </a:r>
            <a:r>
              <a:rPr lang="it-IT" baseline="0" dirty="0" smtClean="0"/>
              <a:t> fan-planar e </a:t>
            </a:r>
            <a:r>
              <a:rPr lang="it-IT" dirty="0" smtClean="0"/>
              <a:t>non contiene k5, quindi il </a:t>
            </a:r>
            <a:r>
              <a:rPr lang="it-IT" dirty="0" err="1" smtClean="0"/>
              <a:t>crossing</a:t>
            </a:r>
            <a:r>
              <a:rPr lang="it-IT" dirty="0" smtClean="0"/>
              <a:t> </a:t>
            </a:r>
            <a:r>
              <a:rPr lang="it-IT" dirty="0" err="1" smtClean="0"/>
              <a:t>graph</a:t>
            </a:r>
            <a:r>
              <a:rPr lang="it-IT" dirty="0" smtClean="0"/>
              <a:t> non</a:t>
            </a:r>
            <a:r>
              <a:rPr lang="it-IT" baseline="0" dirty="0" smtClean="0"/>
              <a:t> può avere cicli di lunghezza dispari, ma solo cicli di lunghezza pari. Ora anche </a:t>
            </a:r>
            <a:r>
              <a:rPr lang="it-IT" baseline="0" dirty="0" err="1" smtClean="0"/>
              <a:t>G*</a:t>
            </a:r>
            <a:r>
              <a:rPr lang="it-IT" baseline="0" dirty="0" smtClean="0"/>
              <a:t> è bipartito e non contiene k5, quindi </a:t>
            </a:r>
            <a:r>
              <a:rPr lang="it-IT" baseline="0" dirty="0" err="1" smtClean="0"/>
              <a:t>G*</a:t>
            </a:r>
            <a:r>
              <a:rPr lang="it-IT" baseline="0" dirty="0" smtClean="0"/>
              <a:t> ha al più 3n -6 archi per il lemma 1 e pertanto ha 3n – 6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97B4B-9D4A-419B-B6C9-9D63F0D2AB40}" type="slidenum">
              <a:rPr lang="it-IT" smtClean="0"/>
              <a:pPr/>
              <a:t>57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Ridire che G è bipartito è</a:t>
            </a:r>
            <a:r>
              <a:rPr lang="it-IT" baseline="0" dirty="0" smtClean="0"/>
              <a:t> </a:t>
            </a:r>
            <a:r>
              <a:rPr lang="it-IT" baseline="0" dirty="0" err="1" smtClean="0"/>
              <a:t>outer</a:t>
            </a:r>
            <a:r>
              <a:rPr lang="it-IT" baseline="0" dirty="0" smtClean="0"/>
              <a:t> fan-planar e </a:t>
            </a:r>
            <a:r>
              <a:rPr lang="it-IT" dirty="0" smtClean="0"/>
              <a:t>non contiene k5, quindi il </a:t>
            </a:r>
            <a:r>
              <a:rPr lang="it-IT" dirty="0" err="1" smtClean="0"/>
              <a:t>crossing</a:t>
            </a:r>
            <a:r>
              <a:rPr lang="it-IT" dirty="0" smtClean="0"/>
              <a:t> </a:t>
            </a:r>
            <a:r>
              <a:rPr lang="it-IT" dirty="0" err="1" smtClean="0"/>
              <a:t>graph</a:t>
            </a:r>
            <a:r>
              <a:rPr lang="it-IT" dirty="0" smtClean="0"/>
              <a:t> non</a:t>
            </a:r>
            <a:r>
              <a:rPr lang="it-IT" baseline="0" dirty="0" smtClean="0"/>
              <a:t> può avere cicli di lunghezza dispari, ma solo cicli di lunghezza pari. Ora anche </a:t>
            </a:r>
            <a:r>
              <a:rPr lang="it-IT" baseline="0" dirty="0" err="1" smtClean="0"/>
              <a:t>G*</a:t>
            </a:r>
            <a:r>
              <a:rPr lang="it-IT" baseline="0" dirty="0" smtClean="0"/>
              <a:t> è bipartito e non contiene k5, quindi </a:t>
            </a:r>
            <a:r>
              <a:rPr lang="it-IT" baseline="0" dirty="0" err="1" smtClean="0"/>
              <a:t>G*</a:t>
            </a:r>
            <a:r>
              <a:rPr lang="it-IT" baseline="0" dirty="0" smtClean="0"/>
              <a:t> ha al più 3n -6 archi per il lemma 1 e pertanto ha 3n – 6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97B4B-9D4A-419B-B6C9-9D63F0D2AB40}" type="slidenum">
              <a:rPr lang="it-IT" smtClean="0"/>
              <a:pPr/>
              <a:t>58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3AD3-D8E6-4783-B34C-A6C7E8B2B56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A601-6B7D-4B05-8F67-1552E41E48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3AD3-D8E6-4783-B34C-A6C7E8B2B56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A601-6B7D-4B05-8F67-1552E41E48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3AD3-D8E6-4783-B34C-A6C7E8B2B56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A601-6B7D-4B05-8F67-1552E41E48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3AD3-D8E6-4783-B34C-A6C7E8B2B56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A601-6B7D-4B05-8F67-1552E41E48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3AD3-D8E6-4783-B34C-A6C7E8B2B56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A601-6B7D-4B05-8F67-1552E41E48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3AD3-D8E6-4783-B34C-A6C7E8B2B56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A601-6B7D-4B05-8F67-1552E41E48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3AD3-D8E6-4783-B34C-A6C7E8B2B56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A601-6B7D-4B05-8F67-1552E41E48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3AD3-D8E6-4783-B34C-A6C7E8B2B56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A601-6B7D-4B05-8F67-1552E41E48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3AD3-D8E6-4783-B34C-A6C7E8B2B56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A601-6B7D-4B05-8F67-1552E41E48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3AD3-D8E6-4783-B34C-A6C7E8B2B56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A601-6B7D-4B05-8F67-1552E41E48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3AD3-D8E6-4783-B34C-A6C7E8B2B56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A601-6B7D-4B05-8F67-1552E41E48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3AD3-D8E6-4783-B34C-A6C7E8B2B560}" type="datetimeFigureOut">
              <a:rPr lang="it-IT" smtClean="0"/>
              <a:pPr/>
              <a:t>24/09/2014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FA601-6B7D-4B05-8F67-1552E41E483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Fan-planar Graphs: Combinatorial Properties and Complexity results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Carla </a:t>
            </a:r>
            <a:r>
              <a:rPr lang="it-IT" dirty="0" err="1" smtClean="0"/>
              <a:t>Binucci</a:t>
            </a:r>
            <a:r>
              <a:rPr lang="it-IT" dirty="0" smtClean="0"/>
              <a:t>, Emilio Di Giacomo, </a:t>
            </a:r>
            <a:br>
              <a:rPr lang="it-IT" dirty="0" smtClean="0"/>
            </a:br>
            <a:r>
              <a:rPr lang="it-IT" dirty="0" smtClean="0"/>
              <a:t>Walter Didimo, Fabrizio Montecchiani, Maurizio </a:t>
            </a:r>
            <a:r>
              <a:rPr lang="it-IT" dirty="0" err="1" smtClean="0"/>
              <a:t>Patrignani</a:t>
            </a:r>
            <a:r>
              <a:rPr lang="it-IT" dirty="0" smtClean="0"/>
              <a:t>, </a:t>
            </a:r>
            <a:r>
              <a:rPr lang="it-IT" dirty="0" err="1" smtClean="0"/>
              <a:t>Ioannis</a:t>
            </a:r>
            <a:r>
              <a:rPr lang="it-IT" dirty="0" smtClean="0"/>
              <a:t> G. </a:t>
            </a:r>
            <a:r>
              <a:rPr lang="it-IT" dirty="0" err="1" smtClean="0"/>
              <a:t>Tollis</a:t>
            </a:r>
            <a:endParaRPr lang="it-IT" dirty="0"/>
          </a:p>
        </p:txBody>
      </p:sp>
      <p:pic>
        <p:nvPicPr>
          <p:cNvPr id="35842" name="Picture 2" descr="http://lamut.informatik.uni-wuerzburg.de/gd2014/data/uploads/gd14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428750" cy="1628776"/>
          </a:xfrm>
          <a:prstGeom prst="rect">
            <a:avLst/>
          </a:prstGeom>
          <a:noFill/>
        </p:spPr>
      </p:pic>
      <p:pic>
        <p:nvPicPr>
          <p:cNvPr id="7" name="Immagine 6" descr="f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6128" y="188640"/>
            <a:ext cx="1873943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1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Application example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187624" y="1844824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Fan-planar drawings can be used for creating drawings with few edge crossings in a confluent drawing style </a:t>
            </a:r>
            <a:endParaRPr lang="en-US" sz="2400" dirty="0"/>
          </a:p>
        </p:txBody>
      </p:sp>
      <p:sp>
        <p:nvSpPr>
          <p:cNvPr id="23" name="Ovale 22"/>
          <p:cNvSpPr/>
          <p:nvPr/>
        </p:nvSpPr>
        <p:spPr>
          <a:xfrm>
            <a:off x="755576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611560" y="5301208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fan-planar drawing of a graph G with 12 crossings</a:t>
            </a:r>
            <a:endParaRPr lang="en-US" sz="2000" dirty="0"/>
          </a:p>
        </p:txBody>
      </p:sp>
      <p:sp>
        <p:nvSpPr>
          <p:cNvPr id="60" name="Ovale 59"/>
          <p:cNvSpPr/>
          <p:nvPr/>
        </p:nvSpPr>
        <p:spPr>
          <a:xfrm>
            <a:off x="1187624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1" name="Ovale 60"/>
          <p:cNvSpPr/>
          <p:nvPr/>
        </p:nvSpPr>
        <p:spPr>
          <a:xfrm>
            <a:off x="1619672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2" name="Ovale 61"/>
          <p:cNvSpPr/>
          <p:nvPr/>
        </p:nvSpPr>
        <p:spPr>
          <a:xfrm>
            <a:off x="1979712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3" name="Ovale 62"/>
          <p:cNvSpPr/>
          <p:nvPr/>
        </p:nvSpPr>
        <p:spPr>
          <a:xfrm>
            <a:off x="2339752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4" name="Ovale 63"/>
          <p:cNvSpPr/>
          <p:nvPr/>
        </p:nvSpPr>
        <p:spPr>
          <a:xfrm>
            <a:off x="2699792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5" name="Ovale 64"/>
          <p:cNvSpPr/>
          <p:nvPr/>
        </p:nvSpPr>
        <p:spPr>
          <a:xfrm>
            <a:off x="3131840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6" name="Ovale 65"/>
          <p:cNvSpPr/>
          <p:nvPr/>
        </p:nvSpPr>
        <p:spPr>
          <a:xfrm>
            <a:off x="3491880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7" name="Ovale 66"/>
          <p:cNvSpPr/>
          <p:nvPr/>
        </p:nvSpPr>
        <p:spPr>
          <a:xfrm>
            <a:off x="3851920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9" name="Ovale 68"/>
          <p:cNvSpPr/>
          <p:nvPr/>
        </p:nvSpPr>
        <p:spPr>
          <a:xfrm>
            <a:off x="1259632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0" name="Ovale 69"/>
          <p:cNvSpPr/>
          <p:nvPr/>
        </p:nvSpPr>
        <p:spPr>
          <a:xfrm>
            <a:off x="2267744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1" name="Ovale 70"/>
          <p:cNvSpPr/>
          <p:nvPr/>
        </p:nvSpPr>
        <p:spPr>
          <a:xfrm>
            <a:off x="3131840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72" name="Connettore 1 71"/>
          <p:cNvCxnSpPr>
            <a:stCxn id="69" idx="3"/>
            <a:endCxn id="23" idx="0"/>
          </p:cNvCxnSpPr>
          <p:nvPr/>
        </p:nvCxnSpPr>
        <p:spPr>
          <a:xfrm flipH="1">
            <a:off x="827584" y="3119877"/>
            <a:ext cx="453139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>
            <a:stCxn id="69" idx="4"/>
            <a:endCxn id="62" idx="0"/>
          </p:cNvCxnSpPr>
          <p:nvPr/>
        </p:nvCxnSpPr>
        <p:spPr>
          <a:xfrm>
            <a:off x="1331640" y="3140968"/>
            <a:ext cx="720080" cy="7920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>
            <a:stCxn id="69" idx="5"/>
            <a:endCxn id="63" idx="0"/>
          </p:cNvCxnSpPr>
          <p:nvPr/>
        </p:nvCxnSpPr>
        <p:spPr>
          <a:xfrm>
            <a:off x="1382557" y="3119877"/>
            <a:ext cx="102920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>
            <a:stCxn id="69" idx="5"/>
            <a:endCxn id="64" idx="0"/>
          </p:cNvCxnSpPr>
          <p:nvPr/>
        </p:nvCxnSpPr>
        <p:spPr>
          <a:xfrm>
            <a:off x="1382557" y="3119877"/>
            <a:ext cx="138924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1 102"/>
          <p:cNvCxnSpPr>
            <a:stCxn id="70" idx="3"/>
            <a:endCxn id="60" idx="7"/>
          </p:cNvCxnSpPr>
          <p:nvPr/>
        </p:nvCxnSpPr>
        <p:spPr>
          <a:xfrm flipH="1">
            <a:off x="1310549" y="3119877"/>
            <a:ext cx="978286" cy="83427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>
            <a:stCxn id="70" idx="4"/>
            <a:endCxn id="61" idx="0"/>
          </p:cNvCxnSpPr>
          <p:nvPr/>
        </p:nvCxnSpPr>
        <p:spPr>
          <a:xfrm flipH="1">
            <a:off x="1691680" y="3140968"/>
            <a:ext cx="648072" cy="7920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>
            <a:stCxn id="70" idx="5"/>
            <a:endCxn id="66" idx="0"/>
          </p:cNvCxnSpPr>
          <p:nvPr/>
        </p:nvCxnSpPr>
        <p:spPr>
          <a:xfrm>
            <a:off x="2390669" y="3119877"/>
            <a:ext cx="1173219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1 113"/>
          <p:cNvCxnSpPr>
            <a:endCxn id="64" idx="0"/>
          </p:cNvCxnSpPr>
          <p:nvPr/>
        </p:nvCxnSpPr>
        <p:spPr>
          <a:xfrm flipH="1">
            <a:off x="2771800" y="3068960"/>
            <a:ext cx="432048" cy="86409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1 115"/>
          <p:cNvCxnSpPr>
            <a:stCxn id="71" idx="4"/>
            <a:endCxn id="65" idx="0"/>
          </p:cNvCxnSpPr>
          <p:nvPr/>
        </p:nvCxnSpPr>
        <p:spPr>
          <a:xfrm>
            <a:off x="3203848" y="3140968"/>
            <a:ext cx="0" cy="7920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1 118"/>
          <p:cNvCxnSpPr>
            <a:stCxn id="71" idx="5"/>
            <a:endCxn id="67" idx="0"/>
          </p:cNvCxnSpPr>
          <p:nvPr/>
        </p:nvCxnSpPr>
        <p:spPr>
          <a:xfrm>
            <a:off x="3254765" y="3119877"/>
            <a:ext cx="66916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e 123"/>
          <p:cNvSpPr/>
          <p:nvPr/>
        </p:nvSpPr>
        <p:spPr>
          <a:xfrm>
            <a:off x="2051720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5" name="Ovale 124"/>
          <p:cNvSpPr/>
          <p:nvPr/>
        </p:nvSpPr>
        <p:spPr>
          <a:xfrm>
            <a:off x="3059832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26" name="Connettore 1 125"/>
          <p:cNvCxnSpPr>
            <a:stCxn id="61" idx="4"/>
            <a:endCxn id="124" idx="0"/>
          </p:cNvCxnSpPr>
          <p:nvPr/>
        </p:nvCxnSpPr>
        <p:spPr>
          <a:xfrm>
            <a:off x="1691680" y="4077072"/>
            <a:ext cx="432048" cy="7920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1 128"/>
          <p:cNvCxnSpPr>
            <a:stCxn id="62" idx="4"/>
            <a:endCxn id="124" idx="0"/>
          </p:cNvCxnSpPr>
          <p:nvPr/>
        </p:nvCxnSpPr>
        <p:spPr>
          <a:xfrm>
            <a:off x="2051720" y="4077072"/>
            <a:ext cx="72008" cy="7920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1 131"/>
          <p:cNvCxnSpPr>
            <a:stCxn id="64" idx="3"/>
            <a:endCxn id="124" idx="7"/>
          </p:cNvCxnSpPr>
          <p:nvPr/>
        </p:nvCxnSpPr>
        <p:spPr>
          <a:xfrm flipH="1">
            <a:off x="2174645" y="4055981"/>
            <a:ext cx="546238" cy="83427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1 135"/>
          <p:cNvCxnSpPr>
            <a:stCxn id="65" idx="4"/>
            <a:endCxn id="124" idx="7"/>
          </p:cNvCxnSpPr>
          <p:nvPr/>
        </p:nvCxnSpPr>
        <p:spPr>
          <a:xfrm flipH="1">
            <a:off x="2174645" y="4077072"/>
            <a:ext cx="102920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1 138"/>
          <p:cNvCxnSpPr>
            <a:stCxn id="62" idx="5"/>
            <a:endCxn id="125" idx="1"/>
          </p:cNvCxnSpPr>
          <p:nvPr/>
        </p:nvCxnSpPr>
        <p:spPr>
          <a:xfrm>
            <a:off x="2102637" y="4055981"/>
            <a:ext cx="978286" cy="83427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1 141"/>
          <p:cNvCxnSpPr>
            <a:stCxn id="63" idx="4"/>
            <a:endCxn id="125" idx="1"/>
          </p:cNvCxnSpPr>
          <p:nvPr/>
        </p:nvCxnSpPr>
        <p:spPr>
          <a:xfrm>
            <a:off x="2411760" y="4077072"/>
            <a:ext cx="66916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1 145"/>
          <p:cNvCxnSpPr>
            <a:stCxn id="66" idx="4"/>
            <a:endCxn id="125" idx="7"/>
          </p:cNvCxnSpPr>
          <p:nvPr/>
        </p:nvCxnSpPr>
        <p:spPr>
          <a:xfrm flipH="1">
            <a:off x="3182757" y="4077072"/>
            <a:ext cx="381131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1 148"/>
          <p:cNvCxnSpPr>
            <a:stCxn id="67" idx="4"/>
            <a:endCxn id="125" idx="7"/>
          </p:cNvCxnSpPr>
          <p:nvPr/>
        </p:nvCxnSpPr>
        <p:spPr>
          <a:xfrm flipH="1">
            <a:off x="3182757" y="4077072"/>
            <a:ext cx="741171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e 151"/>
          <p:cNvSpPr/>
          <p:nvPr/>
        </p:nvSpPr>
        <p:spPr>
          <a:xfrm>
            <a:off x="5148064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3" name="Ovale 152"/>
          <p:cNvSpPr/>
          <p:nvPr/>
        </p:nvSpPr>
        <p:spPr>
          <a:xfrm>
            <a:off x="5580112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4" name="Ovale 153"/>
          <p:cNvSpPr/>
          <p:nvPr/>
        </p:nvSpPr>
        <p:spPr>
          <a:xfrm>
            <a:off x="6012160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5" name="Ovale 154"/>
          <p:cNvSpPr/>
          <p:nvPr/>
        </p:nvSpPr>
        <p:spPr>
          <a:xfrm>
            <a:off x="6372200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6" name="Ovale 155"/>
          <p:cNvSpPr/>
          <p:nvPr/>
        </p:nvSpPr>
        <p:spPr>
          <a:xfrm>
            <a:off x="6732240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7" name="Ovale 156"/>
          <p:cNvSpPr/>
          <p:nvPr/>
        </p:nvSpPr>
        <p:spPr>
          <a:xfrm>
            <a:off x="7092280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8" name="Ovale 157"/>
          <p:cNvSpPr/>
          <p:nvPr/>
        </p:nvSpPr>
        <p:spPr>
          <a:xfrm>
            <a:off x="7524328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9" name="Ovale 158"/>
          <p:cNvSpPr/>
          <p:nvPr/>
        </p:nvSpPr>
        <p:spPr>
          <a:xfrm>
            <a:off x="7884368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0" name="Ovale 159"/>
          <p:cNvSpPr/>
          <p:nvPr/>
        </p:nvSpPr>
        <p:spPr>
          <a:xfrm>
            <a:off x="8244408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1" name="Ovale 160"/>
          <p:cNvSpPr/>
          <p:nvPr/>
        </p:nvSpPr>
        <p:spPr>
          <a:xfrm>
            <a:off x="5652120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2" name="Ovale 161"/>
          <p:cNvSpPr/>
          <p:nvPr/>
        </p:nvSpPr>
        <p:spPr>
          <a:xfrm>
            <a:off x="6660232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3" name="Ovale 162"/>
          <p:cNvSpPr/>
          <p:nvPr/>
        </p:nvSpPr>
        <p:spPr>
          <a:xfrm>
            <a:off x="7524328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64" name="Connettore 1 163"/>
          <p:cNvCxnSpPr>
            <a:stCxn id="161" idx="3"/>
            <a:endCxn id="152" idx="0"/>
          </p:cNvCxnSpPr>
          <p:nvPr/>
        </p:nvCxnSpPr>
        <p:spPr>
          <a:xfrm flipH="1">
            <a:off x="5220072" y="3119877"/>
            <a:ext cx="453139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1 165"/>
          <p:cNvCxnSpPr>
            <a:stCxn id="161" idx="5"/>
            <a:endCxn id="156" idx="0"/>
          </p:cNvCxnSpPr>
          <p:nvPr/>
        </p:nvCxnSpPr>
        <p:spPr>
          <a:xfrm>
            <a:off x="5775045" y="3119877"/>
            <a:ext cx="102920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1 168"/>
          <p:cNvCxnSpPr>
            <a:stCxn id="162" idx="4"/>
            <a:endCxn id="154" idx="0"/>
          </p:cNvCxnSpPr>
          <p:nvPr/>
        </p:nvCxnSpPr>
        <p:spPr>
          <a:xfrm flipH="1">
            <a:off x="6084168" y="3140968"/>
            <a:ext cx="648072" cy="7920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1 169"/>
          <p:cNvCxnSpPr>
            <a:stCxn id="162" idx="5"/>
            <a:endCxn id="159" idx="0"/>
          </p:cNvCxnSpPr>
          <p:nvPr/>
        </p:nvCxnSpPr>
        <p:spPr>
          <a:xfrm>
            <a:off x="6783157" y="3119877"/>
            <a:ext cx="1173219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1 170"/>
          <p:cNvCxnSpPr>
            <a:endCxn id="157" idx="0"/>
          </p:cNvCxnSpPr>
          <p:nvPr/>
        </p:nvCxnSpPr>
        <p:spPr>
          <a:xfrm flipH="1">
            <a:off x="7164288" y="3068960"/>
            <a:ext cx="432048" cy="86409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1 172"/>
          <p:cNvCxnSpPr>
            <a:stCxn id="163" idx="5"/>
            <a:endCxn id="160" idx="0"/>
          </p:cNvCxnSpPr>
          <p:nvPr/>
        </p:nvCxnSpPr>
        <p:spPr>
          <a:xfrm>
            <a:off x="7647253" y="3119877"/>
            <a:ext cx="66916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Ovale 173"/>
          <p:cNvSpPr/>
          <p:nvPr/>
        </p:nvSpPr>
        <p:spPr>
          <a:xfrm>
            <a:off x="6444208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5" name="Ovale 174"/>
          <p:cNvSpPr/>
          <p:nvPr/>
        </p:nvSpPr>
        <p:spPr>
          <a:xfrm>
            <a:off x="7452320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76" name="Connettore 1 175"/>
          <p:cNvCxnSpPr>
            <a:stCxn id="154" idx="4"/>
            <a:endCxn id="174" idx="0"/>
          </p:cNvCxnSpPr>
          <p:nvPr/>
        </p:nvCxnSpPr>
        <p:spPr>
          <a:xfrm>
            <a:off x="6084168" y="4077072"/>
            <a:ext cx="432048" cy="7920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1 176"/>
          <p:cNvCxnSpPr>
            <a:stCxn id="155" idx="4"/>
            <a:endCxn id="174" idx="0"/>
          </p:cNvCxnSpPr>
          <p:nvPr/>
        </p:nvCxnSpPr>
        <p:spPr>
          <a:xfrm>
            <a:off x="6444208" y="4077072"/>
            <a:ext cx="72008" cy="7920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1 178"/>
          <p:cNvCxnSpPr>
            <a:stCxn id="158" idx="4"/>
            <a:endCxn id="174" idx="7"/>
          </p:cNvCxnSpPr>
          <p:nvPr/>
        </p:nvCxnSpPr>
        <p:spPr>
          <a:xfrm flipH="1">
            <a:off x="6567133" y="4077072"/>
            <a:ext cx="102920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1 180"/>
          <p:cNvCxnSpPr>
            <a:stCxn id="156" idx="4"/>
            <a:endCxn id="175" idx="1"/>
          </p:cNvCxnSpPr>
          <p:nvPr/>
        </p:nvCxnSpPr>
        <p:spPr>
          <a:xfrm>
            <a:off x="6804248" y="4077072"/>
            <a:ext cx="66916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1 181"/>
          <p:cNvCxnSpPr>
            <a:stCxn id="159" idx="4"/>
            <a:endCxn id="175" idx="7"/>
          </p:cNvCxnSpPr>
          <p:nvPr/>
        </p:nvCxnSpPr>
        <p:spPr>
          <a:xfrm flipH="1">
            <a:off x="7575245" y="4077072"/>
            <a:ext cx="381131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1 182"/>
          <p:cNvCxnSpPr>
            <a:stCxn id="160" idx="4"/>
            <a:endCxn id="175" idx="7"/>
          </p:cNvCxnSpPr>
          <p:nvPr/>
        </p:nvCxnSpPr>
        <p:spPr>
          <a:xfrm flipH="1">
            <a:off x="7575245" y="4077072"/>
            <a:ext cx="741171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Figura a mano libera 185"/>
          <p:cNvSpPr/>
          <p:nvPr/>
        </p:nvSpPr>
        <p:spPr>
          <a:xfrm>
            <a:off x="6448425" y="3667125"/>
            <a:ext cx="55563" cy="276225"/>
          </a:xfrm>
          <a:custGeom>
            <a:avLst/>
            <a:gdLst>
              <a:gd name="connsiteX0" fmla="*/ 19050 w 55563"/>
              <a:gd name="connsiteY0" fmla="*/ 0 h 276225"/>
              <a:gd name="connsiteX1" fmla="*/ 52388 w 55563"/>
              <a:gd name="connsiteY1" fmla="*/ 152400 h 276225"/>
              <a:gd name="connsiteX2" fmla="*/ 0 w 55563"/>
              <a:gd name="connsiteY2" fmla="*/ 276225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563" h="276225">
                <a:moveTo>
                  <a:pt x="19050" y="0"/>
                </a:moveTo>
                <a:cubicBezTo>
                  <a:pt x="37306" y="53181"/>
                  <a:pt x="55563" y="106363"/>
                  <a:pt x="52388" y="152400"/>
                </a:cubicBezTo>
                <a:cubicBezTo>
                  <a:pt x="49213" y="198437"/>
                  <a:pt x="24606" y="237331"/>
                  <a:pt x="0" y="276225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8" name="Figura a mano libera 187"/>
          <p:cNvSpPr/>
          <p:nvPr/>
        </p:nvSpPr>
        <p:spPr>
          <a:xfrm>
            <a:off x="6477000" y="3671888"/>
            <a:ext cx="685800" cy="266700"/>
          </a:xfrm>
          <a:custGeom>
            <a:avLst/>
            <a:gdLst>
              <a:gd name="connsiteX0" fmla="*/ 0 w 685800"/>
              <a:gd name="connsiteY0" fmla="*/ 0 h 266700"/>
              <a:gd name="connsiteX1" fmla="*/ 400050 w 685800"/>
              <a:gd name="connsiteY1" fmla="*/ 190500 h 266700"/>
              <a:gd name="connsiteX2" fmla="*/ 685800 w 685800"/>
              <a:gd name="connsiteY2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266700">
                <a:moveTo>
                  <a:pt x="0" y="0"/>
                </a:moveTo>
                <a:cubicBezTo>
                  <a:pt x="142875" y="73025"/>
                  <a:pt x="285750" y="146050"/>
                  <a:pt x="400050" y="190500"/>
                </a:cubicBezTo>
                <a:cubicBezTo>
                  <a:pt x="514350" y="234950"/>
                  <a:pt x="600075" y="250825"/>
                  <a:pt x="685800" y="266700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9" name="Figura a mano libera 188"/>
          <p:cNvSpPr/>
          <p:nvPr/>
        </p:nvSpPr>
        <p:spPr>
          <a:xfrm>
            <a:off x="5672138" y="3690938"/>
            <a:ext cx="609600" cy="247650"/>
          </a:xfrm>
          <a:custGeom>
            <a:avLst/>
            <a:gdLst>
              <a:gd name="connsiteX0" fmla="*/ 609600 w 609600"/>
              <a:gd name="connsiteY0" fmla="*/ 0 h 247650"/>
              <a:gd name="connsiteX1" fmla="*/ 285750 w 609600"/>
              <a:gd name="connsiteY1" fmla="*/ 166687 h 247650"/>
              <a:gd name="connsiteX2" fmla="*/ 0 w 609600"/>
              <a:gd name="connsiteY2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00" h="247650">
                <a:moveTo>
                  <a:pt x="609600" y="0"/>
                </a:moveTo>
                <a:cubicBezTo>
                  <a:pt x="498475" y="62706"/>
                  <a:pt x="387350" y="125412"/>
                  <a:pt x="285750" y="166687"/>
                </a:cubicBezTo>
                <a:cubicBezTo>
                  <a:pt x="184150" y="207962"/>
                  <a:pt x="92075" y="227806"/>
                  <a:pt x="0" y="247650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0" name="Figura a mano libera 189"/>
          <p:cNvSpPr/>
          <p:nvPr/>
        </p:nvSpPr>
        <p:spPr>
          <a:xfrm>
            <a:off x="7296150" y="3657600"/>
            <a:ext cx="276225" cy="285750"/>
          </a:xfrm>
          <a:custGeom>
            <a:avLst/>
            <a:gdLst>
              <a:gd name="connsiteX0" fmla="*/ 0 w 276225"/>
              <a:gd name="connsiteY0" fmla="*/ 0 h 285750"/>
              <a:gd name="connsiteX1" fmla="*/ 104775 w 276225"/>
              <a:gd name="connsiteY1" fmla="*/ 180975 h 285750"/>
              <a:gd name="connsiteX2" fmla="*/ 276225 w 276225"/>
              <a:gd name="connsiteY2" fmla="*/ 28575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225" h="285750">
                <a:moveTo>
                  <a:pt x="0" y="0"/>
                </a:moveTo>
                <a:cubicBezTo>
                  <a:pt x="29369" y="66675"/>
                  <a:pt x="58738" y="133350"/>
                  <a:pt x="104775" y="180975"/>
                </a:cubicBezTo>
                <a:cubicBezTo>
                  <a:pt x="150813" y="228600"/>
                  <a:pt x="213519" y="257175"/>
                  <a:pt x="276225" y="285750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1" name="Figura a mano libera 190"/>
          <p:cNvSpPr/>
          <p:nvPr/>
        </p:nvSpPr>
        <p:spPr>
          <a:xfrm>
            <a:off x="7181850" y="4067175"/>
            <a:ext cx="44450" cy="333375"/>
          </a:xfrm>
          <a:custGeom>
            <a:avLst/>
            <a:gdLst>
              <a:gd name="connsiteX0" fmla="*/ 0 w 44450"/>
              <a:gd name="connsiteY0" fmla="*/ 333375 h 333375"/>
              <a:gd name="connsiteX1" fmla="*/ 42863 w 44450"/>
              <a:gd name="connsiteY1" fmla="*/ 180975 h 333375"/>
              <a:gd name="connsiteX2" fmla="*/ 9525 w 44450"/>
              <a:gd name="connsiteY2" fmla="*/ 0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50" h="333375">
                <a:moveTo>
                  <a:pt x="0" y="333375"/>
                </a:moveTo>
                <a:cubicBezTo>
                  <a:pt x="20638" y="284956"/>
                  <a:pt x="41276" y="236537"/>
                  <a:pt x="42863" y="180975"/>
                </a:cubicBezTo>
                <a:cubicBezTo>
                  <a:pt x="44450" y="125413"/>
                  <a:pt x="26987" y="62706"/>
                  <a:pt x="9525" y="0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2" name="Figura a mano libera 191"/>
          <p:cNvSpPr/>
          <p:nvPr/>
        </p:nvSpPr>
        <p:spPr>
          <a:xfrm>
            <a:off x="6491288" y="4067175"/>
            <a:ext cx="528637" cy="271463"/>
          </a:xfrm>
          <a:custGeom>
            <a:avLst/>
            <a:gdLst>
              <a:gd name="connsiteX0" fmla="*/ 528637 w 528637"/>
              <a:gd name="connsiteY0" fmla="*/ 271463 h 271463"/>
              <a:gd name="connsiteX1" fmla="*/ 233362 w 528637"/>
              <a:gd name="connsiteY1" fmla="*/ 109538 h 271463"/>
              <a:gd name="connsiteX2" fmla="*/ 0 w 528637"/>
              <a:gd name="connsiteY2" fmla="*/ 0 h 27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8637" h="271463">
                <a:moveTo>
                  <a:pt x="528637" y="271463"/>
                </a:moveTo>
                <a:cubicBezTo>
                  <a:pt x="425052" y="213122"/>
                  <a:pt x="321468" y="154782"/>
                  <a:pt x="233362" y="109538"/>
                </a:cubicBezTo>
                <a:cubicBezTo>
                  <a:pt x="145256" y="64294"/>
                  <a:pt x="72628" y="32147"/>
                  <a:pt x="0" y="0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3" name="CasellaDiTesto 192"/>
          <p:cNvSpPr txBox="1"/>
          <p:nvPr/>
        </p:nvSpPr>
        <p:spPr>
          <a:xfrm>
            <a:off x="5220072" y="5301208"/>
            <a:ext cx="3480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confluent drawing of G with 3</a:t>
            </a:r>
          </a:p>
          <a:p>
            <a:r>
              <a:rPr lang="en-US" sz="2000" dirty="0" smtClean="0"/>
              <a:t>crossings</a:t>
            </a:r>
            <a:endParaRPr lang="en-US" sz="2000" dirty="0"/>
          </a:p>
        </p:txBody>
      </p:sp>
      <p:grpSp>
        <p:nvGrpSpPr>
          <p:cNvPr id="2" name="Gruppo 198"/>
          <p:cNvGrpSpPr/>
          <p:nvPr/>
        </p:nvGrpSpPr>
        <p:grpSpPr>
          <a:xfrm>
            <a:off x="3168016" y="3645024"/>
            <a:ext cx="72008" cy="72008"/>
            <a:chOff x="4283968" y="3356992"/>
            <a:chExt cx="216024" cy="216024"/>
          </a:xfrm>
        </p:grpSpPr>
        <p:cxnSp>
          <p:nvCxnSpPr>
            <p:cNvPr id="196" name="Connettore 1 195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1 197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o 199"/>
          <p:cNvGrpSpPr/>
          <p:nvPr/>
        </p:nvGrpSpPr>
        <p:grpSpPr>
          <a:xfrm>
            <a:off x="2952016" y="3492000"/>
            <a:ext cx="72008" cy="72008"/>
            <a:chOff x="4283968" y="3356992"/>
            <a:chExt cx="216024" cy="216024"/>
          </a:xfrm>
        </p:grpSpPr>
        <p:cxnSp>
          <p:nvCxnSpPr>
            <p:cNvPr id="201" name="Connettore 1 200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1 201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o 202"/>
          <p:cNvGrpSpPr/>
          <p:nvPr/>
        </p:nvGrpSpPr>
        <p:grpSpPr>
          <a:xfrm>
            <a:off x="2016016" y="3456000"/>
            <a:ext cx="72008" cy="72008"/>
            <a:chOff x="4283968" y="3356992"/>
            <a:chExt cx="216024" cy="216024"/>
          </a:xfrm>
        </p:grpSpPr>
        <p:cxnSp>
          <p:nvCxnSpPr>
            <p:cNvPr id="204" name="Connettore 1 203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1 204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o 205"/>
          <p:cNvGrpSpPr/>
          <p:nvPr/>
        </p:nvGrpSpPr>
        <p:grpSpPr>
          <a:xfrm>
            <a:off x="1944016" y="3573016"/>
            <a:ext cx="72008" cy="72008"/>
            <a:chOff x="4283968" y="3356992"/>
            <a:chExt cx="216024" cy="216024"/>
          </a:xfrm>
        </p:grpSpPr>
        <p:cxnSp>
          <p:nvCxnSpPr>
            <p:cNvPr id="207" name="Connettore 1 206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1 207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o 208"/>
          <p:cNvGrpSpPr/>
          <p:nvPr/>
        </p:nvGrpSpPr>
        <p:grpSpPr>
          <a:xfrm>
            <a:off x="1835696" y="3717032"/>
            <a:ext cx="72008" cy="72008"/>
            <a:chOff x="4283968" y="3356992"/>
            <a:chExt cx="216024" cy="216024"/>
          </a:xfrm>
        </p:grpSpPr>
        <p:cxnSp>
          <p:nvCxnSpPr>
            <p:cNvPr id="210" name="Connettore 1 209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1 210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o 211"/>
          <p:cNvGrpSpPr/>
          <p:nvPr/>
        </p:nvGrpSpPr>
        <p:grpSpPr>
          <a:xfrm>
            <a:off x="1691680" y="3573016"/>
            <a:ext cx="72008" cy="72008"/>
            <a:chOff x="4283968" y="3356992"/>
            <a:chExt cx="216024" cy="216024"/>
          </a:xfrm>
        </p:grpSpPr>
        <p:cxnSp>
          <p:nvCxnSpPr>
            <p:cNvPr id="213" name="Connettore 1 212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1 213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o 214"/>
          <p:cNvGrpSpPr/>
          <p:nvPr/>
        </p:nvGrpSpPr>
        <p:grpSpPr>
          <a:xfrm>
            <a:off x="1800016" y="3456000"/>
            <a:ext cx="72008" cy="72008"/>
            <a:chOff x="4283968" y="3356992"/>
            <a:chExt cx="216024" cy="216024"/>
          </a:xfrm>
        </p:grpSpPr>
        <p:cxnSp>
          <p:nvCxnSpPr>
            <p:cNvPr id="216" name="Connettore 1 215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ttore 1 216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o 217"/>
          <p:cNvGrpSpPr/>
          <p:nvPr/>
        </p:nvGrpSpPr>
        <p:grpSpPr>
          <a:xfrm>
            <a:off x="1908016" y="3384000"/>
            <a:ext cx="72008" cy="72008"/>
            <a:chOff x="4283968" y="3356992"/>
            <a:chExt cx="216024" cy="216024"/>
          </a:xfrm>
        </p:grpSpPr>
        <p:cxnSp>
          <p:nvCxnSpPr>
            <p:cNvPr id="219" name="Connettore 1 218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ttore 1 219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o 220"/>
          <p:cNvGrpSpPr/>
          <p:nvPr/>
        </p:nvGrpSpPr>
        <p:grpSpPr>
          <a:xfrm>
            <a:off x="2448016" y="4365104"/>
            <a:ext cx="72008" cy="72008"/>
            <a:chOff x="4283968" y="3356992"/>
            <a:chExt cx="216024" cy="216024"/>
          </a:xfrm>
        </p:grpSpPr>
        <p:cxnSp>
          <p:nvCxnSpPr>
            <p:cNvPr id="222" name="Connettore 1 221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ttore 1 222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o 223"/>
          <p:cNvGrpSpPr/>
          <p:nvPr/>
        </p:nvGrpSpPr>
        <p:grpSpPr>
          <a:xfrm>
            <a:off x="2556016" y="4248000"/>
            <a:ext cx="72008" cy="72008"/>
            <a:chOff x="4283968" y="3356992"/>
            <a:chExt cx="216024" cy="216024"/>
          </a:xfrm>
        </p:grpSpPr>
        <p:cxnSp>
          <p:nvCxnSpPr>
            <p:cNvPr id="225" name="Connettore 1 224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ttore 1 225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o 226"/>
          <p:cNvGrpSpPr/>
          <p:nvPr/>
        </p:nvGrpSpPr>
        <p:grpSpPr>
          <a:xfrm>
            <a:off x="2592016" y="4500000"/>
            <a:ext cx="72008" cy="72008"/>
            <a:chOff x="4283968" y="3356992"/>
            <a:chExt cx="216024" cy="216024"/>
          </a:xfrm>
        </p:grpSpPr>
        <p:cxnSp>
          <p:nvCxnSpPr>
            <p:cNvPr id="228" name="Connettore 1 227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ttore 1 228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o 229"/>
          <p:cNvGrpSpPr/>
          <p:nvPr/>
        </p:nvGrpSpPr>
        <p:grpSpPr>
          <a:xfrm>
            <a:off x="2699792" y="4428000"/>
            <a:ext cx="72008" cy="72008"/>
            <a:chOff x="4283968" y="3356992"/>
            <a:chExt cx="216024" cy="216024"/>
          </a:xfrm>
        </p:grpSpPr>
        <p:cxnSp>
          <p:nvCxnSpPr>
            <p:cNvPr id="231" name="Connettore 1 230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ttore 1 231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o 232"/>
          <p:cNvGrpSpPr/>
          <p:nvPr/>
        </p:nvGrpSpPr>
        <p:grpSpPr>
          <a:xfrm>
            <a:off x="6336000" y="3564000"/>
            <a:ext cx="72008" cy="72008"/>
            <a:chOff x="4283968" y="3356992"/>
            <a:chExt cx="216024" cy="216024"/>
          </a:xfrm>
        </p:grpSpPr>
        <p:cxnSp>
          <p:nvCxnSpPr>
            <p:cNvPr id="234" name="Connettore 1 233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nettore 1 234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235"/>
          <p:cNvGrpSpPr/>
          <p:nvPr/>
        </p:nvGrpSpPr>
        <p:grpSpPr>
          <a:xfrm>
            <a:off x="7344000" y="3492000"/>
            <a:ext cx="72008" cy="72008"/>
            <a:chOff x="4283968" y="3356992"/>
            <a:chExt cx="216024" cy="216024"/>
          </a:xfrm>
        </p:grpSpPr>
        <p:cxnSp>
          <p:nvCxnSpPr>
            <p:cNvPr id="237" name="Connettore 1 236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Connettore 1 237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o 238"/>
          <p:cNvGrpSpPr/>
          <p:nvPr/>
        </p:nvGrpSpPr>
        <p:grpSpPr>
          <a:xfrm>
            <a:off x="7092000" y="4428000"/>
            <a:ext cx="72008" cy="72008"/>
            <a:chOff x="4283968" y="3356992"/>
            <a:chExt cx="216024" cy="216024"/>
          </a:xfrm>
        </p:grpSpPr>
        <p:cxnSp>
          <p:nvCxnSpPr>
            <p:cNvPr id="240" name="Connettore 1 239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Connettore 1 240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uppo 116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18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7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9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0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0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Connettore 1 20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0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8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95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Connettore 1 19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87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0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5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6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65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0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7" name="Connettore 1 14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Connettore 1 14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4" name="Connettore 1 143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Connettore 1 14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1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13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35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33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27" name="Connettore 1 126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ttore 1 127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3" name="Connettore 1 122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1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State of the art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057896" y="1849959"/>
            <a:ext cx="734481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Many papers studied non-planar drawings of graphs with forbidden crossing configurations: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>
                <a:ea typeface="Segoe UI" pitchFamily="34" charset="0"/>
                <a:cs typeface="Segoe UI" pitchFamily="34" charset="0"/>
              </a:rPr>
              <a:t> k-planar drawings, k-quasi-planar drawings, RAC drawings, fan-crossing free drawings.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Fan-planar drawings:</a:t>
            </a:r>
            <a:endParaRPr lang="en-US" sz="2400" dirty="0" smtClean="0">
              <a:solidFill>
                <a:srgbClr val="C00000"/>
              </a:solidFill>
              <a:ea typeface="Segoe UI" pitchFamily="34" charset="0"/>
              <a:cs typeface="Segoe U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200" dirty="0" smtClean="0">
                <a:ea typeface="Segoe UI" pitchFamily="34" charset="0"/>
                <a:cs typeface="Segoe UI" pitchFamily="34" charset="0"/>
              </a:rPr>
              <a:t> </a:t>
            </a:r>
            <a:r>
              <a:rPr lang="en-US" sz="2200" dirty="0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Kaufmann and </a:t>
            </a:r>
            <a:r>
              <a:rPr lang="en-US" sz="2200" dirty="0" err="1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Ueckerdt</a:t>
            </a:r>
            <a:r>
              <a:rPr lang="en-US" sz="2200" dirty="0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 (2014) </a:t>
            </a:r>
            <a:r>
              <a:rPr lang="en-US" sz="2200" dirty="0" smtClean="0">
                <a:ea typeface="Segoe UI" pitchFamily="34" charset="0"/>
                <a:cs typeface="Segoe UI" pitchFamily="34" charset="0"/>
              </a:rPr>
              <a:t>proved that every </a:t>
            </a:r>
            <a:br>
              <a:rPr lang="en-US" sz="2200" dirty="0" smtClean="0">
                <a:ea typeface="Segoe UI" pitchFamily="34" charset="0"/>
                <a:cs typeface="Segoe UI" pitchFamily="34" charset="0"/>
              </a:rPr>
            </a:br>
            <a:r>
              <a:rPr lang="en-US" sz="2200" i="1" dirty="0" smtClean="0">
                <a:ea typeface="Segoe UI" pitchFamily="34" charset="0"/>
                <a:cs typeface="Segoe UI" pitchFamily="34" charset="0"/>
              </a:rPr>
              <a:t>n</a:t>
            </a:r>
            <a:r>
              <a:rPr lang="en-US" sz="2200" dirty="0" smtClean="0">
                <a:ea typeface="Segoe UI" pitchFamily="34" charset="0"/>
                <a:cs typeface="Segoe UI" pitchFamily="34" charset="0"/>
              </a:rPr>
              <a:t>-vertex  graph that admits a fan-planar drawing has at most 5</a:t>
            </a:r>
            <a:r>
              <a:rPr lang="en-US" sz="2200" i="1" dirty="0" smtClean="0">
                <a:ea typeface="Segoe UI" pitchFamily="34" charset="0"/>
                <a:cs typeface="Segoe UI" pitchFamily="34" charset="0"/>
              </a:rPr>
              <a:t>n</a:t>
            </a:r>
            <a:r>
              <a:rPr lang="en-US" sz="2200" dirty="0" smtClean="0">
                <a:ea typeface="Segoe UI" pitchFamily="34" charset="0"/>
                <a:cs typeface="Segoe UI" pitchFamily="34" charset="0"/>
              </a:rPr>
              <a:t>-10 edges (tight for </a:t>
            </a:r>
            <a:r>
              <a:rPr lang="en-US" sz="2200" i="1" dirty="0" smtClean="0">
                <a:ea typeface="Segoe UI" pitchFamily="34" charset="0"/>
                <a:cs typeface="Segoe UI" pitchFamily="34" charset="0"/>
              </a:rPr>
              <a:t>n</a:t>
            </a:r>
            <a:r>
              <a:rPr lang="en-US" sz="2200" dirty="0" smtClean="0">
                <a:ea typeface="Segoe UI" pitchFamily="34" charset="0"/>
                <a:cs typeface="Segoe UI" pitchFamily="34" charset="0"/>
              </a:rPr>
              <a:t> </a:t>
            </a:r>
            <a:r>
              <a:rPr lang="en-US" sz="2200" dirty="0" smtClean="0">
                <a:ea typeface="Segoe UI" pitchFamily="34" charset="0"/>
                <a:cs typeface="Segoe UI" pitchFamily="34" charset="0"/>
                <a:sym typeface="Symbol"/>
              </a:rPr>
              <a:t> 20)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ea typeface="Segoe UI" pitchFamily="34" charset="0"/>
              <a:cs typeface="Segoe UI" pitchFamily="34" charset="0"/>
              <a:sym typeface="Symbol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8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3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4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7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5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Connettore 1 4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3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1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Connettore 1 4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9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9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2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" name="Connettore 1 2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Connettore 1 2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5" name="Connettore 1 2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ttore 1 2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15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3" name="Connettore 1 1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ttore 1 1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Connettore 1 1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-1112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Assumptions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152128" y="1844824"/>
            <a:ext cx="72728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consider: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FF0000"/>
                </a:solidFill>
              </a:rPr>
              <a:t> simple graphs</a:t>
            </a:r>
            <a:r>
              <a:rPr lang="en-US" sz="2400" dirty="0" smtClean="0"/>
              <a:t>: graphs with neither multiple edges nor self-loops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FF0000"/>
                </a:solidFill>
              </a:rPr>
              <a:t> simple drawings</a:t>
            </a:r>
            <a:r>
              <a:rPr lang="en-US" sz="2400" dirty="0" smtClean="0"/>
              <a:t>: drawings where two edges have at most one point in common (a vertex or a crossing point) </a:t>
            </a:r>
          </a:p>
        </p:txBody>
      </p:sp>
      <p:grpSp>
        <p:nvGrpSpPr>
          <p:cNvPr id="37" name="Gruppo 36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4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89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9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1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9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Connettore 1 99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0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9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5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Connettore 1 9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3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44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7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8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7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8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9" name="Connettore 1 7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Connettore 1 79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46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52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6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61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7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49" name="Connettore 1 48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1 4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Connettore 1 47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1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Our results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10" name="Gruppo 9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1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3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4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0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8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nettore 1 4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4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4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onnettore 1 4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2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4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3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5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0" name="Connettore 1 29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ttore 1 3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" name="Connettore 1 27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Connettore 1 2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3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18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2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0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6" name="Connettore 1 15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1 16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Connettore 1 1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CasellaDiTesto 51"/>
          <p:cNvSpPr txBox="1"/>
          <p:nvPr/>
        </p:nvSpPr>
        <p:spPr>
          <a:xfrm>
            <a:off x="174562" y="1628800"/>
            <a:ext cx="339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Combinatorial properties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  <p:sp>
        <p:nvSpPr>
          <p:cNvPr id="53" name="CasellaDiTesto 52"/>
          <p:cNvSpPr txBox="1"/>
          <p:nvPr/>
        </p:nvSpPr>
        <p:spPr>
          <a:xfrm>
            <a:off x="174562" y="5136232"/>
            <a:ext cx="2548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Complexity results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1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Our results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79512" y="2132856"/>
            <a:ext cx="88569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Density results: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FF0000"/>
                </a:solidFill>
              </a:rPr>
              <a:t> outer fan-planar drawings</a:t>
            </a:r>
            <a:r>
              <a:rPr lang="en-US" sz="2000" dirty="0" smtClean="0"/>
              <a:t> (all vertices are on the external boundary): </a:t>
            </a:r>
            <a:br>
              <a:rPr lang="en-US" sz="2000" dirty="0" smtClean="0"/>
            </a:br>
            <a:r>
              <a:rPr lang="en-US" sz="2000" dirty="0" smtClean="0"/>
              <a:t>at most 3</a:t>
            </a:r>
            <a:r>
              <a:rPr lang="en-US" sz="2000" i="1" dirty="0" smtClean="0"/>
              <a:t>n</a:t>
            </a:r>
            <a:r>
              <a:rPr lang="en-US" sz="2000" dirty="0" smtClean="0"/>
              <a:t>-5 edges (tight for </a:t>
            </a:r>
            <a:r>
              <a:rPr lang="en-US" sz="2000" i="1" dirty="0" smtClean="0">
                <a:ea typeface="Segoe UI" pitchFamily="34" charset="0"/>
                <a:cs typeface="Segoe UI" pitchFamily="34" charset="0"/>
              </a:rPr>
              <a:t>n</a:t>
            </a:r>
            <a:r>
              <a:rPr lang="en-US" sz="2000" dirty="0" smtClean="0">
                <a:ea typeface="Segoe UI" pitchFamily="34" charset="0"/>
                <a:cs typeface="Segoe UI" pitchFamily="34" charset="0"/>
              </a:rPr>
              <a:t> </a:t>
            </a:r>
            <a:r>
              <a:rPr lang="en-US" sz="2000" dirty="0" smtClean="0">
                <a:ea typeface="Segoe UI" pitchFamily="34" charset="0"/>
                <a:cs typeface="Segoe UI" pitchFamily="34" charset="0"/>
                <a:sym typeface="Symbol"/>
              </a:rPr>
              <a:t> 5)</a:t>
            </a:r>
            <a:endParaRPr lang="en-US" sz="2000" dirty="0" smtClean="0"/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FF0000"/>
                </a:solidFill>
              </a:rPr>
              <a:t> 2-layer fan-planar drawings</a:t>
            </a:r>
            <a:r>
              <a:rPr lang="en-US" sz="2000" dirty="0" smtClean="0"/>
              <a:t> (vertices on two distinct horizontal lines and edges vertically monotone): at most 2</a:t>
            </a:r>
            <a:r>
              <a:rPr lang="en-US" sz="2000" i="1" dirty="0" smtClean="0"/>
              <a:t>n</a:t>
            </a:r>
            <a:r>
              <a:rPr lang="en-US" sz="2000" dirty="0" smtClean="0"/>
              <a:t>-4 edges (tight for </a:t>
            </a:r>
            <a:r>
              <a:rPr lang="en-US" sz="2000" i="1" dirty="0" smtClean="0"/>
              <a:t>n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 3)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4562" y="1628800"/>
            <a:ext cx="339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Combinatorial properties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  <p:grpSp>
        <p:nvGrpSpPr>
          <p:cNvPr id="2" name="Gruppo 9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0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8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nettore 1 4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4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onnettore 1 4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2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4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5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0" name="Connettore 1 29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ttore 1 3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" name="Connettore 1 27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Connettore 1 2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2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3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2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0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9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6" name="Connettore 1 15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1 16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Connettore 1 1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CasellaDiTesto 51"/>
          <p:cNvSpPr txBox="1"/>
          <p:nvPr/>
        </p:nvSpPr>
        <p:spPr>
          <a:xfrm>
            <a:off x="174562" y="5136232"/>
            <a:ext cx="2548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Complexity results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1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Our results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79512" y="2132856"/>
            <a:ext cx="885698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Density results: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FF0000"/>
                </a:solidFill>
              </a:rPr>
              <a:t> outer fan-planar drawings</a:t>
            </a:r>
            <a:r>
              <a:rPr lang="en-US" sz="2000" dirty="0" smtClean="0"/>
              <a:t> (all vertices are on the external boundary): </a:t>
            </a:r>
            <a:br>
              <a:rPr lang="en-US" sz="2000" dirty="0" smtClean="0"/>
            </a:br>
            <a:r>
              <a:rPr lang="en-US" sz="2000" dirty="0" smtClean="0"/>
              <a:t>at most 3</a:t>
            </a:r>
            <a:r>
              <a:rPr lang="en-US" sz="2000" i="1" dirty="0" smtClean="0"/>
              <a:t>n</a:t>
            </a:r>
            <a:r>
              <a:rPr lang="en-US" sz="2000" dirty="0" smtClean="0"/>
              <a:t>-5 edges (tight for </a:t>
            </a:r>
            <a:r>
              <a:rPr lang="en-US" sz="2000" i="1" dirty="0" smtClean="0">
                <a:ea typeface="Segoe UI" pitchFamily="34" charset="0"/>
                <a:cs typeface="Segoe UI" pitchFamily="34" charset="0"/>
              </a:rPr>
              <a:t>n</a:t>
            </a:r>
            <a:r>
              <a:rPr lang="en-US" sz="2000" dirty="0" smtClean="0">
                <a:ea typeface="Segoe UI" pitchFamily="34" charset="0"/>
                <a:cs typeface="Segoe UI" pitchFamily="34" charset="0"/>
              </a:rPr>
              <a:t> </a:t>
            </a:r>
            <a:r>
              <a:rPr lang="en-US" sz="2000" dirty="0" smtClean="0">
                <a:ea typeface="Segoe UI" pitchFamily="34" charset="0"/>
                <a:cs typeface="Segoe UI" pitchFamily="34" charset="0"/>
                <a:sym typeface="Symbol"/>
              </a:rPr>
              <a:t> 5)</a:t>
            </a:r>
            <a:endParaRPr lang="en-US" sz="2000" dirty="0" smtClean="0"/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FF0000"/>
                </a:solidFill>
              </a:rPr>
              <a:t> 2-layer fan-planar drawings</a:t>
            </a:r>
            <a:r>
              <a:rPr lang="en-US" sz="2000" dirty="0" smtClean="0"/>
              <a:t> (vertices on two distinct horizontal lines and edges vertically monotone): at most 2</a:t>
            </a:r>
            <a:r>
              <a:rPr lang="en-US" sz="2000" i="1" dirty="0" smtClean="0"/>
              <a:t>n</a:t>
            </a:r>
            <a:r>
              <a:rPr lang="en-US" sz="2000" dirty="0" smtClean="0"/>
              <a:t>-4 edges (tight for </a:t>
            </a:r>
            <a:r>
              <a:rPr lang="en-US" sz="2000" i="1" dirty="0" smtClean="0"/>
              <a:t>n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 3)</a:t>
            </a:r>
          </a:p>
          <a:p>
            <a:pPr>
              <a:spcBef>
                <a:spcPts val="600"/>
              </a:spcBef>
            </a:pPr>
            <a:endParaRPr lang="en-US" sz="2000" dirty="0" smtClean="0">
              <a:sym typeface="Symbol"/>
            </a:endParaRPr>
          </a:p>
          <a:p>
            <a:pPr>
              <a:spcBef>
                <a:spcPts val="600"/>
              </a:spcBef>
            </a:pPr>
            <a:r>
              <a:rPr lang="en-US" sz="2000" dirty="0" smtClean="0">
                <a:sym typeface="Symbol"/>
              </a:rPr>
              <a:t>Relationship between fan-planar graphs and 2-planar graphs: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sym typeface="Symbol"/>
              </a:rPr>
              <a:t> for any </a:t>
            </a:r>
            <a:r>
              <a:rPr lang="en-US" sz="2000" i="1" dirty="0" smtClean="0">
                <a:sym typeface="Symbol"/>
              </a:rPr>
              <a:t>k</a:t>
            </a:r>
            <a:r>
              <a:rPr lang="en-US" sz="2000" dirty="0" smtClean="0">
                <a:sym typeface="Symbol"/>
              </a:rPr>
              <a:t>  2 there exist fan-planar graphs that are not </a:t>
            </a:r>
            <a:r>
              <a:rPr lang="en-US" sz="2000" i="1" dirty="0" smtClean="0">
                <a:sym typeface="Symbol"/>
              </a:rPr>
              <a:t>k</a:t>
            </a:r>
            <a:r>
              <a:rPr lang="en-US" sz="2000" dirty="0" smtClean="0">
                <a:sym typeface="Symbol"/>
              </a:rPr>
              <a:t>-planar and vice versa.</a:t>
            </a:r>
            <a:endParaRPr lang="en-US" sz="200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174562" y="1628800"/>
            <a:ext cx="339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Combinatorial properties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  <p:grpSp>
        <p:nvGrpSpPr>
          <p:cNvPr id="2" name="Gruppo 9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0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0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8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nettore 1 4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3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4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onnettore 1 4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2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4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3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0" name="Connettore 1 29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ttore 1 3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" name="Connettore 1 27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Connettore 1 2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8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9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2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0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1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6" name="Connettore 1 15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1 16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Connettore 1 1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CasellaDiTesto 51"/>
          <p:cNvSpPr txBox="1"/>
          <p:nvPr/>
        </p:nvSpPr>
        <p:spPr>
          <a:xfrm>
            <a:off x="174562" y="5136232"/>
            <a:ext cx="2548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Complexity results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1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Our results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79512" y="2132856"/>
            <a:ext cx="885698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Density results: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FF0000"/>
                </a:solidFill>
              </a:rPr>
              <a:t> outer fan-planar drawings</a:t>
            </a:r>
            <a:r>
              <a:rPr lang="en-US" sz="2000" dirty="0" smtClean="0"/>
              <a:t> (all vertices are on the external boundary): </a:t>
            </a:r>
            <a:br>
              <a:rPr lang="en-US" sz="2000" dirty="0" smtClean="0"/>
            </a:br>
            <a:r>
              <a:rPr lang="en-US" sz="2000" dirty="0" smtClean="0"/>
              <a:t>at most 3</a:t>
            </a:r>
            <a:r>
              <a:rPr lang="en-US" sz="2000" i="1" dirty="0" smtClean="0"/>
              <a:t>n</a:t>
            </a:r>
            <a:r>
              <a:rPr lang="en-US" sz="2000" dirty="0" smtClean="0"/>
              <a:t>-5 edges (tight for </a:t>
            </a:r>
            <a:r>
              <a:rPr lang="en-US" sz="2000" i="1" dirty="0" smtClean="0">
                <a:ea typeface="Segoe UI" pitchFamily="34" charset="0"/>
                <a:cs typeface="Segoe UI" pitchFamily="34" charset="0"/>
              </a:rPr>
              <a:t>n</a:t>
            </a:r>
            <a:r>
              <a:rPr lang="en-US" sz="2000" dirty="0" smtClean="0">
                <a:ea typeface="Segoe UI" pitchFamily="34" charset="0"/>
                <a:cs typeface="Segoe UI" pitchFamily="34" charset="0"/>
              </a:rPr>
              <a:t> </a:t>
            </a:r>
            <a:r>
              <a:rPr lang="en-US" sz="2000" dirty="0" smtClean="0">
                <a:ea typeface="Segoe UI" pitchFamily="34" charset="0"/>
                <a:cs typeface="Segoe UI" pitchFamily="34" charset="0"/>
                <a:sym typeface="Symbol"/>
              </a:rPr>
              <a:t> 5)</a:t>
            </a:r>
            <a:endParaRPr lang="en-US" sz="2000" dirty="0" smtClean="0"/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FF0000"/>
                </a:solidFill>
              </a:rPr>
              <a:t> 2-layer fan-planar drawings</a:t>
            </a:r>
            <a:r>
              <a:rPr lang="en-US" sz="2000" dirty="0" smtClean="0"/>
              <a:t> (vertices on two distinct horizontal lines and edges vertically monotone): at most 2</a:t>
            </a:r>
            <a:r>
              <a:rPr lang="en-US" sz="2000" i="1" dirty="0" smtClean="0"/>
              <a:t>n</a:t>
            </a:r>
            <a:r>
              <a:rPr lang="en-US" sz="2000" dirty="0" smtClean="0"/>
              <a:t>-4 edges (tight for </a:t>
            </a:r>
            <a:r>
              <a:rPr lang="en-US" sz="2000" i="1" dirty="0" smtClean="0"/>
              <a:t>n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 3)</a:t>
            </a:r>
          </a:p>
          <a:p>
            <a:pPr>
              <a:spcBef>
                <a:spcPts val="600"/>
              </a:spcBef>
            </a:pPr>
            <a:endParaRPr lang="en-US" sz="2000" dirty="0" smtClean="0">
              <a:sym typeface="Symbol"/>
            </a:endParaRPr>
          </a:p>
          <a:p>
            <a:pPr>
              <a:spcBef>
                <a:spcPts val="600"/>
              </a:spcBef>
            </a:pPr>
            <a:r>
              <a:rPr lang="en-US" sz="2000" dirty="0" smtClean="0">
                <a:sym typeface="Symbol"/>
              </a:rPr>
              <a:t>Relationship between fan-planar graphs and 2-planar graphs: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sym typeface="Symbol"/>
              </a:rPr>
              <a:t> for any </a:t>
            </a:r>
            <a:r>
              <a:rPr lang="en-US" sz="2000" i="1" dirty="0" smtClean="0">
                <a:sym typeface="Symbol"/>
              </a:rPr>
              <a:t>k</a:t>
            </a:r>
            <a:r>
              <a:rPr lang="en-US" sz="2000" dirty="0" smtClean="0">
                <a:sym typeface="Symbol"/>
              </a:rPr>
              <a:t>  2 there exist fan-planar graphs that are not </a:t>
            </a:r>
            <a:r>
              <a:rPr lang="en-US" sz="2000" i="1" dirty="0" smtClean="0">
                <a:sym typeface="Symbol"/>
              </a:rPr>
              <a:t>k</a:t>
            </a:r>
            <a:r>
              <a:rPr lang="en-US" sz="2000" dirty="0" smtClean="0">
                <a:sym typeface="Symbol"/>
              </a:rPr>
              <a:t>-planar and vice versa.</a:t>
            </a:r>
            <a:endParaRPr lang="en-US" sz="200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174562" y="1628800"/>
            <a:ext cx="339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Combinatorial properties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74562" y="5136232"/>
            <a:ext cx="2548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Complexity results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00074" y="5640288"/>
            <a:ext cx="8436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Recognizing fan-planar graphs in the variable embedding setting is </a:t>
            </a:r>
            <a:br>
              <a:rPr lang="en-US" sz="2000" dirty="0" smtClean="0"/>
            </a:br>
            <a:r>
              <a:rPr lang="en-US" sz="2000" dirty="0" smtClean="0"/>
              <a:t>NP-complete.</a:t>
            </a:r>
          </a:p>
        </p:txBody>
      </p:sp>
      <p:grpSp>
        <p:nvGrpSpPr>
          <p:cNvPr id="2" name="Gruppo 9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0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0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8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nettore 1 4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3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4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onnettore 1 4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2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4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3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0" name="Connettore 1 29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ttore 1 3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" name="Connettore 1 27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Connettore 1 2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8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9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2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0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1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6" name="Connettore 1 15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1 16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Connettore 1 1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34888" y="31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Additional definitions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67544" y="1628800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 outer fan-planar graph G is </a:t>
            </a:r>
            <a:r>
              <a:rPr lang="en-US" sz="2000" i="1" dirty="0" smtClean="0">
                <a:solidFill>
                  <a:srgbClr val="FF0000"/>
                </a:solidFill>
              </a:rPr>
              <a:t>maximal</a:t>
            </a:r>
            <a:r>
              <a:rPr lang="en-US" sz="2000" dirty="0" smtClean="0"/>
              <a:t> if no edge can be added to G without loosing the property that G remains outer fan-planar.</a:t>
            </a:r>
          </a:p>
        </p:txBody>
      </p:sp>
      <p:grpSp>
        <p:nvGrpSpPr>
          <p:cNvPr id="52" name="Gruppo 51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5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9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9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Connettore 1 10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2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9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7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Connettore 1 9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5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56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7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8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8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9" name="Connettore 1 7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Connettore 1 79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57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69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3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1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5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67" name="Connettore 1 66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ttore 1 67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Connettore 1 65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34888" y="31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Additional definitions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67544" y="1628800"/>
            <a:ext cx="82809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 outer fan-planar graph G is </a:t>
            </a:r>
            <a:r>
              <a:rPr lang="en-US" sz="2000" i="1" dirty="0" smtClean="0">
                <a:solidFill>
                  <a:srgbClr val="FF0000"/>
                </a:solidFill>
              </a:rPr>
              <a:t>maximal</a:t>
            </a:r>
            <a:r>
              <a:rPr lang="en-US" sz="2000" dirty="0" smtClean="0"/>
              <a:t> if no edge can be added to G without loosing the property that G remains outer fan-planar.</a:t>
            </a:r>
          </a:p>
          <a:p>
            <a:pPr>
              <a:spcBef>
                <a:spcPts val="600"/>
              </a:spcBef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 smtClean="0"/>
              <a:t>An outer fan-planar graph with </a:t>
            </a:r>
            <a:r>
              <a:rPr lang="en-US" sz="2000" i="1" dirty="0" smtClean="0"/>
              <a:t>n</a:t>
            </a:r>
            <a:r>
              <a:rPr lang="en-US" sz="2000" dirty="0" smtClean="0"/>
              <a:t> vertices is </a:t>
            </a:r>
            <a:r>
              <a:rPr lang="en-US" sz="2000" i="1" dirty="0" smtClean="0">
                <a:solidFill>
                  <a:srgbClr val="FF0000"/>
                </a:solidFill>
              </a:rPr>
              <a:t>maximally dense</a:t>
            </a:r>
            <a:r>
              <a:rPr lang="en-US" sz="2000" dirty="0" smtClean="0"/>
              <a:t> if it has the maximum number of edges among all outer fan-planar graphs with </a:t>
            </a:r>
            <a:r>
              <a:rPr lang="en-US" sz="2000" i="1" dirty="0" smtClean="0"/>
              <a:t>n</a:t>
            </a:r>
            <a:r>
              <a:rPr lang="en-US" sz="2000" dirty="0" smtClean="0"/>
              <a:t> vertices</a:t>
            </a:r>
          </a:p>
        </p:txBody>
      </p:sp>
      <p:grpSp>
        <p:nvGrpSpPr>
          <p:cNvPr id="10" name="Gruppo 51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8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4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4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Connettore 1 10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4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7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Connettore 1 9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5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51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52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5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6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8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9" name="Connettore 1 7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Connettore 1 79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7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75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3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1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7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67" name="Connettore 1 66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ttore 1 67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Connettore 1 65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34888" y="31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Additional definitions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67544" y="1628800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 outer fan-planar graph G is </a:t>
            </a:r>
            <a:r>
              <a:rPr lang="en-US" sz="2000" i="1" dirty="0" smtClean="0">
                <a:solidFill>
                  <a:srgbClr val="FF0000"/>
                </a:solidFill>
              </a:rPr>
              <a:t>maximal</a:t>
            </a:r>
            <a:r>
              <a:rPr lang="en-US" sz="2000" dirty="0" smtClean="0"/>
              <a:t> if no edge can be added to G without loosing the property that G remains outer fan-planar.</a:t>
            </a:r>
          </a:p>
          <a:p>
            <a:pPr>
              <a:spcBef>
                <a:spcPts val="600"/>
              </a:spcBef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 smtClean="0"/>
              <a:t>An outer fan-planar graph with </a:t>
            </a:r>
            <a:r>
              <a:rPr lang="en-US" sz="2000" i="1" dirty="0" smtClean="0"/>
              <a:t>n</a:t>
            </a:r>
            <a:r>
              <a:rPr lang="en-US" sz="2000" dirty="0" smtClean="0"/>
              <a:t> vertices is </a:t>
            </a:r>
            <a:r>
              <a:rPr lang="en-US" sz="2000" i="1" dirty="0" smtClean="0">
                <a:solidFill>
                  <a:srgbClr val="FF0000"/>
                </a:solidFill>
              </a:rPr>
              <a:t>maximally dense</a:t>
            </a:r>
            <a:r>
              <a:rPr lang="en-US" sz="2000" dirty="0" smtClean="0"/>
              <a:t> if it has the maximum number of edges among all outer fan-planar graphs with </a:t>
            </a:r>
            <a:r>
              <a:rPr lang="en-US" sz="2000" i="1" dirty="0" smtClean="0"/>
              <a:t>n</a:t>
            </a:r>
            <a:r>
              <a:rPr lang="en-US" sz="2000" dirty="0" smtClean="0"/>
              <a:t> vertices</a:t>
            </a:r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prstClr val="black"/>
                </a:solidFill>
                <a:sym typeface="Symbol"/>
              </a:rPr>
              <a:t>The</a:t>
            </a:r>
            <a:r>
              <a:rPr lang="en-US" sz="20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crossing graph </a:t>
            </a:r>
            <a:r>
              <a:rPr lang="en-US" sz="2000" i="1" dirty="0" smtClean="0">
                <a:solidFill>
                  <a:srgbClr val="FF0000"/>
                </a:solidFill>
                <a:sym typeface="Symbol"/>
              </a:rPr>
              <a:t>CR( )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000" dirty="0" smtClean="0"/>
              <a:t>of  a drawing </a:t>
            </a:r>
            <a:r>
              <a:rPr lang="en-US" sz="2000" i="1" dirty="0" smtClean="0">
                <a:solidFill>
                  <a:prstClr val="black"/>
                </a:solidFill>
                <a:sym typeface="Symbol"/>
              </a:rPr>
              <a:t> 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 is a graph having a vertex for each edge of </a:t>
            </a:r>
            <a:r>
              <a:rPr lang="en-US" sz="20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 and an edge between vertices corresponding to crossing edges</a:t>
            </a:r>
            <a:endParaRPr lang="en-US" sz="2000" dirty="0" smtClean="0"/>
          </a:p>
        </p:txBody>
      </p:sp>
      <p:sp>
        <p:nvSpPr>
          <p:cNvPr id="43" name="Freccia a destra 42"/>
          <p:cNvSpPr/>
          <p:nvPr/>
        </p:nvSpPr>
        <p:spPr>
          <a:xfrm>
            <a:off x="4070226" y="5790977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uppo 104"/>
          <p:cNvGrpSpPr/>
          <p:nvPr/>
        </p:nvGrpSpPr>
        <p:grpSpPr>
          <a:xfrm>
            <a:off x="1223536" y="5013176"/>
            <a:ext cx="2066100" cy="1584176"/>
            <a:chOff x="1223536" y="5013176"/>
            <a:chExt cx="2066100" cy="1584176"/>
          </a:xfrm>
        </p:grpSpPr>
        <p:grpSp>
          <p:nvGrpSpPr>
            <p:cNvPr id="3" name="Gruppo 7"/>
            <p:cNvGrpSpPr/>
            <p:nvPr/>
          </p:nvGrpSpPr>
          <p:grpSpPr>
            <a:xfrm>
              <a:off x="1821916" y="5103599"/>
              <a:ext cx="1347823" cy="1493753"/>
              <a:chOff x="7452320" y="4689227"/>
              <a:chExt cx="1347823" cy="1493753"/>
            </a:xfrm>
          </p:grpSpPr>
          <p:grpSp>
            <p:nvGrpSpPr>
              <p:cNvPr id="5" name="Gruppo 95"/>
              <p:cNvGrpSpPr/>
              <p:nvPr/>
            </p:nvGrpSpPr>
            <p:grpSpPr>
              <a:xfrm rot="19750869" flipH="1">
                <a:off x="7728969" y="4689227"/>
                <a:ext cx="1071174" cy="1375215"/>
                <a:chOff x="7432439" y="5003884"/>
                <a:chExt cx="1071174" cy="1375215"/>
              </a:xfrm>
            </p:grpSpPr>
            <p:sp>
              <p:nvSpPr>
                <p:cNvPr id="18" name="Ovale 17"/>
                <p:cNvSpPr/>
                <p:nvPr/>
              </p:nvSpPr>
              <p:spPr>
                <a:xfrm>
                  <a:off x="7432439" y="583909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9" name="Ovale 18"/>
                <p:cNvSpPr/>
                <p:nvPr/>
              </p:nvSpPr>
              <p:spPr>
                <a:xfrm>
                  <a:off x="8359597" y="500388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0" name="Ovale 19"/>
                <p:cNvSpPr/>
                <p:nvPr/>
              </p:nvSpPr>
              <p:spPr>
                <a:xfrm>
                  <a:off x="7752520" y="6235083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1" name="Figura a mano libera 20"/>
                <p:cNvSpPr/>
                <p:nvPr/>
              </p:nvSpPr>
              <p:spPr>
                <a:xfrm>
                  <a:off x="7833786" y="5153405"/>
                  <a:ext cx="591331" cy="1117044"/>
                </a:xfrm>
                <a:custGeom>
                  <a:avLst/>
                  <a:gdLst>
                    <a:gd name="connsiteX0" fmla="*/ 253219 w 253219"/>
                    <a:gd name="connsiteY0" fmla="*/ 0 h 829994"/>
                    <a:gd name="connsiteX1" fmla="*/ 126610 w 253219"/>
                    <a:gd name="connsiteY1" fmla="*/ 520505 h 829994"/>
                    <a:gd name="connsiteX2" fmla="*/ 0 w 253219"/>
                    <a:gd name="connsiteY2" fmla="*/ 829994 h 8299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53219" h="829994">
                      <a:moveTo>
                        <a:pt x="253219" y="0"/>
                      </a:moveTo>
                      <a:cubicBezTo>
                        <a:pt x="211016" y="191086"/>
                        <a:pt x="168813" y="382173"/>
                        <a:pt x="126610" y="520505"/>
                      </a:cubicBezTo>
                      <a:cubicBezTo>
                        <a:pt x="84407" y="658837"/>
                        <a:pt x="42203" y="744415"/>
                        <a:pt x="0" y="829994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2" name="Figura a mano libera 21"/>
                <p:cNvSpPr/>
                <p:nvPr/>
              </p:nvSpPr>
              <p:spPr>
                <a:xfrm>
                  <a:off x="7550597" y="5098678"/>
                  <a:ext cx="841870" cy="837623"/>
                </a:xfrm>
                <a:custGeom>
                  <a:avLst/>
                  <a:gdLst>
                    <a:gd name="connsiteX0" fmla="*/ 647114 w 647114"/>
                    <a:gd name="connsiteY0" fmla="*/ 0 h 717452"/>
                    <a:gd name="connsiteX1" fmla="*/ 337624 w 647114"/>
                    <a:gd name="connsiteY1" fmla="*/ 436098 h 717452"/>
                    <a:gd name="connsiteX2" fmla="*/ 0 w 647114"/>
                    <a:gd name="connsiteY2" fmla="*/ 717452 h 717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47114" h="717452">
                      <a:moveTo>
                        <a:pt x="647114" y="0"/>
                      </a:moveTo>
                      <a:cubicBezTo>
                        <a:pt x="546295" y="158261"/>
                        <a:pt x="445476" y="316523"/>
                        <a:pt x="337624" y="436098"/>
                      </a:cubicBezTo>
                      <a:cubicBezTo>
                        <a:pt x="229772" y="555673"/>
                        <a:pt x="114886" y="636562"/>
                        <a:pt x="0" y="717452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8" name="Gruppo 104"/>
              <p:cNvGrpSpPr/>
              <p:nvPr/>
            </p:nvGrpSpPr>
            <p:grpSpPr>
              <a:xfrm>
                <a:off x="7452320" y="4869160"/>
                <a:ext cx="1080120" cy="1313820"/>
                <a:chOff x="7452320" y="1628800"/>
                <a:chExt cx="1080120" cy="1313820"/>
              </a:xfrm>
            </p:grpSpPr>
            <p:sp>
              <p:nvSpPr>
                <p:cNvPr id="11" name="Ovale 10"/>
                <p:cNvSpPr/>
                <p:nvPr/>
              </p:nvSpPr>
              <p:spPr>
                <a:xfrm>
                  <a:off x="7452320" y="2420888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2" name="Ovale 11"/>
                <p:cNvSpPr/>
                <p:nvPr/>
              </p:nvSpPr>
              <p:spPr>
                <a:xfrm>
                  <a:off x="8244408" y="162880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3" name="Ovale 12"/>
                <p:cNvSpPr/>
                <p:nvPr/>
              </p:nvSpPr>
              <p:spPr>
                <a:xfrm>
                  <a:off x="7913195" y="264620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4" name="Figura a mano libera 13"/>
                <p:cNvSpPr/>
                <p:nvPr/>
              </p:nvSpPr>
              <p:spPr>
                <a:xfrm>
                  <a:off x="7985203" y="1773690"/>
                  <a:ext cx="300895" cy="944521"/>
                </a:xfrm>
                <a:custGeom>
                  <a:avLst/>
                  <a:gdLst>
                    <a:gd name="connsiteX0" fmla="*/ 253219 w 253219"/>
                    <a:gd name="connsiteY0" fmla="*/ 0 h 829994"/>
                    <a:gd name="connsiteX1" fmla="*/ 126610 w 253219"/>
                    <a:gd name="connsiteY1" fmla="*/ 520505 h 829994"/>
                    <a:gd name="connsiteX2" fmla="*/ 0 w 253219"/>
                    <a:gd name="connsiteY2" fmla="*/ 829994 h 8299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53219" h="829994">
                      <a:moveTo>
                        <a:pt x="253219" y="0"/>
                      </a:moveTo>
                      <a:cubicBezTo>
                        <a:pt x="211016" y="191086"/>
                        <a:pt x="168813" y="382173"/>
                        <a:pt x="126610" y="520505"/>
                      </a:cubicBezTo>
                      <a:cubicBezTo>
                        <a:pt x="84407" y="658837"/>
                        <a:pt x="42203" y="744415"/>
                        <a:pt x="0" y="829994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5" name="Figura a mano libera 14"/>
                <p:cNvSpPr/>
                <p:nvPr/>
              </p:nvSpPr>
              <p:spPr>
                <a:xfrm>
                  <a:off x="7596781" y="1717421"/>
                  <a:ext cx="647114" cy="717452"/>
                </a:xfrm>
                <a:custGeom>
                  <a:avLst/>
                  <a:gdLst>
                    <a:gd name="connsiteX0" fmla="*/ 647114 w 647114"/>
                    <a:gd name="connsiteY0" fmla="*/ 0 h 717452"/>
                    <a:gd name="connsiteX1" fmla="*/ 337624 w 647114"/>
                    <a:gd name="connsiteY1" fmla="*/ 436098 h 717452"/>
                    <a:gd name="connsiteX2" fmla="*/ 0 w 647114"/>
                    <a:gd name="connsiteY2" fmla="*/ 717452 h 717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47114" h="717452">
                      <a:moveTo>
                        <a:pt x="647114" y="0"/>
                      </a:moveTo>
                      <a:cubicBezTo>
                        <a:pt x="546295" y="158261"/>
                        <a:pt x="445476" y="316523"/>
                        <a:pt x="337624" y="436098"/>
                      </a:cubicBezTo>
                      <a:cubicBezTo>
                        <a:pt x="229772" y="555673"/>
                        <a:pt x="114886" y="636562"/>
                        <a:pt x="0" y="717452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6" name="Ovale 15"/>
                <p:cNvSpPr/>
                <p:nvPr/>
              </p:nvSpPr>
              <p:spPr>
                <a:xfrm>
                  <a:off x="8388424" y="279860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7" name="Figura a mano libera 16"/>
                <p:cNvSpPr/>
                <p:nvPr/>
              </p:nvSpPr>
              <p:spPr>
                <a:xfrm>
                  <a:off x="8342142" y="1744394"/>
                  <a:ext cx="150055" cy="1097280"/>
                </a:xfrm>
                <a:custGeom>
                  <a:avLst/>
                  <a:gdLst>
                    <a:gd name="connsiteX0" fmla="*/ 0 w 150055"/>
                    <a:gd name="connsiteY0" fmla="*/ 0 h 1097280"/>
                    <a:gd name="connsiteX1" fmla="*/ 126609 w 150055"/>
                    <a:gd name="connsiteY1" fmla="*/ 548640 h 1097280"/>
                    <a:gd name="connsiteX2" fmla="*/ 140676 w 150055"/>
                    <a:gd name="connsiteY2" fmla="*/ 1097280 h 1097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50055" h="1097280">
                      <a:moveTo>
                        <a:pt x="0" y="0"/>
                      </a:moveTo>
                      <a:cubicBezTo>
                        <a:pt x="51581" y="182880"/>
                        <a:pt x="103163" y="365760"/>
                        <a:pt x="126609" y="548640"/>
                      </a:cubicBezTo>
                      <a:cubicBezTo>
                        <a:pt x="150055" y="731520"/>
                        <a:pt x="145365" y="914400"/>
                        <a:pt x="140676" y="109728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  <p:sp>
          <p:nvSpPr>
            <p:cNvPr id="24" name="CasellaDiTesto 23"/>
            <p:cNvSpPr txBox="1"/>
            <p:nvPr/>
          </p:nvSpPr>
          <p:spPr>
            <a:xfrm>
              <a:off x="2037940" y="530120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r>
                <a:rPr lang="it-IT" i="1" baseline="-25000" dirty="0" smtClean="0"/>
                <a:t>2</a:t>
              </a:r>
              <a:endParaRPr lang="it-IT" i="1" baseline="-25000" dirty="0"/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1965932" y="5895687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r>
                <a:rPr lang="it-IT" i="1" baseline="-25000" dirty="0" smtClean="0"/>
                <a:t>4</a:t>
              </a:r>
              <a:endParaRPr lang="it-IT" i="1" baseline="-2500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2384200" y="6030411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r>
                <a:rPr lang="it-IT" i="1" baseline="-25000" dirty="0" smtClean="0"/>
                <a:t>5</a:t>
              </a:r>
              <a:endParaRPr lang="it-IT" i="1" baseline="-25000" dirty="0"/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2830028" y="6183719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r>
                <a:rPr lang="it-IT" i="1" baseline="-25000" dirty="0" smtClean="0"/>
                <a:t>6</a:t>
              </a:r>
              <a:endParaRPr lang="it-IT" i="1" baseline="-25000" dirty="0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2037940" y="5013176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r>
                <a:rPr lang="it-IT" i="1" baseline="-25000" dirty="0" smtClean="0"/>
                <a:t>1</a:t>
              </a:r>
              <a:endParaRPr lang="it-IT" i="1" baseline="-25000" dirty="0"/>
            </a:p>
          </p:txBody>
        </p:sp>
        <p:sp>
          <p:nvSpPr>
            <p:cNvPr id="84" name="CasellaDiTesto 83"/>
            <p:cNvSpPr txBox="1"/>
            <p:nvPr/>
          </p:nvSpPr>
          <p:spPr>
            <a:xfrm>
              <a:off x="1223536" y="565195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>
                  <a:solidFill>
                    <a:prstClr val="black"/>
                  </a:solidFill>
                  <a:sym typeface="Symbol"/>
                </a:rPr>
                <a:t></a:t>
              </a:r>
              <a:endParaRPr lang="it-IT" dirty="0"/>
            </a:p>
          </p:txBody>
        </p:sp>
        <p:cxnSp>
          <p:nvCxnSpPr>
            <p:cNvPr id="55" name="Connettore 1 54"/>
            <p:cNvCxnSpPr>
              <a:stCxn id="19" idx="0"/>
              <a:endCxn id="12" idx="1"/>
            </p:cNvCxnSpPr>
            <p:nvPr/>
          </p:nvCxnSpPr>
          <p:spPr>
            <a:xfrm flipV="1">
              <a:off x="1883755" y="5304623"/>
              <a:ext cx="751340" cy="1335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/>
            <p:cNvCxnSpPr>
              <a:stCxn id="12" idx="7"/>
              <a:endCxn id="18" idx="0"/>
            </p:cNvCxnSpPr>
            <p:nvPr/>
          </p:nvCxnSpPr>
          <p:spPr>
            <a:xfrm>
              <a:off x="2736929" y="5304623"/>
              <a:ext cx="370961" cy="3758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asellaDiTesto 58"/>
            <p:cNvSpPr txBox="1"/>
            <p:nvPr/>
          </p:nvSpPr>
          <p:spPr>
            <a:xfrm>
              <a:off x="1835696" y="5517232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r>
                <a:rPr lang="it-IT" i="1" baseline="-25000" dirty="0" smtClean="0"/>
                <a:t>3</a:t>
              </a:r>
              <a:endParaRPr lang="it-IT" i="1" baseline="-25000" dirty="0"/>
            </a:p>
          </p:txBody>
        </p:sp>
        <p:sp>
          <p:nvSpPr>
            <p:cNvPr id="60" name="CasellaDiTesto 59"/>
            <p:cNvSpPr txBox="1"/>
            <p:nvPr/>
          </p:nvSpPr>
          <p:spPr>
            <a:xfrm>
              <a:off x="2915816" y="5229200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r>
                <a:rPr lang="it-IT" i="1" baseline="-25000" dirty="0" smtClean="0"/>
                <a:t>7</a:t>
              </a:r>
              <a:endParaRPr lang="it-IT" i="1" baseline="-25000" dirty="0"/>
            </a:p>
          </p:txBody>
        </p:sp>
      </p:grpSp>
      <p:grpSp>
        <p:nvGrpSpPr>
          <p:cNvPr id="9" name="Gruppo 105"/>
          <p:cNvGrpSpPr/>
          <p:nvPr/>
        </p:nvGrpSpPr>
        <p:grpSpPr>
          <a:xfrm>
            <a:off x="5220072" y="4859868"/>
            <a:ext cx="3024336" cy="1809492"/>
            <a:chOff x="5220072" y="4859868"/>
            <a:chExt cx="3024336" cy="1809492"/>
          </a:xfrm>
        </p:grpSpPr>
        <p:sp>
          <p:nvSpPr>
            <p:cNvPr id="23" name="CasellaDiTesto 22"/>
            <p:cNvSpPr txBox="1"/>
            <p:nvPr/>
          </p:nvSpPr>
          <p:spPr>
            <a:xfrm>
              <a:off x="6228184" y="5291916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r>
                <a:rPr lang="it-IT" i="1" baseline="-25000" dirty="0" smtClean="0"/>
                <a:t>2</a:t>
              </a:r>
              <a:endParaRPr lang="it-IT" i="1" baseline="-25000" dirty="0"/>
            </a:p>
          </p:txBody>
        </p:sp>
        <p:sp>
          <p:nvSpPr>
            <p:cNvPr id="28" name="Ovale 27"/>
            <p:cNvSpPr/>
            <p:nvPr/>
          </p:nvSpPr>
          <p:spPr>
            <a:xfrm>
              <a:off x="6588224" y="5435932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Ovale 28"/>
            <p:cNvSpPr/>
            <p:nvPr/>
          </p:nvSpPr>
          <p:spPr>
            <a:xfrm>
              <a:off x="7524328" y="6372036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Ovale 29"/>
            <p:cNvSpPr/>
            <p:nvPr/>
          </p:nvSpPr>
          <p:spPr>
            <a:xfrm>
              <a:off x="6588224" y="6300028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" name="Ovale 30"/>
            <p:cNvSpPr/>
            <p:nvPr/>
          </p:nvSpPr>
          <p:spPr>
            <a:xfrm>
              <a:off x="7020272" y="5939988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Ovale 31"/>
            <p:cNvSpPr/>
            <p:nvPr/>
          </p:nvSpPr>
          <p:spPr>
            <a:xfrm>
              <a:off x="7308304" y="5579948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7668344" y="630002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r>
                <a:rPr lang="it-IT" i="1" baseline="-25000" dirty="0" smtClean="0"/>
                <a:t>3</a:t>
              </a:r>
              <a:endParaRPr lang="it-IT" i="1" baseline="-25000" dirty="0"/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6300192" y="630002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r>
                <a:rPr lang="it-IT" i="1" baseline="-25000" dirty="0" smtClean="0"/>
                <a:t>6</a:t>
              </a:r>
              <a:endParaRPr lang="it-IT" i="1" baseline="-25000" dirty="0"/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6804248" y="593998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r>
                <a:rPr lang="it-IT" i="1" baseline="-25000" dirty="0" smtClean="0"/>
                <a:t>4</a:t>
              </a:r>
              <a:endParaRPr lang="it-IT" i="1" baseline="-25000" dirty="0"/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7452320" y="5435932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r>
                <a:rPr lang="it-IT" i="1" baseline="-25000" dirty="0" smtClean="0"/>
                <a:t>5</a:t>
              </a:r>
              <a:endParaRPr lang="it-IT" i="1" baseline="-25000" dirty="0"/>
            </a:p>
          </p:txBody>
        </p:sp>
        <p:cxnSp>
          <p:nvCxnSpPr>
            <p:cNvPr id="39" name="Connettore 1 38"/>
            <p:cNvCxnSpPr>
              <a:stCxn id="28" idx="4"/>
              <a:endCxn id="30" idx="0"/>
            </p:cNvCxnSpPr>
            <p:nvPr/>
          </p:nvCxnSpPr>
          <p:spPr>
            <a:xfrm>
              <a:off x="6660232" y="5579948"/>
              <a:ext cx="0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>
              <a:stCxn id="28" idx="5"/>
              <a:endCxn id="31" idx="1"/>
            </p:cNvCxnSpPr>
            <p:nvPr/>
          </p:nvCxnSpPr>
          <p:spPr>
            <a:xfrm>
              <a:off x="6711149" y="5558857"/>
              <a:ext cx="330214" cy="4022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>
              <a:stCxn id="28" idx="5"/>
              <a:endCxn id="32" idx="2"/>
            </p:cNvCxnSpPr>
            <p:nvPr/>
          </p:nvCxnSpPr>
          <p:spPr>
            <a:xfrm>
              <a:off x="6711149" y="5558857"/>
              <a:ext cx="597155" cy="930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1 46"/>
            <p:cNvCxnSpPr>
              <a:stCxn id="29" idx="2"/>
              <a:endCxn id="30" idx="6"/>
            </p:cNvCxnSpPr>
            <p:nvPr/>
          </p:nvCxnSpPr>
          <p:spPr>
            <a:xfrm flipH="1" flipV="1">
              <a:off x="6732240" y="6372036"/>
              <a:ext cx="792088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49"/>
            <p:cNvCxnSpPr>
              <a:stCxn id="29" idx="1"/>
              <a:endCxn id="31" idx="5"/>
            </p:cNvCxnSpPr>
            <p:nvPr/>
          </p:nvCxnSpPr>
          <p:spPr>
            <a:xfrm flipH="1" flipV="1">
              <a:off x="7143197" y="6062913"/>
              <a:ext cx="402222" cy="330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>
              <a:stCxn id="29" idx="0"/>
              <a:endCxn id="32" idx="5"/>
            </p:cNvCxnSpPr>
            <p:nvPr/>
          </p:nvCxnSpPr>
          <p:spPr>
            <a:xfrm flipH="1" flipV="1">
              <a:off x="7431229" y="5702873"/>
              <a:ext cx="165107" cy="6691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ttangolo 84"/>
            <p:cNvSpPr/>
            <p:nvPr/>
          </p:nvSpPr>
          <p:spPr>
            <a:xfrm>
              <a:off x="5220072" y="5589240"/>
              <a:ext cx="7633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i="1" dirty="0" smtClean="0">
                  <a:solidFill>
                    <a:prstClr val="black"/>
                  </a:solidFill>
                  <a:sym typeface="Symbol"/>
                </a:rPr>
                <a:t>CR( )</a:t>
              </a:r>
              <a:endParaRPr lang="it-IT" dirty="0"/>
            </a:p>
          </p:txBody>
        </p:sp>
        <p:sp>
          <p:nvSpPr>
            <p:cNvPr id="61" name="Ovale 60"/>
            <p:cNvSpPr/>
            <p:nvPr/>
          </p:nvSpPr>
          <p:spPr>
            <a:xfrm>
              <a:off x="6156176" y="5003884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Ovale 61"/>
            <p:cNvSpPr/>
            <p:nvPr/>
          </p:nvSpPr>
          <p:spPr>
            <a:xfrm>
              <a:off x="7740352" y="5075892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CasellaDiTesto 62"/>
            <p:cNvSpPr txBox="1"/>
            <p:nvPr/>
          </p:nvSpPr>
          <p:spPr>
            <a:xfrm>
              <a:off x="5796136" y="485986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r>
                <a:rPr lang="it-IT" i="1" baseline="-25000" dirty="0" smtClean="0"/>
                <a:t>1</a:t>
              </a:r>
              <a:endParaRPr lang="it-IT" i="1" baseline="-25000" dirty="0"/>
            </a:p>
          </p:txBody>
        </p:sp>
        <p:sp>
          <p:nvSpPr>
            <p:cNvPr id="64" name="CasellaDiTesto 63"/>
            <p:cNvSpPr txBox="1"/>
            <p:nvPr/>
          </p:nvSpPr>
          <p:spPr>
            <a:xfrm>
              <a:off x="7870588" y="5003884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r>
                <a:rPr lang="it-IT" i="1" baseline="-25000" dirty="0" smtClean="0"/>
                <a:t>7</a:t>
              </a:r>
              <a:endParaRPr lang="it-IT" i="1" baseline="-25000" dirty="0"/>
            </a:p>
          </p:txBody>
        </p:sp>
      </p:grpSp>
      <p:grpSp>
        <p:nvGrpSpPr>
          <p:cNvPr id="10" name="Gruppo 51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8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4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4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Connettore 1 10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4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7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Connettore 1 9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5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51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52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5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6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8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9" name="Connettore 1 7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Connettore 1 79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7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75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3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1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7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67" name="Connettore 1 66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ttore 1 67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Connettore 1 65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1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Fan-planar drawings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13" name="Gruppo 59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4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Connettore 1 11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3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2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Connettore 1 11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0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7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40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4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0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5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8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8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8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54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6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2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0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66" name="Connettore 1 65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ttore 1 66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Connettore 1 6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1464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4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onnettore 1 4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0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Connettore 1 4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8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5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0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" name="Connettore 1 2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Connettore 1 2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4" name="Connettore 1 23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Connettore 1 2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4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5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8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6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7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2" name="Connettore 1 11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ttore 1 12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Connettore 1 10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uppo 108"/>
          <p:cNvGrpSpPr/>
          <p:nvPr/>
        </p:nvGrpSpPr>
        <p:grpSpPr>
          <a:xfrm>
            <a:off x="3502751" y="1879773"/>
            <a:ext cx="1875315" cy="1656976"/>
            <a:chOff x="3550047" y="4433787"/>
            <a:chExt cx="1875315" cy="1656976"/>
          </a:xfrm>
        </p:grpSpPr>
        <p:sp>
          <p:nvSpPr>
            <p:cNvPr id="88" name="Ovale 87"/>
            <p:cNvSpPr/>
            <p:nvPr/>
          </p:nvSpPr>
          <p:spPr>
            <a:xfrm rot="19750869" flipH="1">
              <a:off x="5258105" y="4954771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9" name="Ovale 88"/>
            <p:cNvSpPr/>
            <p:nvPr/>
          </p:nvSpPr>
          <p:spPr>
            <a:xfrm rot="19750869" flipH="1">
              <a:off x="3819657" y="4688693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0" name="Ovale 89"/>
            <p:cNvSpPr/>
            <p:nvPr/>
          </p:nvSpPr>
          <p:spPr>
            <a:xfrm rot="19750869" flipH="1">
              <a:off x="5281346" y="5511215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1" name="Figura a mano libera 90"/>
            <p:cNvSpPr/>
            <p:nvPr/>
          </p:nvSpPr>
          <p:spPr>
            <a:xfrm rot="19750869" flipH="1">
              <a:off x="4222447" y="4526764"/>
              <a:ext cx="792715" cy="1333016"/>
            </a:xfrm>
            <a:custGeom>
              <a:avLst/>
              <a:gdLst>
                <a:gd name="connsiteX0" fmla="*/ 253219 w 253219"/>
                <a:gd name="connsiteY0" fmla="*/ 0 h 829994"/>
                <a:gd name="connsiteX1" fmla="*/ 126610 w 253219"/>
                <a:gd name="connsiteY1" fmla="*/ 520505 h 829994"/>
                <a:gd name="connsiteX2" fmla="*/ 0 w 253219"/>
                <a:gd name="connsiteY2" fmla="*/ 829994 h 82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3219" h="829994">
                  <a:moveTo>
                    <a:pt x="253219" y="0"/>
                  </a:moveTo>
                  <a:cubicBezTo>
                    <a:pt x="211016" y="191086"/>
                    <a:pt x="168813" y="382173"/>
                    <a:pt x="126610" y="520505"/>
                  </a:cubicBezTo>
                  <a:cubicBezTo>
                    <a:pt x="84407" y="658837"/>
                    <a:pt x="42203" y="744415"/>
                    <a:pt x="0" y="82999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2" name="Figura a mano libera 91"/>
            <p:cNvSpPr/>
            <p:nvPr/>
          </p:nvSpPr>
          <p:spPr>
            <a:xfrm rot="19750869" flipH="1">
              <a:off x="4111560" y="4433787"/>
              <a:ext cx="1009729" cy="959944"/>
            </a:xfrm>
            <a:custGeom>
              <a:avLst/>
              <a:gdLst>
                <a:gd name="connsiteX0" fmla="*/ 647114 w 647114"/>
                <a:gd name="connsiteY0" fmla="*/ 0 h 717452"/>
                <a:gd name="connsiteX1" fmla="*/ 337624 w 647114"/>
                <a:gd name="connsiteY1" fmla="*/ 436098 h 717452"/>
                <a:gd name="connsiteX2" fmla="*/ 0 w 647114"/>
                <a:gd name="connsiteY2" fmla="*/ 717452 h 717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7114" h="717452">
                  <a:moveTo>
                    <a:pt x="647114" y="0"/>
                  </a:moveTo>
                  <a:cubicBezTo>
                    <a:pt x="546295" y="158261"/>
                    <a:pt x="445476" y="316523"/>
                    <a:pt x="337624" y="436098"/>
                  </a:cubicBezTo>
                  <a:cubicBezTo>
                    <a:pt x="229772" y="555673"/>
                    <a:pt x="114886" y="636562"/>
                    <a:pt x="0" y="71745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1" name="Ovale 80"/>
            <p:cNvSpPr/>
            <p:nvPr/>
          </p:nvSpPr>
          <p:spPr>
            <a:xfrm>
              <a:off x="3550047" y="5393433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2" name="Ovale 81"/>
            <p:cNvSpPr/>
            <p:nvPr/>
          </p:nvSpPr>
          <p:spPr>
            <a:xfrm>
              <a:off x="4585022" y="4544195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Ovale 82"/>
            <p:cNvSpPr/>
            <p:nvPr/>
          </p:nvSpPr>
          <p:spPr>
            <a:xfrm>
              <a:off x="4125221" y="5852111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4" name="Figura a mano libera 13"/>
            <p:cNvSpPr/>
            <p:nvPr/>
          </p:nvSpPr>
          <p:spPr>
            <a:xfrm>
              <a:off x="4233863" y="4689085"/>
              <a:ext cx="392849" cy="1187840"/>
            </a:xfrm>
            <a:custGeom>
              <a:avLst/>
              <a:gdLst>
                <a:gd name="connsiteX0" fmla="*/ 253219 w 253219"/>
                <a:gd name="connsiteY0" fmla="*/ 0 h 829994"/>
                <a:gd name="connsiteX1" fmla="*/ 126610 w 253219"/>
                <a:gd name="connsiteY1" fmla="*/ 520505 h 829994"/>
                <a:gd name="connsiteX2" fmla="*/ 0 w 253219"/>
                <a:gd name="connsiteY2" fmla="*/ 829994 h 82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3219" h="829994">
                  <a:moveTo>
                    <a:pt x="253219" y="0"/>
                  </a:moveTo>
                  <a:cubicBezTo>
                    <a:pt x="211016" y="191086"/>
                    <a:pt x="168813" y="382173"/>
                    <a:pt x="126610" y="520505"/>
                  </a:cubicBezTo>
                  <a:cubicBezTo>
                    <a:pt x="84407" y="658837"/>
                    <a:pt x="42203" y="744415"/>
                    <a:pt x="0" y="82999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5" name="Figura a mano libera 14"/>
            <p:cNvSpPr/>
            <p:nvPr/>
          </p:nvSpPr>
          <p:spPr>
            <a:xfrm>
              <a:off x="3676650" y="4632815"/>
              <a:ext cx="907859" cy="801197"/>
            </a:xfrm>
            <a:custGeom>
              <a:avLst/>
              <a:gdLst>
                <a:gd name="connsiteX0" fmla="*/ 647114 w 647114"/>
                <a:gd name="connsiteY0" fmla="*/ 0 h 717452"/>
                <a:gd name="connsiteX1" fmla="*/ 337624 w 647114"/>
                <a:gd name="connsiteY1" fmla="*/ 436098 h 717452"/>
                <a:gd name="connsiteX2" fmla="*/ 0 w 647114"/>
                <a:gd name="connsiteY2" fmla="*/ 717452 h 717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7114" h="717452">
                  <a:moveTo>
                    <a:pt x="647114" y="0"/>
                  </a:moveTo>
                  <a:cubicBezTo>
                    <a:pt x="546295" y="158261"/>
                    <a:pt x="445476" y="316523"/>
                    <a:pt x="337624" y="436098"/>
                  </a:cubicBezTo>
                  <a:cubicBezTo>
                    <a:pt x="229772" y="555673"/>
                    <a:pt x="114886" y="636562"/>
                    <a:pt x="0" y="71745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6" name="Ovale 85"/>
            <p:cNvSpPr/>
            <p:nvPr/>
          </p:nvSpPr>
          <p:spPr>
            <a:xfrm rot="1027070">
              <a:off x="4709988" y="592354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7" name="Figura a mano libera 86"/>
            <p:cNvSpPr/>
            <p:nvPr/>
          </p:nvSpPr>
          <p:spPr>
            <a:xfrm>
              <a:off x="4682756" y="4659788"/>
              <a:ext cx="122607" cy="1279049"/>
            </a:xfrm>
            <a:custGeom>
              <a:avLst/>
              <a:gdLst>
                <a:gd name="connsiteX0" fmla="*/ 0 w 150055"/>
                <a:gd name="connsiteY0" fmla="*/ 0 h 1097280"/>
                <a:gd name="connsiteX1" fmla="*/ 126609 w 150055"/>
                <a:gd name="connsiteY1" fmla="*/ 548640 h 1097280"/>
                <a:gd name="connsiteX2" fmla="*/ 140676 w 150055"/>
                <a:gd name="connsiteY2" fmla="*/ 109728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055" h="1097280">
                  <a:moveTo>
                    <a:pt x="0" y="0"/>
                  </a:moveTo>
                  <a:cubicBezTo>
                    <a:pt x="51581" y="182880"/>
                    <a:pt x="103163" y="365760"/>
                    <a:pt x="126609" y="548640"/>
                  </a:cubicBezTo>
                  <a:cubicBezTo>
                    <a:pt x="150055" y="731520"/>
                    <a:pt x="145365" y="914400"/>
                    <a:pt x="140676" y="109728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75" name="Connettore 1 74"/>
            <p:cNvCxnSpPr>
              <a:stCxn id="89" idx="0"/>
              <a:endCxn id="82" idx="1"/>
            </p:cNvCxnSpPr>
            <p:nvPr/>
          </p:nvCxnSpPr>
          <p:spPr>
            <a:xfrm flipV="1">
              <a:off x="3854773" y="4565286"/>
              <a:ext cx="751340" cy="1335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1 75"/>
            <p:cNvCxnSpPr>
              <a:stCxn id="82" idx="7"/>
              <a:endCxn id="88" idx="0"/>
            </p:cNvCxnSpPr>
            <p:nvPr/>
          </p:nvCxnSpPr>
          <p:spPr>
            <a:xfrm>
              <a:off x="4707947" y="4565286"/>
              <a:ext cx="585274" cy="3996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Figura a mano libera 93"/>
            <p:cNvSpPr/>
            <p:nvPr/>
          </p:nvSpPr>
          <p:spPr>
            <a:xfrm rot="19750869" flipH="1">
              <a:off x="4239311" y="4700592"/>
              <a:ext cx="154150" cy="1390171"/>
            </a:xfrm>
            <a:custGeom>
              <a:avLst/>
              <a:gdLst>
                <a:gd name="connsiteX0" fmla="*/ 253219 w 253219"/>
                <a:gd name="connsiteY0" fmla="*/ 0 h 829994"/>
                <a:gd name="connsiteX1" fmla="*/ 126610 w 253219"/>
                <a:gd name="connsiteY1" fmla="*/ 520505 h 829994"/>
                <a:gd name="connsiteX2" fmla="*/ 0 w 253219"/>
                <a:gd name="connsiteY2" fmla="*/ 829994 h 82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3219" h="829994">
                  <a:moveTo>
                    <a:pt x="253219" y="0"/>
                  </a:moveTo>
                  <a:cubicBezTo>
                    <a:pt x="211016" y="191086"/>
                    <a:pt x="168813" y="382173"/>
                    <a:pt x="126610" y="520505"/>
                  </a:cubicBezTo>
                  <a:cubicBezTo>
                    <a:pt x="84407" y="658837"/>
                    <a:pt x="42203" y="744415"/>
                    <a:pt x="0" y="82999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96" name="Connettore 1 95"/>
            <p:cNvCxnSpPr>
              <a:stCxn id="88" idx="4"/>
              <a:endCxn id="90" idx="1"/>
            </p:cNvCxnSpPr>
            <p:nvPr/>
          </p:nvCxnSpPr>
          <p:spPr>
            <a:xfrm>
              <a:off x="5367005" y="5088619"/>
              <a:ext cx="3990" cy="4247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1 98"/>
            <p:cNvCxnSpPr>
              <a:stCxn id="90" idx="5"/>
              <a:endCxn id="86" idx="6"/>
            </p:cNvCxnSpPr>
            <p:nvPr/>
          </p:nvCxnSpPr>
          <p:spPr>
            <a:xfrm flipH="1">
              <a:off x="4850814" y="5653036"/>
              <a:ext cx="484899" cy="363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1 100"/>
            <p:cNvCxnSpPr>
              <a:stCxn id="86" idx="3"/>
              <a:endCxn id="83" idx="5"/>
            </p:cNvCxnSpPr>
            <p:nvPr/>
          </p:nvCxnSpPr>
          <p:spPr>
            <a:xfrm flipH="1" flipV="1">
              <a:off x="4248146" y="5975036"/>
              <a:ext cx="470202" cy="541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1 102"/>
            <p:cNvCxnSpPr>
              <a:stCxn id="83" idx="2"/>
              <a:endCxn id="81" idx="5"/>
            </p:cNvCxnSpPr>
            <p:nvPr/>
          </p:nvCxnSpPr>
          <p:spPr>
            <a:xfrm flipH="1" flipV="1">
              <a:off x="3672972" y="5516358"/>
              <a:ext cx="452249" cy="4077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1 104"/>
            <p:cNvCxnSpPr>
              <a:stCxn id="81" idx="0"/>
              <a:endCxn id="89" idx="6"/>
            </p:cNvCxnSpPr>
            <p:nvPr/>
          </p:nvCxnSpPr>
          <p:spPr>
            <a:xfrm flipV="1">
              <a:off x="3622055" y="4797593"/>
              <a:ext cx="207770" cy="5958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Rettangolo 109"/>
          <p:cNvSpPr/>
          <p:nvPr/>
        </p:nvSpPr>
        <p:spPr>
          <a:xfrm>
            <a:off x="1075706" y="4083107"/>
            <a:ext cx="7488832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800" b="1" smtClean="0">
                <a:solidFill>
                  <a:srgbClr val="C00000"/>
                </a:solidFill>
                <a:sym typeface="Symbol"/>
              </a:rPr>
              <a:t>Theorem 1</a:t>
            </a:r>
            <a:r>
              <a:rPr lang="en-US" sz="2800" b="1" smtClean="0">
                <a:solidFill>
                  <a:prstClr val="black"/>
                </a:solidFill>
                <a:sym typeface="Symbol"/>
              </a:rPr>
              <a:t>. </a:t>
            </a:r>
            <a:r>
              <a:rPr lang="en-US" sz="2800" smtClean="0">
                <a:solidFill>
                  <a:prstClr val="black"/>
                </a:solidFill>
              </a:rPr>
              <a:t>A</a:t>
            </a:r>
            <a:r>
              <a:rPr lang="en-US" sz="2800" smtClean="0">
                <a:solidFill>
                  <a:prstClr val="black"/>
                </a:solidFill>
                <a:sym typeface="Symbol"/>
              </a:rPr>
              <a:t>n outer fan-planar graph with </a:t>
            </a:r>
            <a:r>
              <a:rPr lang="en-US" sz="2800" i="1" smtClean="0">
                <a:solidFill>
                  <a:prstClr val="black"/>
                </a:solidFill>
              </a:rPr>
              <a:t>n </a:t>
            </a:r>
            <a:r>
              <a:rPr lang="en-US" sz="2800" smtClean="0">
                <a:solidFill>
                  <a:prstClr val="black"/>
                </a:solidFill>
              </a:rPr>
              <a:t>vertices has at most </a:t>
            </a:r>
            <a:r>
              <a:rPr lang="en-US" sz="2800" i="1" smtClean="0">
                <a:solidFill>
                  <a:prstClr val="black"/>
                </a:solidFill>
                <a:sym typeface="Symbol"/>
              </a:rPr>
              <a:t>3n-5 </a:t>
            </a:r>
            <a:r>
              <a:rPr lang="en-US" sz="2800" smtClean="0">
                <a:solidFill>
                  <a:prstClr val="black"/>
                </a:solidFill>
                <a:sym typeface="Symbol"/>
              </a:rPr>
              <a:t>edges, </a:t>
            </a:r>
            <a:r>
              <a:rPr lang="en-US" sz="2800" smtClean="0">
                <a:solidFill>
                  <a:prstClr val="black"/>
                </a:solidFill>
              </a:rPr>
              <a:t>and this bound is tight for </a:t>
            </a:r>
            <a:r>
              <a:rPr lang="en-US" sz="2800" i="1" smtClean="0">
                <a:solidFill>
                  <a:prstClr val="black"/>
                </a:solidFill>
                <a:sym typeface="Symbol"/>
              </a:rPr>
              <a:t>n 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92429" y="1628800"/>
            <a:ext cx="7463235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Lemma 1.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Let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be an outer fan-planar drawing of a maximal outer fan-planar graph. If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CR( )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does not have odd cycles then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m  3n-6.</a:t>
            </a:r>
          </a:p>
        </p:txBody>
      </p:sp>
      <p:grpSp>
        <p:nvGrpSpPr>
          <p:cNvPr id="5" name="Gruppo 4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8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3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4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7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5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Connettore 1 4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3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1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Connettore 1 4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9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9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2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" name="Connettore 1 2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Connettore 1 2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5" name="Connettore 1 2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ttore 1 2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15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3" name="Connettore 1 1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ttore 1 1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Connettore 1 1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92429" y="1628800"/>
            <a:ext cx="7463235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Lemma 1.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Let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be an outer fan-planar drawing of a maximal outer fan-planar graph. If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CR( )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does not have odd cycles then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m  3n-6.</a:t>
            </a:r>
          </a:p>
        </p:txBody>
      </p:sp>
      <p:grpSp>
        <p:nvGrpSpPr>
          <p:cNvPr id="2" name="Gruppo 4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7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5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Connettore 1 4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1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Connettore 1 4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9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6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" name="Connettore 1 2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Connettore 1 2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5" name="Connettore 1 2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ttore 1 2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5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6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3" name="Connettore 1 1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ttore 1 1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Connettore 1 1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CasellaDiTesto 48"/>
          <p:cNvSpPr txBox="1"/>
          <p:nvPr/>
        </p:nvSpPr>
        <p:spPr>
          <a:xfrm>
            <a:off x="892429" y="3247704"/>
            <a:ext cx="746323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Proof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  <a:r>
              <a:rPr lang="en-US" sz="2400" dirty="0" smtClean="0"/>
              <a:t> 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i="1" dirty="0" smtClean="0"/>
              <a:t> CR(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i="1" dirty="0" smtClean="0"/>
              <a:t>)</a:t>
            </a:r>
            <a:r>
              <a:rPr lang="en-US" sz="2400" dirty="0" smtClean="0"/>
              <a:t> is bipartite, then the edges of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dirty="0" smtClean="0"/>
              <a:t> can be partitioned into two subsets, each inducing an outerplanar graph.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92429" y="1628800"/>
            <a:ext cx="7463235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Lemma 1.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Let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be an outer fan-planar drawing of a maximal outer fan-planar graph. If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CR( )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does not have odd cycles then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m  3n-6.</a:t>
            </a:r>
          </a:p>
        </p:txBody>
      </p:sp>
      <p:grpSp>
        <p:nvGrpSpPr>
          <p:cNvPr id="2" name="Gruppo 4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7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5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Connettore 1 4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1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Connettore 1 4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9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6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" name="Connettore 1 2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Connettore 1 2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5" name="Connettore 1 2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ttore 1 2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5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6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3" name="Connettore 1 1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ttore 1 1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Connettore 1 1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CasellaDiTesto 48"/>
          <p:cNvSpPr txBox="1"/>
          <p:nvPr/>
        </p:nvSpPr>
        <p:spPr>
          <a:xfrm>
            <a:off x="892429" y="3247704"/>
            <a:ext cx="74632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Proof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  <a:r>
              <a:rPr lang="en-US" sz="2400" dirty="0" smtClean="0"/>
              <a:t> 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i="1" dirty="0" smtClean="0"/>
              <a:t> CR(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i="1" dirty="0" smtClean="0"/>
              <a:t>)</a:t>
            </a:r>
            <a:r>
              <a:rPr lang="en-US" sz="2400" dirty="0" smtClean="0"/>
              <a:t> is bipartite, then the edges of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dirty="0" smtClean="0"/>
              <a:t> can be partitioned into two subsets, each inducing an outerplanar graph. 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 The two outerplanar graphs share the </a:t>
            </a:r>
            <a:r>
              <a:rPr lang="en-US" sz="2400" i="1" dirty="0" smtClean="0"/>
              <a:t>n</a:t>
            </a:r>
            <a:r>
              <a:rPr lang="en-US" sz="2400" dirty="0" smtClean="0"/>
              <a:t> edges of the external cycle.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92429" y="1628800"/>
            <a:ext cx="7463235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Lemma 1.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Let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be an outer fan-planar drawing of a maximal outer fan-planar graph. If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CR( )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does not have odd cycles then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m  3n-6.</a:t>
            </a:r>
          </a:p>
        </p:txBody>
      </p:sp>
      <p:grpSp>
        <p:nvGrpSpPr>
          <p:cNvPr id="2" name="Gruppo 4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7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5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Connettore 1 4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1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Connettore 1 4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9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6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" name="Connettore 1 2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Connettore 1 2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5" name="Connettore 1 2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ttore 1 2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5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6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3" name="Connettore 1 1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ttore 1 1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Connettore 1 1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CasellaDiTesto 48"/>
          <p:cNvSpPr txBox="1"/>
          <p:nvPr/>
        </p:nvSpPr>
        <p:spPr>
          <a:xfrm>
            <a:off x="892429" y="3247704"/>
            <a:ext cx="746323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Proof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  <a:r>
              <a:rPr lang="en-US" sz="2400" dirty="0" smtClean="0"/>
              <a:t> 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i="1" dirty="0" smtClean="0"/>
              <a:t> CR(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i="1" dirty="0" smtClean="0"/>
              <a:t>)</a:t>
            </a:r>
            <a:r>
              <a:rPr lang="en-US" sz="2400" dirty="0" smtClean="0"/>
              <a:t> is bipartite, then the edges of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dirty="0" smtClean="0"/>
              <a:t> can be partitioned into two subsets, each inducing an outerplanar graph. 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 The two outerplanar graphs share the </a:t>
            </a:r>
            <a:r>
              <a:rPr lang="en-US" sz="2400" i="1" dirty="0" smtClean="0"/>
              <a:t>n</a:t>
            </a:r>
            <a:r>
              <a:rPr lang="en-US" sz="2400" dirty="0" smtClean="0"/>
              <a:t> edges of the external cycle. 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 Each outerplanar graph has at most </a:t>
            </a:r>
            <a:r>
              <a:rPr lang="en-US" sz="2400" i="1" dirty="0" smtClean="0"/>
              <a:t>2n – 3 </a:t>
            </a:r>
            <a:r>
              <a:rPr lang="en-US" sz="2400" dirty="0" smtClean="0"/>
              <a:t>edges, hence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dirty="0" smtClean="0"/>
              <a:t>  has at most </a:t>
            </a:r>
            <a:r>
              <a:rPr lang="en-US" sz="2400" i="1" dirty="0" smtClean="0"/>
              <a:t>2n – 3 + 2n – 3 – n = 3n – 6</a:t>
            </a:r>
            <a:r>
              <a:rPr lang="en-US" sz="2400" dirty="0" smtClean="0"/>
              <a:t> edges.</a:t>
            </a:r>
            <a:endParaRPr lang="en-US" sz="2400" i="1" dirty="0" smtClean="0">
              <a:solidFill>
                <a:prstClr val="black"/>
              </a:solidFill>
              <a:sym typeface="Symbol"/>
            </a:endParaRPr>
          </a:p>
          <a:p>
            <a:pPr lvl="0">
              <a:spcBef>
                <a:spcPts val="600"/>
              </a:spcBef>
            </a:pPr>
            <a:endParaRPr lang="en-US" sz="2400" b="1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92429" y="1615353"/>
            <a:ext cx="8063313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Lemma 2.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Let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i="1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be an outer fan planar drawing of a maximally dense outer fan-planar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graph.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CR( )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does not contain odd cycles of length greater than 5.</a:t>
            </a:r>
          </a:p>
        </p:txBody>
      </p:sp>
      <p:grpSp>
        <p:nvGrpSpPr>
          <p:cNvPr id="2" name="Gruppo 42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7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Connettore 1 7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5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3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4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3" name="Connettore 1 6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Connettore 1 6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1" name="Connettore 1 6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Connettore 1 6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1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5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3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49" name="Connettore 1 48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1 4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Connettore 1 47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92429" y="1615353"/>
            <a:ext cx="8063313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Lemma 2.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Let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i="1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be an outer fan planar drawing of a maximally dense outer fan-planar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graph.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CR( )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does not contain odd cycles of length greater than 5.</a:t>
            </a:r>
          </a:p>
        </p:txBody>
      </p:sp>
      <p:grpSp>
        <p:nvGrpSpPr>
          <p:cNvPr id="2" name="Gruppo 42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7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Connettore 1 7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5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3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4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3" name="Connettore 1 6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Connettore 1 6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1" name="Connettore 1 6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Connettore 1 6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1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5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3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49" name="Connettore 1 48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1 4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Connettore 1 47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CasellaDiTesto 50"/>
          <p:cNvSpPr txBox="1"/>
          <p:nvPr/>
        </p:nvSpPr>
        <p:spPr>
          <a:xfrm>
            <a:off x="892429" y="2813569"/>
            <a:ext cx="806331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Proof sketch</a:t>
            </a:r>
            <a:r>
              <a:rPr lang="en-US" sz="2400" dirty="0" smtClean="0"/>
              <a:t>: Suppose that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CR( )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has an odd cycle of length 7.</a:t>
            </a:r>
            <a:endParaRPr lang="en-US" sz="2400" b="1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92429" y="1615353"/>
            <a:ext cx="8063313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Lemma 2.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Let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i="1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be an outer fan planar drawing of a maximally dense outer fan-planar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graph.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CR( )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does not contain odd cycles of length greater than 5.</a:t>
            </a:r>
          </a:p>
        </p:txBody>
      </p:sp>
      <p:grpSp>
        <p:nvGrpSpPr>
          <p:cNvPr id="2" name="Gruppo 42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7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Connettore 1 7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5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3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4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3" name="Connettore 1 6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Connettore 1 6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1" name="Connettore 1 6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Connettore 1 6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1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5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3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49" name="Connettore 1 48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1 4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Connettore 1 47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CasellaDiTesto 50"/>
          <p:cNvSpPr txBox="1"/>
          <p:nvPr/>
        </p:nvSpPr>
        <p:spPr>
          <a:xfrm>
            <a:off x="892429" y="2813569"/>
            <a:ext cx="806331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Proof sketch</a:t>
            </a:r>
            <a:r>
              <a:rPr lang="en-US" sz="2400" dirty="0" smtClean="0"/>
              <a:t>: Suppose that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CR( )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has an odd cycle of length 7.</a:t>
            </a:r>
            <a:endParaRPr lang="en-US" sz="2400" b="1" dirty="0" smtClean="0">
              <a:solidFill>
                <a:prstClr val="black"/>
              </a:solidFill>
            </a:endParaRPr>
          </a:p>
        </p:txBody>
      </p:sp>
      <p:grpSp>
        <p:nvGrpSpPr>
          <p:cNvPr id="24" name="Gruppo 171"/>
          <p:cNvGrpSpPr/>
          <p:nvPr/>
        </p:nvGrpSpPr>
        <p:grpSpPr>
          <a:xfrm>
            <a:off x="0" y="3822801"/>
            <a:ext cx="2321455" cy="2163662"/>
            <a:chOff x="1846135" y="4580034"/>
            <a:chExt cx="2321455" cy="2163662"/>
          </a:xfrm>
        </p:grpSpPr>
        <p:grpSp>
          <p:nvGrpSpPr>
            <p:cNvPr id="25" name="Gruppo 123"/>
            <p:cNvGrpSpPr/>
            <p:nvPr/>
          </p:nvGrpSpPr>
          <p:grpSpPr>
            <a:xfrm>
              <a:off x="2184633" y="4879875"/>
              <a:ext cx="1639987" cy="1585886"/>
              <a:chOff x="6142272" y="4884639"/>
              <a:chExt cx="1639987" cy="1585886"/>
            </a:xfrm>
          </p:grpSpPr>
          <p:sp>
            <p:nvSpPr>
              <p:cNvPr id="74" name="Rettangolo 73"/>
              <p:cNvSpPr/>
              <p:nvPr/>
            </p:nvSpPr>
            <p:spPr>
              <a:xfrm>
                <a:off x="6183229" y="5347573"/>
                <a:ext cx="146363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sz="1600" dirty="0" err="1" smtClean="0">
                    <a:solidFill>
                      <a:prstClr val="black"/>
                    </a:solidFill>
                    <a:sym typeface="Symbol"/>
                  </a:rPr>
                  <a:t>Cycle</a:t>
                </a:r>
                <a:r>
                  <a:rPr lang="it-IT" sz="1600" dirty="0" smtClean="0">
                    <a:solidFill>
                      <a:prstClr val="black"/>
                    </a:solidFill>
                    <a:sym typeface="Symbol"/>
                  </a:rPr>
                  <a:t> </a:t>
                </a:r>
                <a:r>
                  <a:rPr lang="it-IT" sz="1600" dirty="0" err="1" smtClean="0">
                    <a:solidFill>
                      <a:prstClr val="black"/>
                    </a:solidFill>
                    <a:sym typeface="Symbol"/>
                  </a:rPr>
                  <a:t>of</a:t>
                </a:r>
                <a:r>
                  <a:rPr lang="it-IT" sz="1600" dirty="0" smtClean="0">
                    <a:solidFill>
                      <a:prstClr val="black"/>
                    </a:solidFill>
                    <a:sym typeface="Symbol"/>
                  </a:rPr>
                  <a:t> </a:t>
                </a:r>
                <a:br>
                  <a:rPr lang="it-IT" sz="1600" dirty="0" smtClean="0">
                    <a:solidFill>
                      <a:prstClr val="black"/>
                    </a:solidFill>
                    <a:sym typeface="Symbol"/>
                  </a:rPr>
                </a:br>
                <a:r>
                  <a:rPr lang="it-IT" sz="1600" dirty="0" err="1" smtClean="0">
                    <a:solidFill>
                      <a:prstClr val="black"/>
                    </a:solidFill>
                    <a:sym typeface="Symbol"/>
                  </a:rPr>
                  <a:t>lenght</a:t>
                </a:r>
                <a:r>
                  <a:rPr lang="it-IT" sz="1600" dirty="0" smtClean="0">
                    <a:solidFill>
                      <a:prstClr val="black"/>
                    </a:solidFill>
                    <a:sym typeface="Symbol"/>
                  </a:rPr>
                  <a:t> 7 </a:t>
                </a:r>
              </a:p>
            </p:txBody>
          </p:sp>
          <p:sp>
            <p:nvSpPr>
              <p:cNvPr id="79" name="Ovale 78"/>
              <p:cNvSpPr/>
              <p:nvPr/>
            </p:nvSpPr>
            <p:spPr>
              <a:xfrm>
                <a:off x="6142272" y="5427365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0" name="Ovale 79"/>
              <p:cNvSpPr/>
              <p:nvPr/>
            </p:nvSpPr>
            <p:spPr>
              <a:xfrm>
                <a:off x="6878352" y="6326509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5" name="Ovale 84"/>
              <p:cNvSpPr/>
              <p:nvPr/>
            </p:nvSpPr>
            <p:spPr>
              <a:xfrm>
                <a:off x="6243996" y="6090295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6" name="Ovale 85"/>
              <p:cNvSpPr/>
              <p:nvPr/>
            </p:nvSpPr>
            <p:spPr>
              <a:xfrm>
                <a:off x="7412695" y="6099250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7" name="Ovale 86"/>
              <p:cNvSpPr/>
              <p:nvPr/>
            </p:nvSpPr>
            <p:spPr>
              <a:xfrm>
                <a:off x="6604037" y="4884639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88" name="Connettore 1 87"/>
              <p:cNvCxnSpPr>
                <a:stCxn id="85" idx="1"/>
                <a:endCxn id="79" idx="4"/>
              </p:cNvCxnSpPr>
              <p:nvPr/>
            </p:nvCxnSpPr>
            <p:spPr>
              <a:xfrm flipH="1" flipV="1">
                <a:off x="6214280" y="5571381"/>
                <a:ext cx="50807" cy="5400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Ovale 88"/>
              <p:cNvSpPr/>
              <p:nvPr/>
            </p:nvSpPr>
            <p:spPr>
              <a:xfrm>
                <a:off x="7300875" y="4994176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0" name="Ovale 89"/>
              <p:cNvSpPr/>
              <p:nvPr/>
            </p:nvSpPr>
            <p:spPr>
              <a:xfrm>
                <a:off x="7638243" y="5470228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91" name="Connettore 1 90"/>
              <p:cNvCxnSpPr>
                <a:stCxn id="79" idx="7"/>
                <a:endCxn id="87" idx="3"/>
              </p:cNvCxnSpPr>
              <p:nvPr/>
            </p:nvCxnSpPr>
            <p:spPr>
              <a:xfrm flipV="1">
                <a:off x="6265197" y="5007564"/>
                <a:ext cx="359931" cy="44089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nettore 1 91"/>
              <p:cNvCxnSpPr>
                <a:stCxn id="85" idx="5"/>
                <a:endCxn id="80" idx="2"/>
              </p:cNvCxnSpPr>
              <p:nvPr/>
            </p:nvCxnSpPr>
            <p:spPr>
              <a:xfrm>
                <a:off x="6366921" y="6213220"/>
                <a:ext cx="511431" cy="1852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ttore 1 92"/>
              <p:cNvCxnSpPr>
                <a:stCxn id="80" idx="6"/>
                <a:endCxn id="86" idx="3"/>
              </p:cNvCxnSpPr>
              <p:nvPr/>
            </p:nvCxnSpPr>
            <p:spPr>
              <a:xfrm flipV="1">
                <a:off x="7022368" y="6222175"/>
                <a:ext cx="411418" cy="1763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ttore 1 93"/>
              <p:cNvCxnSpPr>
                <a:stCxn id="86" idx="7"/>
                <a:endCxn id="90" idx="4"/>
              </p:cNvCxnSpPr>
              <p:nvPr/>
            </p:nvCxnSpPr>
            <p:spPr>
              <a:xfrm flipV="1">
                <a:off x="7535620" y="5614244"/>
                <a:ext cx="174631" cy="5060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ttore 1 94"/>
              <p:cNvCxnSpPr>
                <a:stCxn id="90" idx="0"/>
                <a:endCxn id="89" idx="5"/>
              </p:cNvCxnSpPr>
              <p:nvPr/>
            </p:nvCxnSpPr>
            <p:spPr>
              <a:xfrm flipH="1" flipV="1">
                <a:off x="7423800" y="5117101"/>
                <a:ext cx="286451" cy="35312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ttore 1 95"/>
              <p:cNvCxnSpPr>
                <a:stCxn id="89" idx="2"/>
                <a:endCxn id="87" idx="6"/>
              </p:cNvCxnSpPr>
              <p:nvPr/>
            </p:nvCxnSpPr>
            <p:spPr>
              <a:xfrm flipH="1" flipV="1">
                <a:off x="6748053" y="4956647"/>
                <a:ext cx="552822" cy="10953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o 167"/>
            <p:cNvGrpSpPr/>
            <p:nvPr/>
          </p:nvGrpSpPr>
          <p:grpSpPr>
            <a:xfrm>
              <a:off x="1846135" y="4580034"/>
              <a:ext cx="2321455" cy="2163662"/>
              <a:chOff x="5332285" y="4693353"/>
              <a:chExt cx="2321455" cy="2163662"/>
            </a:xfrm>
          </p:grpSpPr>
          <p:sp>
            <p:nvSpPr>
              <p:cNvPr id="59" name="CasellaDiTesto 58"/>
              <p:cNvSpPr txBox="1"/>
              <p:nvPr/>
            </p:nvSpPr>
            <p:spPr>
              <a:xfrm>
                <a:off x="6761008" y="4794505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2</a:t>
                </a:r>
                <a:endParaRPr lang="it-IT" i="1" baseline="-25000" dirty="0"/>
              </a:p>
            </p:txBody>
          </p:sp>
          <p:sp>
            <p:nvSpPr>
              <p:cNvPr id="60" name="CasellaDiTesto 59"/>
              <p:cNvSpPr txBox="1"/>
              <p:nvPr/>
            </p:nvSpPr>
            <p:spPr>
              <a:xfrm>
                <a:off x="7279920" y="5471721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3</a:t>
                </a:r>
                <a:endParaRPr lang="it-IT" i="1" baseline="-25000" dirty="0"/>
              </a:p>
            </p:txBody>
          </p:sp>
          <p:sp>
            <p:nvSpPr>
              <p:cNvPr id="65" name="CasellaDiTesto 64"/>
              <p:cNvSpPr txBox="1"/>
              <p:nvPr/>
            </p:nvSpPr>
            <p:spPr>
              <a:xfrm>
                <a:off x="7005612" y="6151220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4</a:t>
                </a:r>
                <a:endParaRPr lang="it-IT" i="1" baseline="-25000" dirty="0"/>
              </a:p>
            </p:txBody>
          </p:sp>
          <p:sp>
            <p:nvSpPr>
              <p:cNvPr id="66" name="CasellaDiTesto 65"/>
              <p:cNvSpPr txBox="1"/>
              <p:nvPr/>
            </p:nvSpPr>
            <p:spPr>
              <a:xfrm>
                <a:off x="5548309" y="6179225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6</a:t>
                </a:r>
                <a:endParaRPr lang="it-IT" i="1" baseline="-25000" dirty="0"/>
              </a:p>
            </p:txBody>
          </p:sp>
          <p:sp>
            <p:nvSpPr>
              <p:cNvPr id="71" name="CasellaDiTesto 70"/>
              <p:cNvSpPr txBox="1"/>
              <p:nvPr/>
            </p:nvSpPr>
            <p:spPr>
              <a:xfrm>
                <a:off x="5332285" y="5343705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7</a:t>
                </a:r>
                <a:endParaRPr lang="it-IT" i="1" baseline="-25000" dirty="0"/>
              </a:p>
            </p:txBody>
          </p:sp>
          <p:sp>
            <p:nvSpPr>
              <p:cNvPr id="72" name="CasellaDiTesto 71"/>
              <p:cNvSpPr txBox="1"/>
              <p:nvPr/>
            </p:nvSpPr>
            <p:spPr>
              <a:xfrm>
                <a:off x="5867200" y="4693353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1</a:t>
                </a:r>
                <a:endParaRPr lang="it-IT" i="1" baseline="-25000" dirty="0"/>
              </a:p>
            </p:txBody>
          </p:sp>
          <p:sp>
            <p:nvSpPr>
              <p:cNvPr id="73" name="CasellaDiTesto 72"/>
              <p:cNvSpPr txBox="1"/>
              <p:nvPr/>
            </p:nvSpPr>
            <p:spPr>
              <a:xfrm>
                <a:off x="6300325" y="6487683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5</a:t>
                </a:r>
                <a:endParaRPr lang="it-IT" i="1" baseline="-25000" dirty="0"/>
              </a:p>
            </p:txBody>
          </p:sp>
        </p:grpSp>
      </p:grpSp>
      <p:grpSp>
        <p:nvGrpSpPr>
          <p:cNvPr id="27" name="Gruppo 155"/>
          <p:cNvGrpSpPr/>
          <p:nvPr/>
        </p:nvGrpSpPr>
        <p:grpSpPr>
          <a:xfrm>
            <a:off x="1900238" y="4426647"/>
            <a:ext cx="2857864" cy="2120798"/>
            <a:chOff x="1900238" y="4426647"/>
            <a:chExt cx="2857864" cy="2120798"/>
          </a:xfrm>
        </p:grpSpPr>
        <p:grpSp>
          <p:nvGrpSpPr>
            <p:cNvPr id="28" name="Gruppo 291"/>
            <p:cNvGrpSpPr/>
            <p:nvPr/>
          </p:nvGrpSpPr>
          <p:grpSpPr>
            <a:xfrm>
              <a:off x="2443100" y="4426647"/>
              <a:ext cx="2315002" cy="2120798"/>
              <a:chOff x="928688" y="1669165"/>
              <a:chExt cx="2315002" cy="2120798"/>
            </a:xfrm>
          </p:grpSpPr>
          <p:cxnSp>
            <p:nvCxnSpPr>
              <p:cNvPr id="100" name="Connettore 1 99"/>
              <p:cNvCxnSpPr/>
              <p:nvPr/>
            </p:nvCxnSpPr>
            <p:spPr>
              <a:xfrm flipV="1">
                <a:off x="1095375" y="1800226"/>
                <a:ext cx="1266825" cy="4238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ttore 1 100"/>
              <p:cNvCxnSpPr>
                <a:endCxn id="108" idx="0"/>
              </p:cNvCxnSpPr>
              <p:nvPr/>
            </p:nvCxnSpPr>
            <p:spPr>
              <a:xfrm>
                <a:off x="1833563" y="1695450"/>
                <a:ext cx="1223217" cy="72350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nettore 1 101"/>
              <p:cNvCxnSpPr/>
              <p:nvPr/>
            </p:nvCxnSpPr>
            <p:spPr>
              <a:xfrm flipV="1">
                <a:off x="2276475" y="2809875"/>
                <a:ext cx="852488" cy="8382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nettore 1 102"/>
              <p:cNvCxnSpPr/>
              <p:nvPr/>
            </p:nvCxnSpPr>
            <p:spPr>
              <a:xfrm flipV="1">
                <a:off x="1614488" y="3514725"/>
                <a:ext cx="923925" cy="333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nettore 1 103"/>
              <p:cNvCxnSpPr/>
              <p:nvPr/>
            </p:nvCxnSpPr>
            <p:spPr>
              <a:xfrm>
                <a:off x="928688" y="2862263"/>
                <a:ext cx="1028700" cy="7810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nettore 1 104"/>
              <p:cNvCxnSpPr/>
              <p:nvPr/>
            </p:nvCxnSpPr>
            <p:spPr>
              <a:xfrm flipH="1">
                <a:off x="1157289" y="1781175"/>
                <a:ext cx="380999" cy="14763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nettore 1 105"/>
              <p:cNvCxnSpPr/>
              <p:nvPr/>
            </p:nvCxnSpPr>
            <p:spPr>
              <a:xfrm>
                <a:off x="2843213" y="2009775"/>
                <a:ext cx="147637" cy="11334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CasellaDiTesto 106"/>
              <p:cNvSpPr txBox="1"/>
              <p:nvPr/>
            </p:nvSpPr>
            <p:spPr>
              <a:xfrm>
                <a:off x="2393822" y="1770317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2</a:t>
                </a:r>
                <a:endParaRPr lang="it-IT" i="1" baseline="-25000" dirty="0"/>
              </a:p>
            </p:txBody>
          </p:sp>
          <p:sp>
            <p:nvSpPr>
              <p:cNvPr id="108" name="CasellaDiTesto 107"/>
              <p:cNvSpPr txBox="1"/>
              <p:nvPr/>
            </p:nvSpPr>
            <p:spPr>
              <a:xfrm>
                <a:off x="2869870" y="2418957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3</a:t>
                </a:r>
                <a:endParaRPr lang="it-IT" i="1" baseline="-25000" dirty="0"/>
              </a:p>
            </p:txBody>
          </p:sp>
          <p:sp>
            <p:nvSpPr>
              <p:cNvPr id="109" name="CasellaDiTesto 108"/>
              <p:cNvSpPr txBox="1"/>
              <p:nvPr/>
            </p:nvSpPr>
            <p:spPr>
              <a:xfrm>
                <a:off x="2609850" y="3127032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4</a:t>
                </a:r>
                <a:endParaRPr lang="it-IT" i="1" baseline="-25000" dirty="0"/>
              </a:p>
            </p:txBody>
          </p:sp>
          <p:sp>
            <p:nvSpPr>
              <p:cNvPr id="110" name="CasellaDiTesto 109"/>
              <p:cNvSpPr txBox="1"/>
              <p:nvPr/>
            </p:nvSpPr>
            <p:spPr>
              <a:xfrm>
                <a:off x="1223987" y="3155037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6</a:t>
                </a:r>
                <a:endParaRPr lang="it-IT" i="1" baseline="-25000" dirty="0"/>
              </a:p>
            </p:txBody>
          </p:sp>
          <p:sp>
            <p:nvSpPr>
              <p:cNvPr id="111" name="CasellaDiTesto 110"/>
              <p:cNvSpPr txBox="1"/>
              <p:nvPr/>
            </p:nvSpPr>
            <p:spPr>
              <a:xfrm>
                <a:off x="1007963" y="2319517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7</a:t>
                </a:r>
                <a:endParaRPr lang="it-IT" i="1" baseline="-25000" dirty="0"/>
              </a:p>
            </p:txBody>
          </p:sp>
          <p:sp>
            <p:nvSpPr>
              <p:cNvPr id="112" name="CasellaDiTesto 111"/>
              <p:cNvSpPr txBox="1"/>
              <p:nvPr/>
            </p:nvSpPr>
            <p:spPr>
              <a:xfrm>
                <a:off x="1500014" y="1669165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1</a:t>
                </a:r>
                <a:endParaRPr lang="it-IT" i="1" baseline="-25000" dirty="0"/>
              </a:p>
            </p:txBody>
          </p:sp>
          <p:sp>
            <p:nvSpPr>
              <p:cNvPr id="113" name="CasellaDiTesto 112"/>
              <p:cNvSpPr txBox="1"/>
              <p:nvPr/>
            </p:nvSpPr>
            <p:spPr>
              <a:xfrm>
                <a:off x="1933139" y="3420631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5</a:t>
                </a:r>
                <a:endParaRPr lang="it-IT" i="1" baseline="-25000" dirty="0"/>
              </a:p>
            </p:txBody>
          </p:sp>
        </p:grpSp>
        <p:cxnSp>
          <p:nvCxnSpPr>
            <p:cNvPr id="99" name="Connettore 7 98"/>
            <p:cNvCxnSpPr/>
            <p:nvPr/>
          </p:nvCxnSpPr>
          <p:spPr>
            <a:xfrm>
              <a:off x="1900238" y="5172076"/>
              <a:ext cx="585787" cy="285749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CasellaDiTesto 113"/>
          <p:cNvSpPr txBox="1"/>
          <p:nvPr/>
        </p:nvSpPr>
        <p:spPr>
          <a:xfrm>
            <a:off x="752434" y="5924546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ym typeface="Symbol"/>
              </a:rPr>
              <a:t>CR()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92429" y="1615353"/>
            <a:ext cx="8063313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Lemma 2.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Let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i="1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be an outer fan planar drawing of a maximally dense outer fan-planar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graph.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CR( )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does not contain odd cycles of length greater than 5.</a:t>
            </a:r>
          </a:p>
        </p:txBody>
      </p:sp>
      <p:grpSp>
        <p:nvGrpSpPr>
          <p:cNvPr id="2" name="Gruppo 42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7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Connettore 1 7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5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3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4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3" name="Connettore 1 6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Connettore 1 6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1" name="Connettore 1 6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Connettore 1 6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1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5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3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49" name="Connettore 1 48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1 4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Connettore 1 47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CasellaDiTesto 50"/>
          <p:cNvSpPr txBox="1"/>
          <p:nvPr/>
        </p:nvSpPr>
        <p:spPr>
          <a:xfrm>
            <a:off x="892429" y="2813569"/>
            <a:ext cx="806331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Proof sketch</a:t>
            </a:r>
            <a:r>
              <a:rPr lang="en-US" sz="2400" dirty="0" smtClean="0"/>
              <a:t>: Suppose that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CR( )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has an odd cycle of length 7.</a:t>
            </a:r>
            <a:endParaRPr lang="en-US" sz="2400" b="1" dirty="0" smtClean="0">
              <a:solidFill>
                <a:prstClr val="black"/>
              </a:solidFill>
            </a:endParaRPr>
          </a:p>
        </p:txBody>
      </p:sp>
      <p:grpSp>
        <p:nvGrpSpPr>
          <p:cNvPr id="24" name="Gruppo 171"/>
          <p:cNvGrpSpPr/>
          <p:nvPr/>
        </p:nvGrpSpPr>
        <p:grpSpPr>
          <a:xfrm>
            <a:off x="0" y="3822801"/>
            <a:ext cx="2321455" cy="2163662"/>
            <a:chOff x="1846135" y="4580034"/>
            <a:chExt cx="2321455" cy="2163662"/>
          </a:xfrm>
        </p:grpSpPr>
        <p:grpSp>
          <p:nvGrpSpPr>
            <p:cNvPr id="25" name="Gruppo 123"/>
            <p:cNvGrpSpPr/>
            <p:nvPr/>
          </p:nvGrpSpPr>
          <p:grpSpPr>
            <a:xfrm>
              <a:off x="2184633" y="4879875"/>
              <a:ext cx="1639987" cy="1585886"/>
              <a:chOff x="6142272" y="4884639"/>
              <a:chExt cx="1639987" cy="1585886"/>
            </a:xfrm>
          </p:grpSpPr>
          <p:sp>
            <p:nvSpPr>
              <p:cNvPr id="74" name="Rettangolo 73"/>
              <p:cNvSpPr/>
              <p:nvPr/>
            </p:nvSpPr>
            <p:spPr>
              <a:xfrm>
                <a:off x="6183229" y="5347573"/>
                <a:ext cx="146363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sz="1600" dirty="0" err="1" smtClean="0">
                    <a:solidFill>
                      <a:prstClr val="black"/>
                    </a:solidFill>
                    <a:sym typeface="Symbol"/>
                  </a:rPr>
                  <a:t>Cycle</a:t>
                </a:r>
                <a:r>
                  <a:rPr lang="it-IT" sz="1600" dirty="0" smtClean="0">
                    <a:solidFill>
                      <a:prstClr val="black"/>
                    </a:solidFill>
                    <a:sym typeface="Symbol"/>
                  </a:rPr>
                  <a:t> </a:t>
                </a:r>
                <a:r>
                  <a:rPr lang="it-IT" sz="1600" dirty="0" err="1" smtClean="0">
                    <a:solidFill>
                      <a:prstClr val="black"/>
                    </a:solidFill>
                    <a:sym typeface="Symbol"/>
                  </a:rPr>
                  <a:t>of</a:t>
                </a:r>
                <a:r>
                  <a:rPr lang="it-IT" sz="1600" dirty="0" smtClean="0">
                    <a:solidFill>
                      <a:prstClr val="black"/>
                    </a:solidFill>
                    <a:sym typeface="Symbol"/>
                  </a:rPr>
                  <a:t> </a:t>
                </a:r>
                <a:br>
                  <a:rPr lang="it-IT" sz="1600" dirty="0" smtClean="0">
                    <a:solidFill>
                      <a:prstClr val="black"/>
                    </a:solidFill>
                    <a:sym typeface="Symbol"/>
                  </a:rPr>
                </a:br>
                <a:r>
                  <a:rPr lang="it-IT" sz="1600" dirty="0" err="1" smtClean="0">
                    <a:solidFill>
                      <a:prstClr val="black"/>
                    </a:solidFill>
                    <a:sym typeface="Symbol"/>
                  </a:rPr>
                  <a:t>lenght</a:t>
                </a:r>
                <a:r>
                  <a:rPr lang="it-IT" sz="1600" dirty="0" smtClean="0">
                    <a:solidFill>
                      <a:prstClr val="black"/>
                    </a:solidFill>
                    <a:sym typeface="Symbol"/>
                  </a:rPr>
                  <a:t> 7 </a:t>
                </a:r>
              </a:p>
            </p:txBody>
          </p:sp>
          <p:sp>
            <p:nvSpPr>
              <p:cNvPr id="79" name="Ovale 78"/>
              <p:cNvSpPr/>
              <p:nvPr/>
            </p:nvSpPr>
            <p:spPr>
              <a:xfrm>
                <a:off x="6142272" y="5427365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0" name="Ovale 79"/>
              <p:cNvSpPr/>
              <p:nvPr/>
            </p:nvSpPr>
            <p:spPr>
              <a:xfrm>
                <a:off x="6878352" y="6326509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5" name="Ovale 84"/>
              <p:cNvSpPr/>
              <p:nvPr/>
            </p:nvSpPr>
            <p:spPr>
              <a:xfrm>
                <a:off x="6243996" y="6090295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6" name="Ovale 85"/>
              <p:cNvSpPr/>
              <p:nvPr/>
            </p:nvSpPr>
            <p:spPr>
              <a:xfrm>
                <a:off x="7412695" y="6099250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7" name="Ovale 86"/>
              <p:cNvSpPr/>
              <p:nvPr/>
            </p:nvSpPr>
            <p:spPr>
              <a:xfrm>
                <a:off x="6604037" y="4884639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88" name="Connettore 1 87"/>
              <p:cNvCxnSpPr>
                <a:stCxn id="85" idx="1"/>
                <a:endCxn id="79" idx="4"/>
              </p:cNvCxnSpPr>
              <p:nvPr/>
            </p:nvCxnSpPr>
            <p:spPr>
              <a:xfrm flipH="1" flipV="1">
                <a:off x="6214280" y="5571381"/>
                <a:ext cx="50807" cy="5400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Ovale 88"/>
              <p:cNvSpPr/>
              <p:nvPr/>
            </p:nvSpPr>
            <p:spPr>
              <a:xfrm>
                <a:off x="7300875" y="4994176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0" name="Ovale 89"/>
              <p:cNvSpPr/>
              <p:nvPr/>
            </p:nvSpPr>
            <p:spPr>
              <a:xfrm>
                <a:off x="7638243" y="5470228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91" name="Connettore 1 90"/>
              <p:cNvCxnSpPr>
                <a:stCxn id="79" idx="7"/>
                <a:endCxn id="87" idx="3"/>
              </p:cNvCxnSpPr>
              <p:nvPr/>
            </p:nvCxnSpPr>
            <p:spPr>
              <a:xfrm flipV="1">
                <a:off x="6265197" y="5007564"/>
                <a:ext cx="359931" cy="44089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nettore 1 91"/>
              <p:cNvCxnSpPr>
                <a:stCxn id="85" idx="5"/>
                <a:endCxn id="80" idx="2"/>
              </p:cNvCxnSpPr>
              <p:nvPr/>
            </p:nvCxnSpPr>
            <p:spPr>
              <a:xfrm>
                <a:off x="6366921" y="6213220"/>
                <a:ext cx="511431" cy="1852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ttore 1 92"/>
              <p:cNvCxnSpPr>
                <a:stCxn id="80" idx="6"/>
                <a:endCxn id="86" idx="3"/>
              </p:cNvCxnSpPr>
              <p:nvPr/>
            </p:nvCxnSpPr>
            <p:spPr>
              <a:xfrm flipV="1">
                <a:off x="7022368" y="6222175"/>
                <a:ext cx="411418" cy="1763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ttore 1 93"/>
              <p:cNvCxnSpPr>
                <a:stCxn id="86" idx="7"/>
                <a:endCxn id="90" idx="4"/>
              </p:cNvCxnSpPr>
              <p:nvPr/>
            </p:nvCxnSpPr>
            <p:spPr>
              <a:xfrm flipV="1">
                <a:off x="7535620" y="5614244"/>
                <a:ext cx="174631" cy="5060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ttore 1 94"/>
              <p:cNvCxnSpPr>
                <a:stCxn id="90" idx="0"/>
                <a:endCxn id="89" idx="5"/>
              </p:cNvCxnSpPr>
              <p:nvPr/>
            </p:nvCxnSpPr>
            <p:spPr>
              <a:xfrm flipH="1" flipV="1">
                <a:off x="7423800" y="5117101"/>
                <a:ext cx="286451" cy="35312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ttore 1 95"/>
              <p:cNvCxnSpPr>
                <a:stCxn id="89" idx="2"/>
                <a:endCxn id="87" idx="6"/>
              </p:cNvCxnSpPr>
              <p:nvPr/>
            </p:nvCxnSpPr>
            <p:spPr>
              <a:xfrm flipH="1" flipV="1">
                <a:off x="6748053" y="4956647"/>
                <a:ext cx="552822" cy="10953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o 167"/>
            <p:cNvGrpSpPr/>
            <p:nvPr/>
          </p:nvGrpSpPr>
          <p:grpSpPr>
            <a:xfrm>
              <a:off x="1846135" y="4580034"/>
              <a:ext cx="2321455" cy="2163662"/>
              <a:chOff x="5332285" y="4693353"/>
              <a:chExt cx="2321455" cy="2163662"/>
            </a:xfrm>
          </p:grpSpPr>
          <p:sp>
            <p:nvSpPr>
              <p:cNvPr id="59" name="CasellaDiTesto 58"/>
              <p:cNvSpPr txBox="1"/>
              <p:nvPr/>
            </p:nvSpPr>
            <p:spPr>
              <a:xfrm>
                <a:off x="6761008" y="4794505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2</a:t>
                </a:r>
                <a:endParaRPr lang="it-IT" i="1" baseline="-25000" dirty="0"/>
              </a:p>
            </p:txBody>
          </p:sp>
          <p:sp>
            <p:nvSpPr>
              <p:cNvPr id="60" name="CasellaDiTesto 59"/>
              <p:cNvSpPr txBox="1"/>
              <p:nvPr/>
            </p:nvSpPr>
            <p:spPr>
              <a:xfrm>
                <a:off x="7279920" y="5471721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3</a:t>
                </a:r>
                <a:endParaRPr lang="it-IT" i="1" baseline="-25000" dirty="0"/>
              </a:p>
            </p:txBody>
          </p:sp>
          <p:sp>
            <p:nvSpPr>
              <p:cNvPr id="65" name="CasellaDiTesto 64"/>
              <p:cNvSpPr txBox="1"/>
              <p:nvPr/>
            </p:nvSpPr>
            <p:spPr>
              <a:xfrm>
                <a:off x="7005612" y="6151220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4</a:t>
                </a:r>
                <a:endParaRPr lang="it-IT" i="1" baseline="-25000" dirty="0"/>
              </a:p>
            </p:txBody>
          </p:sp>
          <p:sp>
            <p:nvSpPr>
              <p:cNvPr id="66" name="CasellaDiTesto 65"/>
              <p:cNvSpPr txBox="1"/>
              <p:nvPr/>
            </p:nvSpPr>
            <p:spPr>
              <a:xfrm>
                <a:off x="5548309" y="6179225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6</a:t>
                </a:r>
                <a:endParaRPr lang="it-IT" i="1" baseline="-25000" dirty="0"/>
              </a:p>
            </p:txBody>
          </p:sp>
          <p:sp>
            <p:nvSpPr>
              <p:cNvPr id="71" name="CasellaDiTesto 70"/>
              <p:cNvSpPr txBox="1"/>
              <p:nvPr/>
            </p:nvSpPr>
            <p:spPr>
              <a:xfrm>
                <a:off x="5332285" y="5343705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7</a:t>
                </a:r>
                <a:endParaRPr lang="it-IT" i="1" baseline="-25000" dirty="0"/>
              </a:p>
            </p:txBody>
          </p:sp>
          <p:sp>
            <p:nvSpPr>
              <p:cNvPr id="72" name="CasellaDiTesto 71"/>
              <p:cNvSpPr txBox="1"/>
              <p:nvPr/>
            </p:nvSpPr>
            <p:spPr>
              <a:xfrm>
                <a:off x="5867200" y="4693353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1</a:t>
                </a:r>
                <a:endParaRPr lang="it-IT" i="1" baseline="-25000" dirty="0"/>
              </a:p>
            </p:txBody>
          </p:sp>
          <p:sp>
            <p:nvSpPr>
              <p:cNvPr id="73" name="CasellaDiTesto 72"/>
              <p:cNvSpPr txBox="1"/>
              <p:nvPr/>
            </p:nvSpPr>
            <p:spPr>
              <a:xfrm>
                <a:off x="6300325" y="6487683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5</a:t>
                </a:r>
                <a:endParaRPr lang="it-IT" i="1" baseline="-25000" dirty="0"/>
              </a:p>
            </p:txBody>
          </p:sp>
        </p:grpSp>
      </p:grpSp>
      <p:grpSp>
        <p:nvGrpSpPr>
          <p:cNvPr id="27" name="Gruppo 155"/>
          <p:cNvGrpSpPr/>
          <p:nvPr/>
        </p:nvGrpSpPr>
        <p:grpSpPr>
          <a:xfrm>
            <a:off x="1900238" y="4426647"/>
            <a:ext cx="2857864" cy="2120798"/>
            <a:chOff x="1900238" y="4426647"/>
            <a:chExt cx="2857864" cy="2120798"/>
          </a:xfrm>
        </p:grpSpPr>
        <p:grpSp>
          <p:nvGrpSpPr>
            <p:cNvPr id="28" name="Gruppo 291"/>
            <p:cNvGrpSpPr/>
            <p:nvPr/>
          </p:nvGrpSpPr>
          <p:grpSpPr>
            <a:xfrm>
              <a:off x="2443100" y="4426647"/>
              <a:ext cx="2315002" cy="2120798"/>
              <a:chOff x="928688" y="1669165"/>
              <a:chExt cx="2315002" cy="2120798"/>
            </a:xfrm>
          </p:grpSpPr>
          <p:cxnSp>
            <p:nvCxnSpPr>
              <p:cNvPr id="100" name="Connettore 1 99"/>
              <p:cNvCxnSpPr/>
              <p:nvPr/>
            </p:nvCxnSpPr>
            <p:spPr>
              <a:xfrm flipV="1">
                <a:off x="1095375" y="1800226"/>
                <a:ext cx="1266825" cy="4238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ttore 1 100"/>
              <p:cNvCxnSpPr>
                <a:endCxn id="108" idx="0"/>
              </p:cNvCxnSpPr>
              <p:nvPr/>
            </p:nvCxnSpPr>
            <p:spPr>
              <a:xfrm>
                <a:off x="1833563" y="1695450"/>
                <a:ext cx="1223217" cy="72350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nettore 1 101"/>
              <p:cNvCxnSpPr/>
              <p:nvPr/>
            </p:nvCxnSpPr>
            <p:spPr>
              <a:xfrm flipV="1">
                <a:off x="2276475" y="2809875"/>
                <a:ext cx="852488" cy="8382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nettore 1 102"/>
              <p:cNvCxnSpPr/>
              <p:nvPr/>
            </p:nvCxnSpPr>
            <p:spPr>
              <a:xfrm flipV="1">
                <a:off x="1614488" y="3514725"/>
                <a:ext cx="923925" cy="333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nettore 1 103"/>
              <p:cNvCxnSpPr/>
              <p:nvPr/>
            </p:nvCxnSpPr>
            <p:spPr>
              <a:xfrm>
                <a:off x="928688" y="2862263"/>
                <a:ext cx="1028700" cy="7810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nettore 1 104"/>
              <p:cNvCxnSpPr/>
              <p:nvPr/>
            </p:nvCxnSpPr>
            <p:spPr>
              <a:xfrm flipH="1">
                <a:off x="1157289" y="1781175"/>
                <a:ext cx="380999" cy="14763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nettore 1 105"/>
              <p:cNvCxnSpPr/>
              <p:nvPr/>
            </p:nvCxnSpPr>
            <p:spPr>
              <a:xfrm>
                <a:off x="2843213" y="2009775"/>
                <a:ext cx="147637" cy="11334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CasellaDiTesto 106"/>
              <p:cNvSpPr txBox="1"/>
              <p:nvPr/>
            </p:nvSpPr>
            <p:spPr>
              <a:xfrm>
                <a:off x="2393822" y="1770317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2</a:t>
                </a:r>
                <a:endParaRPr lang="it-IT" i="1" baseline="-25000" dirty="0"/>
              </a:p>
            </p:txBody>
          </p:sp>
          <p:sp>
            <p:nvSpPr>
              <p:cNvPr id="108" name="CasellaDiTesto 107"/>
              <p:cNvSpPr txBox="1"/>
              <p:nvPr/>
            </p:nvSpPr>
            <p:spPr>
              <a:xfrm>
                <a:off x="2869870" y="2418957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3</a:t>
                </a:r>
                <a:endParaRPr lang="it-IT" i="1" baseline="-25000" dirty="0"/>
              </a:p>
            </p:txBody>
          </p:sp>
          <p:sp>
            <p:nvSpPr>
              <p:cNvPr id="109" name="CasellaDiTesto 108"/>
              <p:cNvSpPr txBox="1"/>
              <p:nvPr/>
            </p:nvSpPr>
            <p:spPr>
              <a:xfrm>
                <a:off x="2609850" y="3127032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4</a:t>
                </a:r>
                <a:endParaRPr lang="it-IT" i="1" baseline="-25000" dirty="0"/>
              </a:p>
            </p:txBody>
          </p:sp>
          <p:sp>
            <p:nvSpPr>
              <p:cNvPr id="110" name="CasellaDiTesto 109"/>
              <p:cNvSpPr txBox="1"/>
              <p:nvPr/>
            </p:nvSpPr>
            <p:spPr>
              <a:xfrm>
                <a:off x="1223987" y="3155037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6</a:t>
                </a:r>
                <a:endParaRPr lang="it-IT" i="1" baseline="-25000" dirty="0"/>
              </a:p>
            </p:txBody>
          </p:sp>
          <p:sp>
            <p:nvSpPr>
              <p:cNvPr id="111" name="CasellaDiTesto 110"/>
              <p:cNvSpPr txBox="1"/>
              <p:nvPr/>
            </p:nvSpPr>
            <p:spPr>
              <a:xfrm>
                <a:off x="1007963" y="2319517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7</a:t>
                </a:r>
                <a:endParaRPr lang="it-IT" i="1" baseline="-25000" dirty="0"/>
              </a:p>
            </p:txBody>
          </p:sp>
          <p:sp>
            <p:nvSpPr>
              <p:cNvPr id="112" name="CasellaDiTesto 111"/>
              <p:cNvSpPr txBox="1"/>
              <p:nvPr/>
            </p:nvSpPr>
            <p:spPr>
              <a:xfrm>
                <a:off x="1500014" y="1669165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1</a:t>
                </a:r>
                <a:endParaRPr lang="it-IT" i="1" baseline="-25000" dirty="0"/>
              </a:p>
            </p:txBody>
          </p:sp>
          <p:sp>
            <p:nvSpPr>
              <p:cNvPr id="113" name="CasellaDiTesto 112"/>
              <p:cNvSpPr txBox="1"/>
              <p:nvPr/>
            </p:nvSpPr>
            <p:spPr>
              <a:xfrm>
                <a:off x="1933139" y="3420631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5</a:t>
                </a:r>
                <a:endParaRPr lang="it-IT" i="1" baseline="-25000" dirty="0"/>
              </a:p>
            </p:txBody>
          </p:sp>
        </p:grpSp>
        <p:cxnSp>
          <p:nvCxnSpPr>
            <p:cNvPr id="99" name="Connettore 7 98"/>
            <p:cNvCxnSpPr/>
            <p:nvPr/>
          </p:nvCxnSpPr>
          <p:spPr>
            <a:xfrm>
              <a:off x="1900238" y="5172076"/>
              <a:ext cx="585787" cy="285749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CasellaDiTesto 113"/>
          <p:cNvSpPr txBox="1"/>
          <p:nvPr/>
        </p:nvSpPr>
        <p:spPr>
          <a:xfrm>
            <a:off x="752434" y="5924546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ym typeface="Symbol"/>
              </a:rPr>
              <a:t>CR()</a:t>
            </a:r>
            <a:endParaRPr lang="it-IT" i="1" dirty="0"/>
          </a:p>
        </p:txBody>
      </p:sp>
      <p:sp>
        <p:nvSpPr>
          <p:cNvPr id="97" name="CasellaDiTesto 96"/>
          <p:cNvSpPr txBox="1"/>
          <p:nvPr/>
        </p:nvSpPr>
        <p:spPr>
          <a:xfrm>
            <a:off x="6743659" y="6415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ym typeface="Symbol"/>
              </a:rPr>
              <a:t></a:t>
            </a:r>
            <a:endParaRPr lang="it-IT" dirty="0"/>
          </a:p>
        </p:txBody>
      </p:sp>
      <p:cxnSp>
        <p:nvCxnSpPr>
          <p:cNvPr id="98" name="Connettore 7 97"/>
          <p:cNvCxnSpPr/>
          <p:nvPr/>
        </p:nvCxnSpPr>
        <p:spPr>
          <a:xfrm>
            <a:off x="5047261" y="5257802"/>
            <a:ext cx="1096364" cy="514349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asellaDiTesto 114"/>
          <p:cNvSpPr txBox="1"/>
          <p:nvPr/>
        </p:nvSpPr>
        <p:spPr>
          <a:xfrm>
            <a:off x="4704351" y="5743576"/>
            <a:ext cx="1813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ym typeface="Symbol"/>
              </a:rPr>
              <a:t>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fan-planar  </a:t>
            </a:r>
          </a:p>
        </p:txBody>
      </p:sp>
      <p:grpSp>
        <p:nvGrpSpPr>
          <p:cNvPr id="116" name="Gruppo 360"/>
          <p:cNvGrpSpPr/>
          <p:nvPr/>
        </p:nvGrpSpPr>
        <p:grpSpPr>
          <a:xfrm>
            <a:off x="5881120" y="4179866"/>
            <a:ext cx="3120000" cy="2340000"/>
            <a:chOff x="4934373" y="1679550"/>
            <a:chExt cx="3120000" cy="2340000"/>
          </a:xfrm>
        </p:grpSpPr>
        <p:grpSp>
          <p:nvGrpSpPr>
            <p:cNvPr id="117" name="Gruppo 289"/>
            <p:cNvGrpSpPr/>
            <p:nvPr/>
          </p:nvGrpSpPr>
          <p:grpSpPr>
            <a:xfrm>
              <a:off x="5665699" y="1834240"/>
              <a:ext cx="2235727" cy="2106511"/>
              <a:chOff x="5294213" y="4398078"/>
              <a:chExt cx="2235727" cy="2106511"/>
            </a:xfrm>
          </p:grpSpPr>
          <p:sp>
            <p:nvSpPr>
              <p:cNvPr id="133" name="CasellaDiTesto 132"/>
              <p:cNvSpPr txBox="1"/>
              <p:nvPr/>
            </p:nvSpPr>
            <p:spPr>
              <a:xfrm>
                <a:off x="6680072" y="4499230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2</a:t>
                </a:r>
                <a:endParaRPr lang="it-IT" i="1" baseline="-25000" dirty="0"/>
              </a:p>
            </p:txBody>
          </p:sp>
          <p:sp>
            <p:nvSpPr>
              <p:cNvPr id="134" name="CasellaDiTesto 133"/>
              <p:cNvSpPr txBox="1"/>
              <p:nvPr/>
            </p:nvSpPr>
            <p:spPr>
              <a:xfrm>
                <a:off x="7156120" y="5147870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3</a:t>
                </a:r>
                <a:endParaRPr lang="it-IT" i="1" baseline="-25000" dirty="0"/>
              </a:p>
            </p:txBody>
          </p:sp>
          <p:sp>
            <p:nvSpPr>
              <p:cNvPr id="135" name="CasellaDiTesto 134"/>
              <p:cNvSpPr txBox="1"/>
              <p:nvPr/>
            </p:nvSpPr>
            <p:spPr>
              <a:xfrm>
                <a:off x="6896100" y="5855945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4</a:t>
                </a:r>
                <a:endParaRPr lang="it-IT" i="1" baseline="-25000" dirty="0"/>
              </a:p>
            </p:txBody>
          </p:sp>
          <p:sp>
            <p:nvSpPr>
              <p:cNvPr id="136" name="CasellaDiTesto 135"/>
              <p:cNvSpPr txBox="1"/>
              <p:nvPr/>
            </p:nvSpPr>
            <p:spPr>
              <a:xfrm>
                <a:off x="6219389" y="6135257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5</a:t>
                </a:r>
                <a:endParaRPr lang="it-IT" i="1" baseline="-25000" dirty="0"/>
              </a:p>
            </p:txBody>
          </p:sp>
          <p:sp>
            <p:nvSpPr>
              <p:cNvPr id="137" name="CasellaDiTesto 136"/>
              <p:cNvSpPr txBox="1"/>
              <p:nvPr/>
            </p:nvSpPr>
            <p:spPr>
              <a:xfrm>
                <a:off x="5510237" y="5883950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6</a:t>
                </a:r>
                <a:endParaRPr lang="it-IT" i="1" baseline="-25000" dirty="0"/>
              </a:p>
            </p:txBody>
          </p:sp>
          <p:sp>
            <p:nvSpPr>
              <p:cNvPr id="138" name="CasellaDiTesto 137"/>
              <p:cNvSpPr txBox="1"/>
              <p:nvPr/>
            </p:nvSpPr>
            <p:spPr>
              <a:xfrm>
                <a:off x="5294213" y="5048430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7</a:t>
                </a:r>
                <a:endParaRPr lang="it-IT" i="1" baseline="-25000" dirty="0"/>
              </a:p>
            </p:txBody>
          </p:sp>
          <p:sp>
            <p:nvSpPr>
              <p:cNvPr id="139" name="CasellaDiTesto 138"/>
              <p:cNvSpPr txBox="1"/>
              <p:nvPr/>
            </p:nvSpPr>
            <p:spPr>
              <a:xfrm>
                <a:off x="5786264" y="4398078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1</a:t>
                </a:r>
                <a:endParaRPr lang="it-IT" i="1" baseline="-25000" dirty="0"/>
              </a:p>
            </p:txBody>
          </p:sp>
        </p:grpSp>
        <p:grpSp>
          <p:nvGrpSpPr>
            <p:cNvPr id="118" name="Gruppo 359"/>
            <p:cNvGrpSpPr/>
            <p:nvPr/>
          </p:nvGrpSpPr>
          <p:grpSpPr>
            <a:xfrm>
              <a:off x="4934373" y="1679550"/>
              <a:ext cx="3120000" cy="2340000"/>
              <a:chOff x="4934373" y="1679550"/>
              <a:chExt cx="3120000" cy="2340000"/>
            </a:xfrm>
          </p:grpSpPr>
          <p:cxnSp>
            <p:nvCxnSpPr>
              <p:cNvPr id="119" name="Connettore 1 118"/>
              <p:cNvCxnSpPr>
                <a:stCxn id="128" idx="6"/>
                <a:endCxn id="126" idx="2"/>
              </p:cNvCxnSpPr>
              <p:nvPr/>
            </p:nvCxnSpPr>
            <p:spPr>
              <a:xfrm flipV="1">
                <a:off x="5045802" y="1846693"/>
                <a:ext cx="2340000" cy="7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ttore 1 119"/>
              <p:cNvCxnSpPr>
                <a:stCxn id="125" idx="1"/>
                <a:endCxn id="127" idx="2"/>
              </p:cNvCxnSpPr>
              <p:nvPr/>
            </p:nvCxnSpPr>
            <p:spPr>
              <a:xfrm>
                <a:off x="6176406" y="1695869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ttore 1 120"/>
              <p:cNvCxnSpPr>
                <a:stCxn id="131" idx="7"/>
                <a:endCxn id="127" idx="3"/>
              </p:cNvCxnSpPr>
              <p:nvPr/>
            </p:nvCxnSpPr>
            <p:spPr>
              <a:xfrm flipV="1">
                <a:off x="6812340" y="2777517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ttore 1 121"/>
              <p:cNvCxnSpPr>
                <a:stCxn id="129" idx="6"/>
                <a:endCxn id="130" idx="3"/>
              </p:cNvCxnSpPr>
              <p:nvPr/>
            </p:nvCxnSpPr>
            <p:spPr>
              <a:xfrm flipV="1">
                <a:off x="5770087" y="3668946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1 122"/>
              <p:cNvCxnSpPr>
                <a:stCxn id="128" idx="6"/>
                <a:endCxn id="131" idx="1"/>
              </p:cNvCxnSpPr>
              <p:nvPr/>
            </p:nvCxnSpPr>
            <p:spPr>
              <a:xfrm>
                <a:off x="5045802" y="2626693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ttore 1 123"/>
              <p:cNvCxnSpPr>
                <a:stCxn id="125" idx="4"/>
              </p:cNvCxnSpPr>
              <p:nvPr/>
            </p:nvCxnSpPr>
            <p:spPr>
              <a:xfrm flipH="1">
                <a:off x="5714373" y="1790979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Ovale 124"/>
              <p:cNvSpPr/>
              <p:nvPr/>
            </p:nvSpPr>
            <p:spPr>
              <a:xfrm>
                <a:off x="6160087" y="167955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6" name="Ovale 125"/>
              <p:cNvSpPr/>
              <p:nvPr/>
            </p:nvSpPr>
            <p:spPr>
              <a:xfrm>
                <a:off x="7385802" y="1790979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7" name="Ovale 126"/>
              <p:cNvSpPr/>
              <p:nvPr/>
            </p:nvSpPr>
            <p:spPr>
              <a:xfrm>
                <a:off x="7942944" y="2682407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8" name="Ovale 127"/>
              <p:cNvSpPr/>
              <p:nvPr/>
            </p:nvSpPr>
            <p:spPr>
              <a:xfrm>
                <a:off x="4934373" y="2570979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9" name="Ovale 128"/>
              <p:cNvSpPr/>
              <p:nvPr/>
            </p:nvSpPr>
            <p:spPr>
              <a:xfrm>
                <a:off x="5658659" y="368526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0" name="Ovale 129"/>
              <p:cNvSpPr/>
              <p:nvPr/>
            </p:nvSpPr>
            <p:spPr>
              <a:xfrm>
                <a:off x="7608659" y="3573836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1" name="Ovale 130"/>
              <p:cNvSpPr/>
              <p:nvPr/>
            </p:nvSpPr>
            <p:spPr>
              <a:xfrm>
                <a:off x="6717230" y="3908121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32" name="Connettore 1 131"/>
              <p:cNvCxnSpPr>
                <a:stCxn id="126" idx="4"/>
                <a:endCxn id="130" idx="0"/>
              </p:cNvCxnSpPr>
              <p:nvPr/>
            </p:nvCxnSpPr>
            <p:spPr>
              <a:xfrm>
                <a:off x="7441516" y="1902407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72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7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5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Connettore 1 13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1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Connettore 1 13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9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4" name="Connettore 1 103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Connettore 1 10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2" name="Connettore 1 10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Connettore 1 10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90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79" name="Connettore 1 78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ttore 1 7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Connettore 1 77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2" name="Gruppo 301"/>
          <p:cNvGrpSpPr/>
          <p:nvPr/>
        </p:nvGrpSpPr>
        <p:grpSpPr>
          <a:xfrm>
            <a:off x="262361" y="1224133"/>
            <a:ext cx="3124214" cy="2819214"/>
            <a:chOff x="262361" y="1281285"/>
            <a:chExt cx="3124214" cy="2819214"/>
          </a:xfrm>
        </p:grpSpPr>
        <p:sp>
          <p:nvSpPr>
            <p:cNvPr id="326" name="CasellaDiTesto 325"/>
            <p:cNvSpPr txBox="1"/>
            <p:nvPr/>
          </p:nvSpPr>
          <p:spPr>
            <a:xfrm>
              <a:off x="1541380" y="1281285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grpSp>
          <p:nvGrpSpPr>
            <p:cNvPr id="28" name="Gruppo 290"/>
            <p:cNvGrpSpPr/>
            <p:nvPr/>
          </p:nvGrpSpPr>
          <p:grpSpPr>
            <a:xfrm>
              <a:off x="262361" y="1571616"/>
              <a:ext cx="3120000" cy="2340000"/>
              <a:chOff x="805285" y="4043363"/>
              <a:chExt cx="3120000" cy="2340000"/>
            </a:xfrm>
          </p:grpSpPr>
          <p:cxnSp>
            <p:nvCxnSpPr>
              <p:cNvPr id="396" name="Connettore 1 395"/>
              <p:cNvCxnSpPr>
                <a:stCxn id="405" idx="6"/>
                <a:endCxn id="403" idx="2"/>
              </p:cNvCxnSpPr>
              <p:nvPr/>
            </p:nvCxnSpPr>
            <p:spPr>
              <a:xfrm flipV="1">
                <a:off x="916714" y="4210506"/>
                <a:ext cx="2340000" cy="7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Connettore 1 396"/>
              <p:cNvCxnSpPr>
                <a:stCxn id="402" idx="1"/>
                <a:endCxn id="404" idx="2"/>
              </p:cNvCxnSpPr>
              <p:nvPr/>
            </p:nvCxnSpPr>
            <p:spPr>
              <a:xfrm>
                <a:off x="2047318" y="4059682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Connettore 1 397"/>
              <p:cNvCxnSpPr>
                <a:stCxn id="408" idx="7"/>
                <a:endCxn id="404" idx="3"/>
              </p:cNvCxnSpPr>
              <p:nvPr/>
            </p:nvCxnSpPr>
            <p:spPr>
              <a:xfrm flipV="1">
                <a:off x="2683252" y="5141330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Connettore 1 398"/>
              <p:cNvCxnSpPr>
                <a:stCxn id="406" idx="6"/>
                <a:endCxn id="407" idx="3"/>
              </p:cNvCxnSpPr>
              <p:nvPr/>
            </p:nvCxnSpPr>
            <p:spPr>
              <a:xfrm flipV="1">
                <a:off x="1640999" y="6032759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Connettore 1 399"/>
              <p:cNvCxnSpPr>
                <a:stCxn id="405" idx="6"/>
                <a:endCxn id="408" idx="1"/>
              </p:cNvCxnSpPr>
              <p:nvPr/>
            </p:nvCxnSpPr>
            <p:spPr>
              <a:xfrm>
                <a:off x="916714" y="4990506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Connettore 1 400"/>
              <p:cNvCxnSpPr>
                <a:stCxn id="402" idx="4"/>
              </p:cNvCxnSpPr>
              <p:nvPr/>
            </p:nvCxnSpPr>
            <p:spPr>
              <a:xfrm flipH="1">
                <a:off x="1585285" y="4154792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2" name="Ovale 401"/>
              <p:cNvSpPr/>
              <p:nvPr/>
            </p:nvSpPr>
            <p:spPr>
              <a:xfrm>
                <a:off x="2030999" y="404336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3" name="Ovale 402"/>
              <p:cNvSpPr/>
              <p:nvPr/>
            </p:nvSpPr>
            <p:spPr>
              <a:xfrm>
                <a:off x="3256714" y="415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4" name="Ovale 403"/>
              <p:cNvSpPr/>
              <p:nvPr/>
            </p:nvSpPr>
            <p:spPr>
              <a:xfrm>
                <a:off x="3813856" y="504622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5" name="Ovale 404"/>
              <p:cNvSpPr/>
              <p:nvPr/>
            </p:nvSpPr>
            <p:spPr>
              <a:xfrm>
                <a:off x="805285" y="493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6" name="Ovale 405"/>
              <p:cNvSpPr/>
              <p:nvPr/>
            </p:nvSpPr>
            <p:spPr>
              <a:xfrm>
                <a:off x="1529571" y="6049077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7" name="Ovale 406"/>
              <p:cNvSpPr/>
              <p:nvPr/>
            </p:nvSpPr>
            <p:spPr>
              <a:xfrm>
                <a:off x="3479571" y="5937649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8" name="Ovale 407"/>
              <p:cNvSpPr/>
              <p:nvPr/>
            </p:nvSpPr>
            <p:spPr>
              <a:xfrm>
                <a:off x="2588142" y="627193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409" name="Connettore 1 408"/>
              <p:cNvCxnSpPr>
                <a:stCxn id="403" idx="4"/>
                <a:endCxn id="407" idx="0"/>
              </p:cNvCxnSpPr>
              <p:nvPr/>
            </p:nvCxnSpPr>
            <p:spPr>
              <a:xfrm>
                <a:off x="3312428" y="4266220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po 289"/>
              <p:cNvGrpSpPr/>
              <p:nvPr/>
            </p:nvGrpSpPr>
            <p:grpSpPr>
              <a:xfrm>
                <a:off x="1536611" y="4198053"/>
                <a:ext cx="2235727" cy="2106511"/>
                <a:chOff x="5294213" y="4398078"/>
                <a:chExt cx="2235727" cy="2106511"/>
              </a:xfrm>
            </p:grpSpPr>
            <p:sp>
              <p:nvSpPr>
                <p:cNvPr id="420" name="CasellaDiTesto 419"/>
                <p:cNvSpPr txBox="1"/>
                <p:nvPr/>
              </p:nvSpPr>
              <p:spPr>
                <a:xfrm>
                  <a:off x="6680072" y="44992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2</a:t>
                  </a:r>
                  <a:endParaRPr lang="it-IT" i="1" baseline="-25000" dirty="0"/>
                </a:p>
              </p:txBody>
            </p:sp>
            <p:sp>
              <p:nvSpPr>
                <p:cNvPr id="421" name="CasellaDiTesto 420"/>
                <p:cNvSpPr txBox="1"/>
                <p:nvPr/>
              </p:nvSpPr>
              <p:spPr>
                <a:xfrm>
                  <a:off x="7156120" y="514787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3</a:t>
                  </a:r>
                  <a:endParaRPr lang="it-IT" i="1" baseline="-25000" dirty="0"/>
                </a:p>
              </p:txBody>
            </p:sp>
            <p:sp>
              <p:nvSpPr>
                <p:cNvPr id="422" name="CasellaDiTesto 421"/>
                <p:cNvSpPr txBox="1"/>
                <p:nvPr/>
              </p:nvSpPr>
              <p:spPr>
                <a:xfrm>
                  <a:off x="6896100" y="585594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4</a:t>
                  </a:r>
                  <a:endParaRPr lang="it-IT" i="1" baseline="-25000" dirty="0"/>
                </a:p>
              </p:txBody>
            </p:sp>
            <p:sp>
              <p:nvSpPr>
                <p:cNvPr id="423" name="CasellaDiTesto 422"/>
                <p:cNvSpPr txBox="1"/>
                <p:nvPr/>
              </p:nvSpPr>
              <p:spPr>
                <a:xfrm>
                  <a:off x="6219389" y="6135257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5</a:t>
                  </a:r>
                  <a:endParaRPr lang="it-IT" i="1" baseline="-25000" dirty="0"/>
                </a:p>
              </p:txBody>
            </p:sp>
            <p:sp>
              <p:nvSpPr>
                <p:cNvPr id="424" name="CasellaDiTesto 423"/>
                <p:cNvSpPr txBox="1"/>
                <p:nvPr/>
              </p:nvSpPr>
              <p:spPr>
                <a:xfrm>
                  <a:off x="5510237" y="588395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6</a:t>
                  </a:r>
                  <a:endParaRPr lang="it-IT" i="1" baseline="-25000" dirty="0"/>
                </a:p>
              </p:txBody>
            </p:sp>
            <p:sp>
              <p:nvSpPr>
                <p:cNvPr id="425" name="CasellaDiTesto 424"/>
                <p:cNvSpPr txBox="1"/>
                <p:nvPr/>
              </p:nvSpPr>
              <p:spPr>
                <a:xfrm>
                  <a:off x="5294213" y="50484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7</a:t>
                  </a:r>
                  <a:endParaRPr lang="it-IT" i="1" baseline="-25000" dirty="0"/>
                </a:p>
              </p:txBody>
            </p:sp>
            <p:sp>
              <p:nvSpPr>
                <p:cNvPr id="426" name="CasellaDiTesto 425"/>
                <p:cNvSpPr txBox="1"/>
                <p:nvPr/>
              </p:nvSpPr>
              <p:spPr>
                <a:xfrm>
                  <a:off x="5786264" y="4398078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1</a:t>
                  </a:r>
                  <a:endParaRPr lang="it-IT" i="1" baseline="-25000" dirty="0"/>
                </a:p>
              </p:txBody>
            </p:sp>
          </p:grpSp>
        </p:grpSp>
        <p:sp>
          <p:nvSpPr>
            <p:cNvPr id="428" name="CasellaDiTesto 427"/>
            <p:cNvSpPr txBox="1"/>
            <p:nvPr/>
          </p:nvSpPr>
          <p:spPr>
            <a:xfrm>
              <a:off x="2136686" y="3731167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baseline="-25000" dirty="0"/>
            </a:p>
          </p:txBody>
        </p:sp>
        <p:sp>
          <p:nvSpPr>
            <p:cNvPr id="429" name="CasellaDiTesto 428"/>
            <p:cNvSpPr txBox="1"/>
            <p:nvPr/>
          </p:nvSpPr>
          <p:spPr>
            <a:xfrm>
              <a:off x="3036799" y="3391069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1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smtClean="0">
                <a:solidFill>
                  <a:srgbClr val="0070C0"/>
                </a:solidFill>
              </a:rPr>
              <a:t>Fan-planar drawings</a:t>
            </a:r>
            <a:endParaRPr lang="en-US" sz="360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187624" y="1844824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Given a graph G, a </a:t>
            </a:r>
            <a:r>
              <a:rPr lang="en-US" sz="2000" i="1" dirty="0" smtClean="0">
                <a:solidFill>
                  <a:srgbClr val="FF0000"/>
                </a:solidFill>
              </a:rPr>
              <a:t>fan-planar drawing </a:t>
            </a:r>
            <a:r>
              <a:rPr lang="en-US" sz="2000" dirty="0" smtClean="0"/>
              <a:t>of G is such that:</a:t>
            </a:r>
          </a:p>
        </p:txBody>
      </p:sp>
      <p:grpSp>
        <p:nvGrpSpPr>
          <p:cNvPr id="2" name="Gruppo 59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Connettore 1 11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2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Connettore 1 11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0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3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4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8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8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8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1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2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0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66" name="Connettore 1 65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ttore 1 66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Connettore 1 6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72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7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5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Connettore 1 13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1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Connettore 1 13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9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4" name="Connettore 1 103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Connettore 1 10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2" name="Connettore 1 10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Connettore 1 10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90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79" name="Connettore 1 78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ttore 1 7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Connettore 1 77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301"/>
          <p:cNvGrpSpPr/>
          <p:nvPr/>
        </p:nvGrpSpPr>
        <p:grpSpPr>
          <a:xfrm>
            <a:off x="262361" y="1224133"/>
            <a:ext cx="3124214" cy="2819214"/>
            <a:chOff x="262361" y="1281285"/>
            <a:chExt cx="3124214" cy="2819214"/>
          </a:xfrm>
        </p:grpSpPr>
        <p:sp>
          <p:nvSpPr>
            <p:cNvPr id="326" name="CasellaDiTesto 325"/>
            <p:cNvSpPr txBox="1"/>
            <p:nvPr/>
          </p:nvSpPr>
          <p:spPr>
            <a:xfrm>
              <a:off x="1541380" y="1281285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grpSp>
          <p:nvGrpSpPr>
            <p:cNvPr id="24" name="Gruppo 290"/>
            <p:cNvGrpSpPr/>
            <p:nvPr/>
          </p:nvGrpSpPr>
          <p:grpSpPr>
            <a:xfrm>
              <a:off x="262361" y="1571616"/>
              <a:ext cx="3120000" cy="2340000"/>
              <a:chOff x="805285" y="4043363"/>
              <a:chExt cx="3120000" cy="2340000"/>
            </a:xfrm>
          </p:grpSpPr>
          <p:cxnSp>
            <p:nvCxnSpPr>
              <p:cNvPr id="396" name="Connettore 1 395"/>
              <p:cNvCxnSpPr>
                <a:stCxn id="405" idx="6"/>
                <a:endCxn id="403" idx="2"/>
              </p:cNvCxnSpPr>
              <p:nvPr/>
            </p:nvCxnSpPr>
            <p:spPr>
              <a:xfrm flipV="1">
                <a:off x="916714" y="4210506"/>
                <a:ext cx="2340000" cy="7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Connettore 1 396"/>
              <p:cNvCxnSpPr>
                <a:stCxn id="402" idx="1"/>
                <a:endCxn id="404" idx="2"/>
              </p:cNvCxnSpPr>
              <p:nvPr/>
            </p:nvCxnSpPr>
            <p:spPr>
              <a:xfrm>
                <a:off x="2047318" y="4059682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Connettore 1 397"/>
              <p:cNvCxnSpPr>
                <a:stCxn id="408" idx="7"/>
                <a:endCxn id="404" idx="3"/>
              </p:cNvCxnSpPr>
              <p:nvPr/>
            </p:nvCxnSpPr>
            <p:spPr>
              <a:xfrm flipV="1">
                <a:off x="2683252" y="5141330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Connettore 1 398"/>
              <p:cNvCxnSpPr>
                <a:stCxn id="406" idx="6"/>
                <a:endCxn id="407" idx="3"/>
              </p:cNvCxnSpPr>
              <p:nvPr/>
            </p:nvCxnSpPr>
            <p:spPr>
              <a:xfrm flipV="1">
                <a:off x="1640999" y="6032759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Connettore 1 399"/>
              <p:cNvCxnSpPr>
                <a:stCxn id="405" idx="6"/>
                <a:endCxn id="408" idx="1"/>
              </p:cNvCxnSpPr>
              <p:nvPr/>
            </p:nvCxnSpPr>
            <p:spPr>
              <a:xfrm>
                <a:off x="916714" y="4990506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Connettore 1 400"/>
              <p:cNvCxnSpPr>
                <a:stCxn id="402" idx="4"/>
              </p:cNvCxnSpPr>
              <p:nvPr/>
            </p:nvCxnSpPr>
            <p:spPr>
              <a:xfrm flipH="1">
                <a:off x="1585285" y="4154792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2" name="Ovale 401"/>
              <p:cNvSpPr/>
              <p:nvPr/>
            </p:nvSpPr>
            <p:spPr>
              <a:xfrm>
                <a:off x="2030999" y="404336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3" name="Ovale 402"/>
              <p:cNvSpPr/>
              <p:nvPr/>
            </p:nvSpPr>
            <p:spPr>
              <a:xfrm>
                <a:off x="3256714" y="415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4" name="Ovale 403"/>
              <p:cNvSpPr/>
              <p:nvPr/>
            </p:nvSpPr>
            <p:spPr>
              <a:xfrm>
                <a:off x="3813856" y="504622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5" name="Ovale 404"/>
              <p:cNvSpPr/>
              <p:nvPr/>
            </p:nvSpPr>
            <p:spPr>
              <a:xfrm>
                <a:off x="805285" y="493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6" name="Ovale 405"/>
              <p:cNvSpPr/>
              <p:nvPr/>
            </p:nvSpPr>
            <p:spPr>
              <a:xfrm>
                <a:off x="1529571" y="6049077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7" name="Ovale 406"/>
              <p:cNvSpPr/>
              <p:nvPr/>
            </p:nvSpPr>
            <p:spPr>
              <a:xfrm>
                <a:off x="3479571" y="5937649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8" name="Ovale 407"/>
              <p:cNvSpPr/>
              <p:nvPr/>
            </p:nvSpPr>
            <p:spPr>
              <a:xfrm>
                <a:off x="2588142" y="627193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409" name="Connettore 1 408"/>
              <p:cNvCxnSpPr>
                <a:stCxn id="403" idx="4"/>
                <a:endCxn id="407" idx="0"/>
              </p:cNvCxnSpPr>
              <p:nvPr/>
            </p:nvCxnSpPr>
            <p:spPr>
              <a:xfrm>
                <a:off x="3312428" y="4266220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Gruppo 289"/>
              <p:cNvGrpSpPr/>
              <p:nvPr/>
            </p:nvGrpSpPr>
            <p:grpSpPr>
              <a:xfrm>
                <a:off x="1536611" y="4198053"/>
                <a:ext cx="2235727" cy="2106511"/>
                <a:chOff x="5294213" y="4398078"/>
                <a:chExt cx="2235727" cy="2106511"/>
              </a:xfrm>
            </p:grpSpPr>
            <p:sp>
              <p:nvSpPr>
                <p:cNvPr id="420" name="CasellaDiTesto 419"/>
                <p:cNvSpPr txBox="1"/>
                <p:nvPr/>
              </p:nvSpPr>
              <p:spPr>
                <a:xfrm>
                  <a:off x="6680072" y="44992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2</a:t>
                  </a:r>
                  <a:endParaRPr lang="it-IT" i="1" baseline="-25000" dirty="0"/>
                </a:p>
              </p:txBody>
            </p:sp>
            <p:sp>
              <p:nvSpPr>
                <p:cNvPr id="421" name="CasellaDiTesto 420"/>
                <p:cNvSpPr txBox="1"/>
                <p:nvPr/>
              </p:nvSpPr>
              <p:spPr>
                <a:xfrm>
                  <a:off x="7156120" y="514787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3</a:t>
                  </a:r>
                  <a:endParaRPr lang="it-IT" i="1" baseline="-25000" dirty="0"/>
                </a:p>
              </p:txBody>
            </p:sp>
            <p:sp>
              <p:nvSpPr>
                <p:cNvPr id="422" name="CasellaDiTesto 421"/>
                <p:cNvSpPr txBox="1"/>
                <p:nvPr/>
              </p:nvSpPr>
              <p:spPr>
                <a:xfrm>
                  <a:off x="6896100" y="585594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4</a:t>
                  </a:r>
                  <a:endParaRPr lang="it-IT" i="1" baseline="-25000" dirty="0"/>
                </a:p>
              </p:txBody>
            </p:sp>
            <p:sp>
              <p:nvSpPr>
                <p:cNvPr id="423" name="CasellaDiTesto 422"/>
                <p:cNvSpPr txBox="1"/>
                <p:nvPr/>
              </p:nvSpPr>
              <p:spPr>
                <a:xfrm>
                  <a:off x="6219389" y="6135257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5</a:t>
                  </a:r>
                  <a:endParaRPr lang="it-IT" i="1" baseline="-25000" dirty="0"/>
                </a:p>
              </p:txBody>
            </p:sp>
            <p:sp>
              <p:nvSpPr>
                <p:cNvPr id="424" name="CasellaDiTesto 423"/>
                <p:cNvSpPr txBox="1"/>
                <p:nvPr/>
              </p:nvSpPr>
              <p:spPr>
                <a:xfrm>
                  <a:off x="5510237" y="588395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6</a:t>
                  </a:r>
                  <a:endParaRPr lang="it-IT" i="1" baseline="-25000" dirty="0"/>
                </a:p>
              </p:txBody>
            </p:sp>
            <p:sp>
              <p:nvSpPr>
                <p:cNvPr id="425" name="CasellaDiTesto 424"/>
                <p:cNvSpPr txBox="1"/>
                <p:nvPr/>
              </p:nvSpPr>
              <p:spPr>
                <a:xfrm>
                  <a:off x="5294213" y="50484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7</a:t>
                  </a:r>
                  <a:endParaRPr lang="it-IT" i="1" baseline="-25000" dirty="0"/>
                </a:p>
              </p:txBody>
            </p:sp>
            <p:sp>
              <p:nvSpPr>
                <p:cNvPr id="426" name="CasellaDiTesto 425"/>
                <p:cNvSpPr txBox="1"/>
                <p:nvPr/>
              </p:nvSpPr>
              <p:spPr>
                <a:xfrm>
                  <a:off x="5786264" y="4398078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1</a:t>
                  </a:r>
                  <a:endParaRPr lang="it-IT" i="1" baseline="-25000" dirty="0"/>
                </a:p>
              </p:txBody>
            </p:sp>
          </p:grpSp>
        </p:grpSp>
        <p:sp>
          <p:nvSpPr>
            <p:cNvPr id="428" name="CasellaDiTesto 427"/>
            <p:cNvSpPr txBox="1"/>
            <p:nvPr/>
          </p:nvSpPr>
          <p:spPr>
            <a:xfrm>
              <a:off x="2136686" y="3731167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baseline="-25000" dirty="0"/>
            </a:p>
          </p:txBody>
        </p:sp>
        <p:sp>
          <p:nvSpPr>
            <p:cNvPr id="429" name="CasellaDiTesto 428"/>
            <p:cNvSpPr txBox="1"/>
            <p:nvPr/>
          </p:nvSpPr>
          <p:spPr>
            <a:xfrm>
              <a:off x="3036799" y="3391069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baseline="-25000" dirty="0"/>
            </a:p>
          </p:txBody>
        </p:sp>
      </p:grpSp>
      <p:grpSp>
        <p:nvGrpSpPr>
          <p:cNvPr id="26" name="Gruppo 430"/>
          <p:cNvGrpSpPr/>
          <p:nvPr/>
        </p:nvGrpSpPr>
        <p:grpSpPr>
          <a:xfrm>
            <a:off x="5229630" y="1190506"/>
            <a:ext cx="3124214" cy="2738532"/>
            <a:chOff x="790998" y="4033740"/>
            <a:chExt cx="3124214" cy="2738532"/>
          </a:xfrm>
        </p:grpSpPr>
        <p:sp>
          <p:nvSpPr>
            <p:cNvPr id="432" name="CasellaDiTesto 431"/>
            <p:cNvSpPr txBox="1"/>
            <p:nvPr/>
          </p:nvSpPr>
          <p:spPr>
            <a:xfrm>
              <a:off x="2070017" y="4033740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grpSp>
          <p:nvGrpSpPr>
            <p:cNvPr id="27" name="Gruppo 290"/>
            <p:cNvGrpSpPr/>
            <p:nvPr/>
          </p:nvGrpSpPr>
          <p:grpSpPr>
            <a:xfrm>
              <a:off x="790998" y="4243389"/>
              <a:ext cx="3120000" cy="2340000"/>
              <a:chOff x="805285" y="4043363"/>
              <a:chExt cx="3120000" cy="2340000"/>
            </a:xfrm>
          </p:grpSpPr>
          <p:cxnSp>
            <p:nvCxnSpPr>
              <p:cNvPr id="436" name="Connettore 1 435"/>
              <p:cNvCxnSpPr>
                <a:stCxn id="445" idx="6"/>
                <a:endCxn id="443" idx="2"/>
              </p:cNvCxnSpPr>
              <p:nvPr/>
            </p:nvCxnSpPr>
            <p:spPr>
              <a:xfrm flipV="1">
                <a:off x="916714" y="4210506"/>
                <a:ext cx="2340000" cy="7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Connettore 1 436"/>
              <p:cNvCxnSpPr>
                <a:stCxn id="442" idx="1"/>
                <a:endCxn id="444" idx="2"/>
              </p:cNvCxnSpPr>
              <p:nvPr/>
            </p:nvCxnSpPr>
            <p:spPr>
              <a:xfrm>
                <a:off x="2047318" y="4059682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Connettore 1 437"/>
              <p:cNvCxnSpPr>
                <a:stCxn id="448" idx="7"/>
                <a:endCxn id="444" idx="3"/>
              </p:cNvCxnSpPr>
              <p:nvPr/>
            </p:nvCxnSpPr>
            <p:spPr>
              <a:xfrm flipV="1">
                <a:off x="2683252" y="5141330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Connettore 1 438"/>
              <p:cNvCxnSpPr>
                <a:stCxn id="446" idx="6"/>
                <a:endCxn id="447" idx="3"/>
              </p:cNvCxnSpPr>
              <p:nvPr/>
            </p:nvCxnSpPr>
            <p:spPr>
              <a:xfrm flipV="1">
                <a:off x="1640999" y="6032759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Connettore 1 439"/>
              <p:cNvCxnSpPr>
                <a:stCxn id="445" idx="6"/>
                <a:endCxn id="448" idx="1"/>
              </p:cNvCxnSpPr>
              <p:nvPr/>
            </p:nvCxnSpPr>
            <p:spPr>
              <a:xfrm>
                <a:off x="916714" y="4990506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Connettore 1 440"/>
              <p:cNvCxnSpPr>
                <a:stCxn id="442" idx="4"/>
              </p:cNvCxnSpPr>
              <p:nvPr/>
            </p:nvCxnSpPr>
            <p:spPr>
              <a:xfrm flipH="1">
                <a:off x="1585285" y="4154792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2" name="Ovale 441"/>
              <p:cNvSpPr/>
              <p:nvPr/>
            </p:nvSpPr>
            <p:spPr>
              <a:xfrm>
                <a:off x="2030999" y="404336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3" name="Ovale 442"/>
              <p:cNvSpPr/>
              <p:nvPr/>
            </p:nvSpPr>
            <p:spPr>
              <a:xfrm>
                <a:off x="3256714" y="415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4" name="Ovale 443"/>
              <p:cNvSpPr/>
              <p:nvPr/>
            </p:nvSpPr>
            <p:spPr>
              <a:xfrm>
                <a:off x="3813856" y="504622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5" name="Ovale 444"/>
              <p:cNvSpPr/>
              <p:nvPr/>
            </p:nvSpPr>
            <p:spPr>
              <a:xfrm>
                <a:off x="805285" y="493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6" name="Ovale 445"/>
              <p:cNvSpPr/>
              <p:nvPr/>
            </p:nvSpPr>
            <p:spPr>
              <a:xfrm>
                <a:off x="1529571" y="6049077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7" name="Ovale 446"/>
              <p:cNvSpPr/>
              <p:nvPr/>
            </p:nvSpPr>
            <p:spPr>
              <a:xfrm>
                <a:off x="3479571" y="5937649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8" name="Ovale 447"/>
              <p:cNvSpPr/>
              <p:nvPr/>
            </p:nvSpPr>
            <p:spPr>
              <a:xfrm>
                <a:off x="2588142" y="627193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449" name="Connettore 1 448"/>
              <p:cNvCxnSpPr>
                <a:stCxn id="443" idx="4"/>
                <a:endCxn id="447" idx="0"/>
              </p:cNvCxnSpPr>
              <p:nvPr/>
            </p:nvCxnSpPr>
            <p:spPr>
              <a:xfrm>
                <a:off x="3312428" y="4266220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Connettore 1 456"/>
              <p:cNvCxnSpPr>
                <a:stCxn id="442" idx="4"/>
                <a:endCxn id="448" idx="1"/>
              </p:cNvCxnSpPr>
              <p:nvPr/>
            </p:nvCxnSpPr>
            <p:spPr>
              <a:xfrm>
                <a:off x="2086714" y="4154792"/>
                <a:ext cx="517747" cy="2133461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Connettore 1 457"/>
              <p:cNvCxnSpPr>
                <a:stCxn id="442" idx="5"/>
                <a:endCxn id="447" idx="1"/>
              </p:cNvCxnSpPr>
              <p:nvPr/>
            </p:nvCxnSpPr>
            <p:spPr>
              <a:xfrm>
                <a:off x="2126109" y="4138473"/>
                <a:ext cx="1369780" cy="1815494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po 289"/>
              <p:cNvGrpSpPr/>
              <p:nvPr/>
            </p:nvGrpSpPr>
            <p:grpSpPr>
              <a:xfrm>
                <a:off x="1536611" y="4198053"/>
                <a:ext cx="2235727" cy="2106511"/>
                <a:chOff x="5294213" y="4398078"/>
                <a:chExt cx="2235727" cy="2106511"/>
              </a:xfrm>
            </p:grpSpPr>
            <p:sp>
              <p:nvSpPr>
                <p:cNvPr id="460" name="CasellaDiTesto 459"/>
                <p:cNvSpPr txBox="1"/>
                <p:nvPr/>
              </p:nvSpPr>
              <p:spPr>
                <a:xfrm>
                  <a:off x="6680072" y="44992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2</a:t>
                  </a:r>
                  <a:endParaRPr lang="it-IT" i="1" baseline="-25000" dirty="0"/>
                </a:p>
              </p:txBody>
            </p:sp>
            <p:sp>
              <p:nvSpPr>
                <p:cNvPr id="461" name="CasellaDiTesto 460"/>
                <p:cNvSpPr txBox="1"/>
                <p:nvPr/>
              </p:nvSpPr>
              <p:spPr>
                <a:xfrm>
                  <a:off x="7156120" y="514787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3</a:t>
                  </a:r>
                  <a:endParaRPr lang="it-IT" i="1" baseline="-25000" dirty="0"/>
                </a:p>
              </p:txBody>
            </p:sp>
            <p:sp>
              <p:nvSpPr>
                <p:cNvPr id="462" name="CasellaDiTesto 461"/>
                <p:cNvSpPr txBox="1"/>
                <p:nvPr/>
              </p:nvSpPr>
              <p:spPr>
                <a:xfrm>
                  <a:off x="6896100" y="585594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4</a:t>
                  </a:r>
                  <a:endParaRPr lang="it-IT" i="1" baseline="-25000" dirty="0"/>
                </a:p>
              </p:txBody>
            </p:sp>
            <p:sp>
              <p:nvSpPr>
                <p:cNvPr id="463" name="CasellaDiTesto 462"/>
                <p:cNvSpPr txBox="1"/>
                <p:nvPr/>
              </p:nvSpPr>
              <p:spPr>
                <a:xfrm>
                  <a:off x="6219389" y="6135257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5</a:t>
                  </a:r>
                  <a:endParaRPr lang="it-IT" i="1" baseline="-25000" dirty="0"/>
                </a:p>
              </p:txBody>
            </p:sp>
            <p:sp>
              <p:nvSpPr>
                <p:cNvPr id="464" name="CasellaDiTesto 463"/>
                <p:cNvSpPr txBox="1"/>
                <p:nvPr/>
              </p:nvSpPr>
              <p:spPr>
                <a:xfrm>
                  <a:off x="5510237" y="588395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6</a:t>
                  </a:r>
                  <a:endParaRPr lang="it-IT" i="1" baseline="-25000" dirty="0"/>
                </a:p>
              </p:txBody>
            </p:sp>
            <p:sp>
              <p:nvSpPr>
                <p:cNvPr id="465" name="CasellaDiTesto 464"/>
                <p:cNvSpPr txBox="1"/>
                <p:nvPr/>
              </p:nvSpPr>
              <p:spPr>
                <a:xfrm>
                  <a:off x="5294213" y="50484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7</a:t>
                  </a:r>
                  <a:endParaRPr lang="it-IT" i="1" baseline="-25000" dirty="0"/>
                </a:p>
              </p:txBody>
            </p:sp>
            <p:sp>
              <p:nvSpPr>
                <p:cNvPr id="466" name="CasellaDiTesto 465"/>
                <p:cNvSpPr txBox="1"/>
                <p:nvPr/>
              </p:nvSpPr>
              <p:spPr>
                <a:xfrm>
                  <a:off x="5786264" y="4398078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1</a:t>
                  </a:r>
                  <a:endParaRPr lang="it-IT" i="1" baseline="-25000" dirty="0"/>
                </a:p>
              </p:txBody>
            </p:sp>
          </p:grpSp>
        </p:grpSp>
        <p:sp>
          <p:nvSpPr>
            <p:cNvPr id="434" name="CasellaDiTesto 433"/>
            <p:cNvSpPr txBox="1"/>
            <p:nvPr/>
          </p:nvSpPr>
          <p:spPr>
            <a:xfrm>
              <a:off x="2665323" y="640294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baseline="-25000" dirty="0"/>
            </a:p>
          </p:txBody>
        </p:sp>
        <p:sp>
          <p:nvSpPr>
            <p:cNvPr id="435" name="CasellaDiTesto 434"/>
            <p:cNvSpPr txBox="1"/>
            <p:nvPr/>
          </p:nvSpPr>
          <p:spPr>
            <a:xfrm>
              <a:off x="3565436" y="6062842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baseline="-25000" dirty="0"/>
            </a:p>
          </p:txBody>
        </p:sp>
      </p:grpSp>
      <p:sp>
        <p:nvSpPr>
          <p:cNvPr id="168" name="CasellaDiTesto 167"/>
          <p:cNvSpPr txBox="1"/>
          <p:nvPr/>
        </p:nvSpPr>
        <p:spPr>
          <a:xfrm>
            <a:off x="3657597" y="1728776"/>
            <a:ext cx="1628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 smtClean="0"/>
              <a:t>u</a:t>
            </a:r>
            <a:r>
              <a:rPr lang="it-IT" sz="2000" dirty="0" smtClean="0"/>
              <a:t> </a:t>
            </a:r>
            <a:r>
              <a:rPr lang="it-IT" sz="2000" dirty="0" err="1" smtClean="0"/>
              <a:t>cannot</a:t>
            </a:r>
            <a:r>
              <a:rPr lang="it-IT" sz="2000" dirty="0" smtClean="0"/>
              <a:t> </a:t>
            </a:r>
            <a:r>
              <a:rPr lang="it-IT" sz="2000" dirty="0" err="1" smtClean="0"/>
              <a:t>be</a:t>
            </a:r>
            <a:r>
              <a:rPr lang="it-IT" sz="2000" dirty="0" smtClean="0"/>
              <a:t> </a:t>
            </a:r>
            <a:r>
              <a:rPr lang="it-IT" sz="2000" dirty="0" err="1" smtClean="0"/>
              <a:t>adjacent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br>
              <a:rPr lang="it-IT" sz="2000" dirty="0" smtClean="0"/>
            </a:br>
            <a:r>
              <a:rPr lang="it-IT" sz="2000" i="1" dirty="0" smtClean="0"/>
              <a:t>v</a:t>
            </a:r>
            <a:r>
              <a:rPr lang="it-IT" sz="2000" dirty="0" smtClean="0"/>
              <a:t> or </a:t>
            </a:r>
            <a:r>
              <a:rPr lang="it-IT" sz="2000" i="1" dirty="0" smtClean="0"/>
              <a:t>w</a:t>
            </a:r>
            <a:endParaRPr lang="it-IT" sz="2000" i="1" dirty="0"/>
          </a:p>
        </p:txBody>
      </p:sp>
      <p:cxnSp>
        <p:nvCxnSpPr>
          <p:cNvPr id="312" name="Connettore 7 311"/>
          <p:cNvCxnSpPr/>
          <p:nvPr/>
        </p:nvCxnSpPr>
        <p:spPr>
          <a:xfrm>
            <a:off x="3724269" y="2609841"/>
            <a:ext cx="1385888" cy="300038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72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7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5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Connettore 1 13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1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Connettore 1 13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9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4" name="Connettore 1 103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Connettore 1 10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2" name="Connettore 1 10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Connettore 1 10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90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79" name="Connettore 1 78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ttore 1 7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Connettore 1 77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301"/>
          <p:cNvGrpSpPr/>
          <p:nvPr/>
        </p:nvGrpSpPr>
        <p:grpSpPr>
          <a:xfrm>
            <a:off x="262361" y="1224133"/>
            <a:ext cx="3124214" cy="2819214"/>
            <a:chOff x="262361" y="1281285"/>
            <a:chExt cx="3124214" cy="2819214"/>
          </a:xfrm>
        </p:grpSpPr>
        <p:sp>
          <p:nvSpPr>
            <p:cNvPr id="326" name="CasellaDiTesto 325"/>
            <p:cNvSpPr txBox="1"/>
            <p:nvPr/>
          </p:nvSpPr>
          <p:spPr>
            <a:xfrm>
              <a:off x="1541380" y="1281285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grpSp>
          <p:nvGrpSpPr>
            <p:cNvPr id="24" name="Gruppo 290"/>
            <p:cNvGrpSpPr/>
            <p:nvPr/>
          </p:nvGrpSpPr>
          <p:grpSpPr>
            <a:xfrm>
              <a:off x="262361" y="1571616"/>
              <a:ext cx="3120000" cy="2340000"/>
              <a:chOff x="805285" y="4043363"/>
              <a:chExt cx="3120000" cy="2340000"/>
            </a:xfrm>
          </p:grpSpPr>
          <p:cxnSp>
            <p:nvCxnSpPr>
              <p:cNvPr id="396" name="Connettore 1 395"/>
              <p:cNvCxnSpPr>
                <a:stCxn id="405" idx="6"/>
                <a:endCxn id="403" idx="2"/>
              </p:cNvCxnSpPr>
              <p:nvPr/>
            </p:nvCxnSpPr>
            <p:spPr>
              <a:xfrm flipV="1">
                <a:off x="916714" y="4210506"/>
                <a:ext cx="2340000" cy="7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Connettore 1 396"/>
              <p:cNvCxnSpPr>
                <a:stCxn id="402" idx="1"/>
                <a:endCxn id="404" idx="2"/>
              </p:cNvCxnSpPr>
              <p:nvPr/>
            </p:nvCxnSpPr>
            <p:spPr>
              <a:xfrm>
                <a:off x="2047318" y="4059682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Connettore 1 397"/>
              <p:cNvCxnSpPr>
                <a:stCxn id="408" idx="7"/>
                <a:endCxn id="404" idx="3"/>
              </p:cNvCxnSpPr>
              <p:nvPr/>
            </p:nvCxnSpPr>
            <p:spPr>
              <a:xfrm flipV="1">
                <a:off x="2683252" y="5141330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Connettore 1 398"/>
              <p:cNvCxnSpPr>
                <a:stCxn id="406" idx="6"/>
                <a:endCxn id="407" idx="3"/>
              </p:cNvCxnSpPr>
              <p:nvPr/>
            </p:nvCxnSpPr>
            <p:spPr>
              <a:xfrm flipV="1">
                <a:off x="1640999" y="6032759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Connettore 1 399"/>
              <p:cNvCxnSpPr>
                <a:stCxn id="405" idx="6"/>
                <a:endCxn id="408" idx="1"/>
              </p:cNvCxnSpPr>
              <p:nvPr/>
            </p:nvCxnSpPr>
            <p:spPr>
              <a:xfrm>
                <a:off x="916714" y="4990506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Connettore 1 400"/>
              <p:cNvCxnSpPr>
                <a:stCxn id="402" idx="4"/>
              </p:cNvCxnSpPr>
              <p:nvPr/>
            </p:nvCxnSpPr>
            <p:spPr>
              <a:xfrm flipH="1">
                <a:off x="1585285" y="4154792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2" name="Ovale 401"/>
              <p:cNvSpPr/>
              <p:nvPr/>
            </p:nvSpPr>
            <p:spPr>
              <a:xfrm>
                <a:off x="2030999" y="404336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3" name="Ovale 402"/>
              <p:cNvSpPr/>
              <p:nvPr/>
            </p:nvSpPr>
            <p:spPr>
              <a:xfrm>
                <a:off x="3256714" y="415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4" name="Ovale 403"/>
              <p:cNvSpPr/>
              <p:nvPr/>
            </p:nvSpPr>
            <p:spPr>
              <a:xfrm>
                <a:off x="3813856" y="504622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5" name="Ovale 404"/>
              <p:cNvSpPr/>
              <p:nvPr/>
            </p:nvSpPr>
            <p:spPr>
              <a:xfrm>
                <a:off x="805285" y="493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6" name="Ovale 405"/>
              <p:cNvSpPr/>
              <p:nvPr/>
            </p:nvSpPr>
            <p:spPr>
              <a:xfrm>
                <a:off x="1529571" y="6049077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7" name="Ovale 406"/>
              <p:cNvSpPr/>
              <p:nvPr/>
            </p:nvSpPr>
            <p:spPr>
              <a:xfrm>
                <a:off x="3479571" y="5937649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8" name="Ovale 407"/>
              <p:cNvSpPr/>
              <p:nvPr/>
            </p:nvSpPr>
            <p:spPr>
              <a:xfrm>
                <a:off x="2588142" y="627193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409" name="Connettore 1 408"/>
              <p:cNvCxnSpPr>
                <a:stCxn id="403" idx="4"/>
                <a:endCxn id="407" idx="0"/>
              </p:cNvCxnSpPr>
              <p:nvPr/>
            </p:nvCxnSpPr>
            <p:spPr>
              <a:xfrm>
                <a:off x="3312428" y="4266220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Gruppo 289"/>
              <p:cNvGrpSpPr/>
              <p:nvPr/>
            </p:nvGrpSpPr>
            <p:grpSpPr>
              <a:xfrm>
                <a:off x="1536611" y="4198053"/>
                <a:ext cx="2235727" cy="2106511"/>
                <a:chOff x="5294213" y="4398078"/>
                <a:chExt cx="2235727" cy="2106511"/>
              </a:xfrm>
            </p:grpSpPr>
            <p:sp>
              <p:nvSpPr>
                <p:cNvPr id="420" name="CasellaDiTesto 419"/>
                <p:cNvSpPr txBox="1"/>
                <p:nvPr/>
              </p:nvSpPr>
              <p:spPr>
                <a:xfrm>
                  <a:off x="6680072" y="44992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2</a:t>
                  </a:r>
                  <a:endParaRPr lang="it-IT" i="1" baseline="-25000" dirty="0"/>
                </a:p>
              </p:txBody>
            </p:sp>
            <p:sp>
              <p:nvSpPr>
                <p:cNvPr id="421" name="CasellaDiTesto 420"/>
                <p:cNvSpPr txBox="1"/>
                <p:nvPr/>
              </p:nvSpPr>
              <p:spPr>
                <a:xfrm>
                  <a:off x="7156120" y="514787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3</a:t>
                  </a:r>
                  <a:endParaRPr lang="it-IT" i="1" baseline="-25000" dirty="0"/>
                </a:p>
              </p:txBody>
            </p:sp>
            <p:sp>
              <p:nvSpPr>
                <p:cNvPr id="422" name="CasellaDiTesto 421"/>
                <p:cNvSpPr txBox="1"/>
                <p:nvPr/>
              </p:nvSpPr>
              <p:spPr>
                <a:xfrm>
                  <a:off x="6896100" y="585594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4</a:t>
                  </a:r>
                  <a:endParaRPr lang="it-IT" i="1" baseline="-25000" dirty="0"/>
                </a:p>
              </p:txBody>
            </p:sp>
            <p:sp>
              <p:nvSpPr>
                <p:cNvPr id="423" name="CasellaDiTesto 422"/>
                <p:cNvSpPr txBox="1"/>
                <p:nvPr/>
              </p:nvSpPr>
              <p:spPr>
                <a:xfrm>
                  <a:off x="6219389" y="6135257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5</a:t>
                  </a:r>
                  <a:endParaRPr lang="it-IT" i="1" baseline="-25000" dirty="0"/>
                </a:p>
              </p:txBody>
            </p:sp>
            <p:sp>
              <p:nvSpPr>
                <p:cNvPr id="424" name="CasellaDiTesto 423"/>
                <p:cNvSpPr txBox="1"/>
                <p:nvPr/>
              </p:nvSpPr>
              <p:spPr>
                <a:xfrm>
                  <a:off x="5510237" y="588395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6</a:t>
                  </a:r>
                  <a:endParaRPr lang="it-IT" i="1" baseline="-25000" dirty="0"/>
                </a:p>
              </p:txBody>
            </p:sp>
            <p:sp>
              <p:nvSpPr>
                <p:cNvPr id="425" name="CasellaDiTesto 424"/>
                <p:cNvSpPr txBox="1"/>
                <p:nvPr/>
              </p:nvSpPr>
              <p:spPr>
                <a:xfrm>
                  <a:off x="5294213" y="50484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7</a:t>
                  </a:r>
                  <a:endParaRPr lang="it-IT" i="1" baseline="-25000" dirty="0"/>
                </a:p>
              </p:txBody>
            </p:sp>
            <p:sp>
              <p:nvSpPr>
                <p:cNvPr id="426" name="CasellaDiTesto 425"/>
                <p:cNvSpPr txBox="1"/>
                <p:nvPr/>
              </p:nvSpPr>
              <p:spPr>
                <a:xfrm>
                  <a:off x="5786264" y="4398078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1</a:t>
                  </a:r>
                  <a:endParaRPr lang="it-IT" i="1" baseline="-25000" dirty="0"/>
                </a:p>
              </p:txBody>
            </p:sp>
          </p:grpSp>
        </p:grpSp>
        <p:sp>
          <p:nvSpPr>
            <p:cNvPr id="428" name="CasellaDiTesto 427"/>
            <p:cNvSpPr txBox="1"/>
            <p:nvPr/>
          </p:nvSpPr>
          <p:spPr>
            <a:xfrm>
              <a:off x="2136686" y="3731167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baseline="-25000" dirty="0"/>
            </a:p>
          </p:txBody>
        </p:sp>
        <p:sp>
          <p:nvSpPr>
            <p:cNvPr id="429" name="CasellaDiTesto 428"/>
            <p:cNvSpPr txBox="1"/>
            <p:nvPr/>
          </p:nvSpPr>
          <p:spPr>
            <a:xfrm>
              <a:off x="3036799" y="3391069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baseline="-25000" dirty="0"/>
            </a:p>
          </p:txBody>
        </p:sp>
      </p:grpSp>
      <p:grpSp>
        <p:nvGrpSpPr>
          <p:cNvPr id="26" name="Gruppo 430"/>
          <p:cNvGrpSpPr/>
          <p:nvPr/>
        </p:nvGrpSpPr>
        <p:grpSpPr>
          <a:xfrm>
            <a:off x="5229630" y="1190506"/>
            <a:ext cx="3124214" cy="2738532"/>
            <a:chOff x="790998" y="4033740"/>
            <a:chExt cx="3124214" cy="2738532"/>
          </a:xfrm>
        </p:grpSpPr>
        <p:sp>
          <p:nvSpPr>
            <p:cNvPr id="432" name="CasellaDiTesto 431"/>
            <p:cNvSpPr txBox="1"/>
            <p:nvPr/>
          </p:nvSpPr>
          <p:spPr>
            <a:xfrm>
              <a:off x="2070017" y="4033740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grpSp>
          <p:nvGrpSpPr>
            <p:cNvPr id="27" name="Gruppo 290"/>
            <p:cNvGrpSpPr/>
            <p:nvPr/>
          </p:nvGrpSpPr>
          <p:grpSpPr>
            <a:xfrm>
              <a:off x="790998" y="4243389"/>
              <a:ext cx="3120000" cy="2340000"/>
              <a:chOff x="805285" y="4043363"/>
              <a:chExt cx="3120000" cy="2340000"/>
            </a:xfrm>
          </p:grpSpPr>
          <p:cxnSp>
            <p:nvCxnSpPr>
              <p:cNvPr id="436" name="Connettore 1 435"/>
              <p:cNvCxnSpPr>
                <a:stCxn id="445" idx="6"/>
                <a:endCxn id="443" idx="2"/>
              </p:cNvCxnSpPr>
              <p:nvPr/>
            </p:nvCxnSpPr>
            <p:spPr>
              <a:xfrm flipV="1">
                <a:off x="916714" y="4210506"/>
                <a:ext cx="2340000" cy="7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Connettore 1 436"/>
              <p:cNvCxnSpPr>
                <a:stCxn id="442" idx="1"/>
                <a:endCxn id="444" idx="2"/>
              </p:cNvCxnSpPr>
              <p:nvPr/>
            </p:nvCxnSpPr>
            <p:spPr>
              <a:xfrm>
                <a:off x="2047318" y="4059682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Connettore 1 437"/>
              <p:cNvCxnSpPr>
                <a:stCxn id="448" idx="7"/>
                <a:endCxn id="444" idx="3"/>
              </p:cNvCxnSpPr>
              <p:nvPr/>
            </p:nvCxnSpPr>
            <p:spPr>
              <a:xfrm flipV="1">
                <a:off x="2683252" y="5141330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Connettore 1 438"/>
              <p:cNvCxnSpPr>
                <a:stCxn id="446" idx="6"/>
                <a:endCxn id="447" idx="3"/>
              </p:cNvCxnSpPr>
              <p:nvPr/>
            </p:nvCxnSpPr>
            <p:spPr>
              <a:xfrm flipV="1">
                <a:off x="1640999" y="6032759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Connettore 1 439"/>
              <p:cNvCxnSpPr>
                <a:stCxn id="445" idx="6"/>
                <a:endCxn id="448" idx="1"/>
              </p:cNvCxnSpPr>
              <p:nvPr/>
            </p:nvCxnSpPr>
            <p:spPr>
              <a:xfrm>
                <a:off x="916714" y="4990506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Connettore 1 440"/>
              <p:cNvCxnSpPr>
                <a:stCxn id="442" idx="4"/>
              </p:cNvCxnSpPr>
              <p:nvPr/>
            </p:nvCxnSpPr>
            <p:spPr>
              <a:xfrm flipH="1">
                <a:off x="1585285" y="4154792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2" name="Ovale 441"/>
              <p:cNvSpPr/>
              <p:nvPr/>
            </p:nvSpPr>
            <p:spPr>
              <a:xfrm>
                <a:off x="2030999" y="404336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3" name="Ovale 442"/>
              <p:cNvSpPr/>
              <p:nvPr/>
            </p:nvSpPr>
            <p:spPr>
              <a:xfrm>
                <a:off x="3256714" y="415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4" name="Ovale 443"/>
              <p:cNvSpPr/>
              <p:nvPr/>
            </p:nvSpPr>
            <p:spPr>
              <a:xfrm>
                <a:off x="3813856" y="504622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5" name="Ovale 444"/>
              <p:cNvSpPr/>
              <p:nvPr/>
            </p:nvSpPr>
            <p:spPr>
              <a:xfrm>
                <a:off x="805285" y="493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6" name="Ovale 445"/>
              <p:cNvSpPr/>
              <p:nvPr/>
            </p:nvSpPr>
            <p:spPr>
              <a:xfrm>
                <a:off x="1529571" y="6049077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7" name="Ovale 446"/>
              <p:cNvSpPr/>
              <p:nvPr/>
            </p:nvSpPr>
            <p:spPr>
              <a:xfrm>
                <a:off x="3479571" y="5937649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8" name="Ovale 447"/>
              <p:cNvSpPr/>
              <p:nvPr/>
            </p:nvSpPr>
            <p:spPr>
              <a:xfrm>
                <a:off x="2588142" y="627193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449" name="Connettore 1 448"/>
              <p:cNvCxnSpPr>
                <a:stCxn id="443" idx="4"/>
                <a:endCxn id="447" idx="0"/>
              </p:cNvCxnSpPr>
              <p:nvPr/>
            </p:nvCxnSpPr>
            <p:spPr>
              <a:xfrm>
                <a:off x="3312428" y="4266220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Connettore 1 456"/>
              <p:cNvCxnSpPr>
                <a:stCxn id="442" idx="4"/>
                <a:endCxn id="448" idx="1"/>
              </p:cNvCxnSpPr>
              <p:nvPr/>
            </p:nvCxnSpPr>
            <p:spPr>
              <a:xfrm>
                <a:off x="2086714" y="4154792"/>
                <a:ext cx="517747" cy="2133461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Connettore 1 457"/>
              <p:cNvCxnSpPr>
                <a:stCxn id="442" idx="5"/>
                <a:endCxn id="447" idx="1"/>
              </p:cNvCxnSpPr>
              <p:nvPr/>
            </p:nvCxnSpPr>
            <p:spPr>
              <a:xfrm>
                <a:off x="2126109" y="4138473"/>
                <a:ext cx="1369780" cy="1815494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po 289"/>
              <p:cNvGrpSpPr/>
              <p:nvPr/>
            </p:nvGrpSpPr>
            <p:grpSpPr>
              <a:xfrm>
                <a:off x="1536611" y="4198053"/>
                <a:ext cx="2235727" cy="2106511"/>
                <a:chOff x="5294213" y="4398078"/>
                <a:chExt cx="2235727" cy="2106511"/>
              </a:xfrm>
            </p:grpSpPr>
            <p:sp>
              <p:nvSpPr>
                <p:cNvPr id="460" name="CasellaDiTesto 459"/>
                <p:cNvSpPr txBox="1"/>
                <p:nvPr/>
              </p:nvSpPr>
              <p:spPr>
                <a:xfrm>
                  <a:off x="6680072" y="44992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2</a:t>
                  </a:r>
                  <a:endParaRPr lang="it-IT" i="1" baseline="-25000" dirty="0"/>
                </a:p>
              </p:txBody>
            </p:sp>
            <p:sp>
              <p:nvSpPr>
                <p:cNvPr id="461" name="CasellaDiTesto 460"/>
                <p:cNvSpPr txBox="1"/>
                <p:nvPr/>
              </p:nvSpPr>
              <p:spPr>
                <a:xfrm>
                  <a:off x="7156120" y="514787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3</a:t>
                  </a:r>
                  <a:endParaRPr lang="it-IT" i="1" baseline="-25000" dirty="0"/>
                </a:p>
              </p:txBody>
            </p:sp>
            <p:sp>
              <p:nvSpPr>
                <p:cNvPr id="462" name="CasellaDiTesto 461"/>
                <p:cNvSpPr txBox="1"/>
                <p:nvPr/>
              </p:nvSpPr>
              <p:spPr>
                <a:xfrm>
                  <a:off x="6896100" y="585594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4</a:t>
                  </a:r>
                  <a:endParaRPr lang="it-IT" i="1" baseline="-25000" dirty="0"/>
                </a:p>
              </p:txBody>
            </p:sp>
            <p:sp>
              <p:nvSpPr>
                <p:cNvPr id="463" name="CasellaDiTesto 462"/>
                <p:cNvSpPr txBox="1"/>
                <p:nvPr/>
              </p:nvSpPr>
              <p:spPr>
                <a:xfrm>
                  <a:off x="6219389" y="6135257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5</a:t>
                  </a:r>
                  <a:endParaRPr lang="it-IT" i="1" baseline="-25000" dirty="0"/>
                </a:p>
              </p:txBody>
            </p:sp>
            <p:sp>
              <p:nvSpPr>
                <p:cNvPr id="464" name="CasellaDiTesto 463"/>
                <p:cNvSpPr txBox="1"/>
                <p:nvPr/>
              </p:nvSpPr>
              <p:spPr>
                <a:xfrm>
                  <a:off x="5510237" y="588395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6</a:t>
                  </a:r>
                  <a:endParaRPr lang="it-IT" i="1" baseline="-25000" dirty="0"/>
                </a:p>
              </p:txBody>
            </p:sp>
            <p:sp>
              <p:nvSpPr>
                <p:cNvPr id="465" name="CasellaDiTesto 464"/>
                <p:cNvSpPr txBox="1"/>
                <p:nvPr/>
              </p:nvSpPr>
              <p:spPr>
                <a:xfrm>
                  <a:off x="5294213" y="50484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7</a:t>
                  </a:r>
                  <a:endParaRPr lang="it-IT" i="1" baseline="-25000" dirty="0"/>
                </a:p>
              </p:txBody>
            </p:sp>
            <p:sp>
              <p:nvSpPr>
                <p:cNvPr id="466" name="CasellaDiTesto 465"/>
                <p:cNvSpPr txBox="1"/>
                <p:nvPr/>
              </p:nvSpPr>
              <p:spPr>
                <a:xfrm>
                  <a:off x="5786264" y="4398078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1</a:t>
                  </a:r>
                  <a:endParaRPr lang="it-IT" i="1" baseline="-25000" dirty="0"/>
                </a:p>
              </p:txBody>
            </p:sp>
          </p:grpSp>
        </p:grpSp>
        <p:sp>
          <p:nvSpPr>
            <p:cNvPr id="434" name="CasellaDiTesto 433"/>
            <p:cNvSpPr txBox="1"/>
            <p:nvPr/>
          </p:nvSpPr>
          <p:spPr>
            <a:xfrm>
              <a:off x="2665323" y="640294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baseline="-25000" dirty="0"/>
            </a:p>
          </p:txBody>
        </p:sp>
        <p:sp>
          <p:nvSpPr>
            <p:cNvPr id="435" name="CasellaDiTesto 434"/>
            <p:cNvSpPr txBox="1"/>
            <p:nvPr/>
          </p:nvSpPr>
          <p:spPr>
            <a:xfrm>
              <a:off x="3565436" y="6062842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baseline="-25000" dirty="0"/>
            </a:p>
          </p:txBody>
        </p:sp>
      </p:grpSp>
      <p:sp>
        <p:nvSpPr>
          <p:cNvPr id="168" name="CasellaDiTesto 167"/>
          <p:cNvSpPr txBox="1"/>
          <p:nvPr/>
        </p:nvSpPr>
        <p:spPr>
          <a:xfrm>
            <a:off x="3657597" y="1728776"/>
            <a:ext cx="1628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 smtClean="0"/>
              <a:t>u</a:t>
            </a:r>
            <a:r>
              <a:rPr lang="it-IT" sz="2000" dirty="0" smtClean="0"/>
              <a:t> </a:t>
            </a:r>
            <a:r>
              <a:rPr lang="it-IT" sz="2000" dirty="0" err="1" smtClean="0"/>
              <a:t>cannot</a:t>
            </a:r>
            <a:r>
              <a:rPr lang="it-IT" sz="2000" dirty="0" smtClean="0"/>
              <a:t> </a:t>
            </a:r>
            <a:r>
              <a:rPr lang="it-IT" sz="2000" dirty="0" err="1" smtClean="0"/>
              <a:t>be</a:t>
            </a:r>
            <a:r>
              <a:rPr lang="it-IT" sz="2000" dirty="0" smtClean="0"/>
              <a:t> </a:t>
            </a:r>
            <a:r>
              <a:rPr lang="it-IT" sz="2000" dirty="0" err="1" smtClean="0"/>
              <a:t>adjacent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br>
              <a:rPr lang="it-IT" sz="2000" dirty="0" smtClean="0"/>
            </a:br>
            <a:r>
              <a:rPr lang="it-IT" sz="2000" i="1" dirty="0" smtClean="0"/>
              <a:t>v</a:t>
            </a:r>
            <a:r>
              <a:rPr lang="it-IT" sz="2000" dirty="0" smtClean="0"/>
              <a:t> or </a:t>
            </a:r>
            <a:r>
              <a:rPr lang="it-IT" sz="2000" i="1" dirty="0" smtClean="0"/>
              <a:t>w</a:t>
            </a:r>
            <a:endParaRPr lang="it-IT" sz="2000" i="1" dirty="0"/>
          </a:p>
        </p:txBody>
      </p:sp>
      <p:grpSp>
        <p:nvGrpSpPr>
          <p:cNvPr id="29" name="Gruppo 181"/>
          <p:cNvGrpSpPr/>
          <p:nvPr/>
        </p:nvGrpSpPr>
        <p:grpSpPr>
          <a:xfrm>
            <a:off x="6540770" y="1792328"/>
            <a:ext cx="1234613" cy="1677525"/>
            <a:chOff x="7040850" y="2435288"/>
            <a:chExt cx="1234613" cy="1677525"/>
          </a:xfrm>
        </p:grpSpPr>
        <p:grpSp>
          <p:nvGrpSpPr>
            <p:cNvPr id="30" name="Gruppo 232"/>
            <p:cNvGrpSpPr>
              <a:grpSpLocks noChangeAspect="1"/>
            </p:cNvGrpSpPr>
            <p:nvPr/>
          </p:nvGrpSpPr>
          <p:grpSpPr>
            <a:xfrm>
              <a:off x="7264688" y="2435288"/>
              <a:ext cx="144000" cy="144000"/>
              <a:chOff x="4283968" y="3356992"/>
              <a:chExt cx="216024" cy="216024"/>
            </a:xfrm>
          </p:grpSpPr>
          <p:cxnSp>
            <p:nvCxnSpPr>
              <p:cNvPr id="171" name="Connettore 1 170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ttore 1 171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uppo 232"/>
            <p:cNvGrpSpPr>
              <a:grpSpLocks noChangeAspect="1"/>
            </p:cNvGrpSpPr>
            <p:nvPr/>
          </p:nvGrpSpPr>
          <p:grpSpPr>
            <a:xfrm>
              <a:off x="8131463" y="3602100"/>
              <a:ext cx="144000" cy="144000"/>
              <a:chOff x="4283968" y="3356992"/>
              <a:chExt cx="216024" cy="216024"/>
            </a:xfrm>
          </p:grpSpPr>
          <p:cxnSp>
            <p:nvCxnSpPr>
              <p:cNvPr id="174" name="Connettore 1 173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1 174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uppo 232"/>
            <p:cNvGrpSpPr>
              <a:grpSpLocks noChangeAspect="1"/>
            </p:cNvGrpSpPr>
            <p:nvPr/>
          </p:nvGrpSpPr>
          <p:grpSpPr>
            <a:xfrm>
              <a:off x="7040850" y="2511488"/>
              <a:ext cx="144000" cy="144000"/>
              <a:chOff x="4283968" y="3356992"/>
              <a:chExt cx="216024" cy="216024"/>
            </a:xfrm>
          </p:grpSpPr>
          <p:cxnSp>
            <p:nvCxnSpPr>
              <p:cNvPr id="177" name="Connettore 1 176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ttore 1 177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uppo 232"/>
            <p:cNvGrpSpPr>
              <a:grpSpLocks noChangeAspect="1"/>
            </p:cNvGrpSpPr>
            <p:nvPr/>
          </p:nvGrpSpPr>
          <p:grpSpPr>
            <a:xfrm>
              <a:off x="7426613" y="3968813"/>
              <a:ext cx="144000" cy="144000"/>
              <a:chOff x="4283968" y="3356992"/>
              <a:chExt cx="216024" cy="216024"/>
            </a:xfrm>
          </p:grpSpPr>
          <p:cxnSp>
            <p:nvCxnSpPr>
              <p:cNvPr id="180" name="Connettore 1 179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ttore 1 180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12" name="Connettore 7 311"/>
          <p:cNvCxnSpPr/>
          <p:nvPr/>
        </p:nvCxnSpPr>
        <p:spPr>
          <a:xfrm>
            <a:off x="3724269" y="2609841"/>
            <a:ext cx="1385888" cy="300038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72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7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5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Connettore 1 13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1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Connettore 1 13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9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4" name="Connettore 1 103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Connettore 1 10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2" name="Connettore 1 10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Connettore 1 10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90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79" name="Connettore 1 78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ttore 1 7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Connettore 1 77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301"/>
          <p:cNvGrpSpPr/>
          <p:nvPr/>
        </p:nvGrpSpPr>
        <p:grpSpPr>
          <a:xfrm>
            <a:off x="262361" y="1224133"/>
            <a:ext cx="3124214" cy="2819214"/>
            <a:chOff x="262361" y="1281285"/>
            <a:chExt cx="3124214" cy="2819214"/>
          </a:xfrm>
        </p:grpSpPr>
        <p:sp>
          <p:nvSpPr>
            <p:cNvPr id="326" name="CasellaDiTesto 325"/>
            <p:cNvSpPr txBox="1"/>
            <p:nvPr/>
          </p:nvSpPr>
          <p:spPr>
            <a:xfrm>
              <a:off x="1541380" y="1281285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grpSp>
          <p:nvGrpSpPr>
            <p:cNvPr id="24" name="Gruppo 290"/>
            <p:cNvGrpSpPr/>
            <p:nvPr/>
          </p:nvGrpSpPr>
          <p:grpSpPr>
            <a:xfrm>
              <a:off x="262361" y="1571616"/>
              <a:ext cx="3120000" cy="2340000"/>
              <a:chOff x="805285" y="4043363"/>
              <a:chExt cx="3120000" cy="2340000"/>
            </a:xfrm>
          </p:grpSpPr>
          <p:cxnSp>
            <p:nvCxnSpPr>
              <p:cNvPr id="396" name="Connettore 1 395"/>
              <p:cNvCxnSpPr>
                <a:stCxn id="405" idx="6"/>
                <a:endCxn id="403" idx="2"/>
              </p:cNvCxnSpPr>
              <p:nvPr/>
            </p:nvCxnSpPr>
            <p:spPr>
              <a:xfrm flipV="1">
                <a:off x="916714" y="4210506"/>
                <a:ext cx="2340000" cy="7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Connettore 1 396"/>
              <p:cNvCxnSpPr>
                <a:stCxn id="402" idx="1"/>
                <a:endCxn id="404" idx="2"/>
              </p:cNvCxnSpPr>
              <p:nvPr/>
            </p:nvCxnSpPr>
            <p:spPr>
              <a:xfrm>
                <a:off x="2047318" y="4059682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Connettore 1 397"/>
              <p:cNvCxnSpPr>
                <a:stCxn id="408" idx="7"/>
                <a:endCxn id="404" idx="3"/>
              </p:cNvCxnSpPr>
              <p:nvPr/>
            </p:nvCxnSpPr>
            <p:spPr>
              <a:xfrm flipV="1">
                <a:off x="2683252" y="5141330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Connettore 1 398"/>
              <p:cNvCxnSpPr>
                <a:stCxn id="406" idx="6"/>
                <a:endCxn id="407" idx="3"/>
              </p:cNvCxnSpPr>
              <p:nvPr/>
            </p:nvCxnSpPr>
            <p:spPr>
              <a:xfrm flipV="1">
                <a:off x="1640999" y="6032759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Connettore 1 399"/>
              <p:cNvCxnSpPr>
                <a:stCxn id="405" idx="6"/>
                <a:endCxn id="408" idx="1"/>
              </p:cNvCxnSpPr>
              <p:nvPr/>
            </p:nvCxnSpPr>
            <p:spPr>
              <a:xfrm>
                <a:off x="916714" y="4990506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Connettore 1 400"/>
              <p:cNvCxnSpPr>
                <a:stCxn id="402" idx="4"/>
              </p:cNvCxnSpPr>
              <p:nvPr/>
            </p:nvCxnSpPr>
            <p:spPr>
              <a:xfrm flipH="1">
                <a:off x="1585285" y="4154792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2" name="Ovale 401"/>
              <p:cNvSpPr/>
              <p:nvPr/>
            </p:nvSpPr>
            <p:spPr>
              <a:xfrm>
                <a:off x="2030999" y="404336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3" name="Ovale 402"/>
              <p:cNvSpPr/>
              <p:nvPr/>
            </p:nvSpPr>
            <p:spPr>
              <a:xfrm>
                <a:off x="3256714" y="415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4" name="Ovale 403"/>
              <p:cNvSpPr/>
              <p:nvPr/>
            </p:nvSpPr>
            <p:spPr>
              <a:xfrm>
                <a:off x="3813856" y="504622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5" name="Ovale 404"/>
              <p:cNvSpPr/>
              <p:nvPr/>
            </p:nvSpPr>
            <p:spPr>
              <a:xfrm>
                <a:off x="805285" y="493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6" name="Ovale 405"/>
              <p:cNvSpPr/>
              <p:nvPr/>
            </p:nvSpPr>
            <p:spPr>
              <a:xfrm>
                <a:off x="1529571" y="6049077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7" name="Ovale 406"/>
              <p:cNvSpPr/>
              <p:nvPr/>
            </p:nvSpPr>
            <p:spPr>
              <a:xfrm>
                <a:off x="3479571" y="5937649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8" name="Ovale 407"/>
              <p:cNvSpPr/>
              <p:nvPr/>
            </p:nvSpPr>
            <p:spPr>
              <a:xfrm>
                <a:off x="2588142" y="627193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409" name="Connettore 1 408"/>
              <p:cNvCxnSpPr>
                <a:stCxn id="403" idx="4"/>
                <a:endCxn id="407" idx="0"/>
              </p:cNvCxnSpPr>
              <p:nvPr/>
            </p:nvCxnSpPr>
            <p:spPr>
              <a:xfrm>
                <a:off x="3312428" y="4266220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Gruppo 289"/>
              <p:cNvGrpSpPr/>
              <p:nvPr/>
            </p:nvGrpSpPr>
            <p:grpSpPr>
              <a:xfrm>
                <a:off x="1536611" y="4198053"/>
                <a:ext cx="2235727" cy="2106511"/>
                <a:chOff x="5294213" y="4398078"/>
                <a:chExt cx="2235727" cy="2106511"/>
              </a:xfrm>
            </p:grpSpPr>
            <p:sp>
              <p:nvSpPr>
                <p:cNvPr id="420" name="CasellaDiTesto 419"/>
                <p:cNvSpPr txBox="1"/>
                <p:nvPr/>
              </p:nvSpPr>
              <p:spPr>
                <a:xfrm>
                  <a:off x="6680072" y="44992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2</a:t>
                  </a:r>
                  <a:endParaRPr lang="it-IT" i="1" baseline="-25000" dirty="0"/>
                </a:p>
              </p:txBody>
            </p:sp>
            <p:sp>
              <p:nvSpPr>
                <p:cNvPr id="421" name="CasellaDiTesto 420"/>
                <p:cNvSpPr txBox="1"/>
                <p:nvPr/>
              </p:nvSpPr>
              <p:spPr>
                <a:xfrm>
                  <a:off x="7156120" y="514787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3</a:t>
                  </a:r>
                  <a:endParaRPr lang="it-IT" i="1" baseline="-25000" dirty="0"/>
                </a:p>
              </p:txBody>
            </p:sp>
            <p:sp>
              <p:nvSpPr>
                <p:cNvPr id="422" name="CasellaDiTesto 421"/>
                <p:cNvSpPr txBox="1"/>
                <p:nvPr/>
              </p:nvSpPr>
              <p:spPr>
                <a:xfrm>
                  <a:off x="6896100" y="585594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4</a:t>
                  </a:r>
                  <a:endParaRPr lang="it-IT" i="1" baseline="-25000" dirty="0"/>
                </a:p>
              </p:txBody>
            </p:sp>
            <p:sp>
              <p:nvSpPr>
                <p:cNvPr id="423" name="CasellaDiTesto 422"/>
                <p:cNvSpPr txBox="1"/>
                <p:nvPr/>
              </p:nvSpPr>
              <p:spPr>
                <a:xfrm>
                  <a:off x="6219389" y="6135257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5</a:t>
                  </a:r>
                  <a:endParaRPr lang="it-IT" i="1" baseline="-25000" dirty="0"/>
                </a:p>
              </p:txBody>
            </p:sp>
            <p:sp>
              <p:nvSpPr>
                <p:cNvPr id="424" name="CasellaDiTesto 423"/>
                <p:cNvSpPr txBox="1"/>
                <p:nvPr/>
              </p:nvSpPr>
              <p:spPr>
                <a:xfrm>
                  <a:off x="5510237" y="588395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6</a:t>
                  </a:r>
                  <a:endParaRPr lang="it-IT" i="1" baseline="-25000" dirty="0"/>
                </a:p>
              </p:txBody>
            </p:sp>
            <p:sp>
              <p:nvSpPr>
                <p:cNvPr id="425" name="CasellaDiTesto 424"/>
                <p:cNvSpPr txBox="1"/>
                <p:nvPr/>
              </p:nvSpPr>
              <p:spPr>
                <a:xfrm>
                  <a:off x="5294213" y="50484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7</a:t>
                  </a:r>
                  <a:endParaRPr lang="it-IT" i="1" baseline="-25000" dirty="0"/>
                </a:p>
              </p:txBody>
            </p:sp>
            <p:sp>
              <p:nvSpPr>
                <p:cNvPr id="426" name="CasellaDiTesto 425"/>
                <p:cNvSpPr txBox="1"/>
                <p:nvPr/>
              </p:nvSpPr>
              <p:spPr>
                <a:xfrm>
                  <a:off x="5786264" y="4398078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1</a:t>
                  </a:r>
                  <a:endParaRPr lang="it-IT" i="1" baseline="-25000" dirty="0"/>
                </a:p>
              </p:txBody>
            </p:sp>
          </p:grpSp>
        </p:grpSp>
        <p:sp>
          <p:nvSpPr>
            <p:cNvPr id="428" name="CasellaDiTesto 427"/>
            <p:cNvSpPr txBox="1"/>
            <p:nvPr/>
          </p:nvSpPr>
          <p:spPr>
            <a:xfrm>
              <a:off x="2136686" y="3731167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baseline="-25000" dirty="0"/>
            </a:p>
          </p:txBody>
        </p:sp>
        <p:sp>
          <p:nvSpPr>
            <p:cNvPr id="429" name="CasellaDiTesto 428"/>
            <p:cNvSpPr txBox="1"/>
            <p:nvPr/>
          </p:nvSpPr>
          <p:spPr>
            <a:xfrm>
              <a:off x="3036799" y="3391069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baseline="-25000" dirty="0"/>
            </a:p>
          </p:txBody>
        </p:sp>
      </p:grpSp>
      <p:grpSp>
        <p:nvGrpSpPr>
          <p:cNvPr id="26" name="Gruppo 430"/>
          <p:cNvGrpSpPr/>
          <p:nvPr/>
        </p:nvGrpSpPr>
        <p:grpSpPr>
          <a:xfrm>
            <a:off x="5229630" y="1190506"/>
            <a:ext cx="3124214" cy="2738532"/>
            <a:chOff x="790998" y="4033740"/>
            <a:chExt cx="3124214" cy="2738532"/>
          </a:xfrm>
        </p:grpSpPr>
        <p:sp>
          <p:nvSpPr>
            <p:cNvPr id="432" name="CasellaDiTesto 431"/>
            <p:cNvSpPr txBox="1"/>
            <p:nvPr/>
          </p:nvSpPr>
          <p:spPr>
            <a:xfrm>
              <a:off x="2070017" y="4033740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grpSp>
          <p:nvGrpSpPr>
            <p:cNvPr id="27" name="Gruppo 290"/>
            <p:cNvGrpSpPr/>
            <p:nvPr/>
          </p:nvGrpSpPr>
          <p:grpSpPr>
            <a:xfrm>
              <a:off x="790998" y="4243389"/>
              <a:ext cx="3120000" cy="2340000"/>
              <a:chOff x="805285" y="4043363"/>
              <a:chExt cx="3120000" cy="2340000"/>
            </a:xfrm>
          </p:grpSpPr>
          <p:cxnSp>
            <p:nvCxnSpPr>
              <p:cNvPr id="436" name="Connettore 1 435"/>
              <p:cNvCxnSpPr>
                <a:stCxn id="445" idx="6"/>
                <a:endCxn id="443" idx="2"/>
              </p:cNvCxnSpPr>
              <p:nvPr/>
            </p:nvCxnSpPr>
            <p:spPr>
              <a:xfrm flipV="1">
                <a:off x="916714" y="4210506"/>
                <a:ext cx="2340000" cy="7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Connettore 1 436"/>
              <p:cNvCxnSpPr>
                <a:stCxn id="442" idx="1"/>
                <a:endCxn id="444" idx="2"/>
              </p:cNvCxnSpPr>
              <p:nvPr/>
            </p:nvCxnSpPr>
            <p:spPr>
              <a:xfrm>
                <a:off x="2047318" y="4059682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Connettore 1 437"/>
              <p:cNvCxnSpPr>
                <a:stCxn id="448" idx="7"/>
                <a:endCxn id="444" idx="3"/>
              </p:cNvCxnSpPr>
              <p:nvPr/>
            </p:nvCxnSpPr>
            <p:spPr>
              <a:xfrm flipV="1">
                <a:off x="2683252" y="5141330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Connettore 1 438"/>
              <p:cNvCxnSpPr>
                <a:stCxn id="446" idx="6"/>
                <a:endCxn id="447" idx="3"/>
              </p:cNvCxnSpPr>
              <p:nvPr/>
            </p:nvCxnSpPr>
            <p:spPr>
              <a:xfrm flipV="1">
                <a:off x="1640999" y="6032759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Connettore 1 439"/>
              <p:cNvCxnSpPr>
                <a:stCxn id="445" idx="6"/>
                <a:endCxn id="448" idx="1"/>
              </p:cNvCxnSpPr>
              <p:nvPr/>
            </p:nvCxnSpPr>
            <p:spPr>
              <a:xfrm>
                <a:off x="916714" y="4990506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Connettore 1 440"/>
              <p:cNvCxnSpPr>
                <a:stCxn id="442" idx="4"/>
              </p:cNvCxnSpPr>
              <p:nvPr/>
            </p:nvCxnSpPr>
            <p:spPr>
              <a:xfrm flipH="1">
                <a:off x="1585285" y="4154792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2" name="Ovale 441"/>
              <p:cNvSpPr/>
              <p:nvPr/>
            </p:nvSpPr>
            <p:spPr>
              <a:xfrm>
                <a:off x="2030999" y="404336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3" name="Ovale 442"/>
              <p:cNvSpPr/>
              <p:nvPr/>
            </p:nvSpPr>
            <p:spPr>
              <a:xfrm>
                <a:off x="3256714" y="415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4" name="Ovale 443"/>
              <p:cNvSpPr/>
              <p:nvPr/>
            </p:nvSpPr>
            <p:spPr>
              <a:xfrm>
                <a:off x="3813856" y="504622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5" name="Ovale 444"/>
              <p:cNvSpPr/>
              <p:nvPr/>
            </p:nvSpPr>
            <p:spPr>
              <a:xfrm>
                <a:off x="805285" y="493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6" name="Ovale 445"/>
              <p:cNvSpPr/>
              <p:nvPr/>
            </p:nvSpPr>
            <p:spPr>
              <a:xfrm>
                <a:off x="1529571" y="6049077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7" name="Ovale 446"/>
              <p:cNvSpPr/>
              <p:nvPr/>
            </p:nvSpPr>
            <p:spPr>
              <a:xfrm>
                <a:off x="3479571" y="5937649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8" name="Ovale 447"/>
              <p:cNvSpPr/>
              <p:nvPr/>
            </p:nvSpPr>
            <p:spPr>
              <a:xfrm>
                <a:off x="2588142" y="627193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449" name="Connettore 1 448"/>
              <p:cNvCxnSpPr>
                <a:stCxn id="443" idx="4"/>
                <a:endCxn id="447" idx="0"/>
              </p:cNvCxnSpPr>
              <p:nvPr/>
            </p:nvCxnSpPr>
            <p:spPr>
              <a:xfrm>
                <a:off x="3312428" y="4266220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Connettore 1 456"/>
              <p:cNvCxnSpPr>
                <a:stCxn id="442" idx="4"/>
                <a:endCxn id="448" idx="1"/>
              </p:cNvCxnSpPr>
              <p:nvPr/>
            </p:nvCxnSpPr>
            <p:spPr>
              <a:xfrm>
                <a:off x="2086714" y="4154792"/>
                <a:ext cx="517747" cy="2133461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Connettore 1 457"/>
              <p:cNvCxnSpPr>
                <a:stCxn id="442" idx="5"/>
                <a:endCxn id="447" idx="1"/>
              </p:cNvCxnSpPr>
              <p:nvPr/>
            </p:nvCxnSpPr>
            <p:spPr>
              <a:xfrm>
                <a:off x="2126109" y="4138473"/>
                <a:ext cx="1369780" cy="1815494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po 289"/>
              <p:cNvGrpSpPr/>
              <p:nvPr/>
            </p:nvGrpSpPr>
            <p:grpSpPr>
              <a:xfrm>
                <a:off x="1536611" y="4198053"/>
                <a:ext cx="2235727" cy="2106511"/>
                <a:chOff x="5294213" y="4398078"/>
                <a:chExt cx="2235727" cy="2106511"/>
              </a:xfrm>
            </p:grpSpPr>
            <p:sp>
              <p:nvSpPr>
                <p:cNvPr id="460" name="CasellaDiTesto 459"/>
                <p:cNvSpPr txBox="1"/>
                <p:nvPr/>
              </p:nvSpPr>
              <p:spPr>
                <a:xfrm>
                  <a:off x="6680072" y="44992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2</a:t>
                  </a:r>
                  <a:endParaRPr lang="it-IT" i="1" baseline="-25000" dirty="0"/>
                </a:p>
              </p:txBody>
            </p:sp>
            <p:sp>
              <p:nvSpPr>
                <p:cNvPr id="461" name="CasellaDiTesto 460"/>
                <p:cNvSpPr txBox="1"/>
                <p:nvPr/>
              </p:nvSpPr>
              <p:spPr>
                <a:xfrm>
                  <a:off x="7156120" y="514787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3</a:t>
                  </a:r>
                  <a:endParaRPr lang="it-IT" i="1" baseline="-25000" dirty="0"/>
                </a:p>
              </p:txBody>
            </p:sp>
            <p:sp>
              <p:nvSpPr>
                <p:cNvPr id="462" name="CasellaDiTesto 461"/>
                <p:cNvSpPr txBox="1"/>
                <p:nvPr/>
              </p:nvSpPr>
              <p:spPr>
                <a:xfrm>
                  <a:off x="6896100" y="585594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4</a:t>
                  </a:r>
                  <a:endParaRPr lang="it-IT" i="1" baseline="-25000" dirty="0"/>
                </a:p>
              </p:txBody>
            </p:sp>
            <p:sp>
              <p:nvSpPr>
                <p:cNvPr id="463" name="CasellaDiTesto 462"/>
                <p:cNvSpPr txBox="1"/>
                <p:nvPr/>
              </p:nvSpPr>
              <p:spPr>
                <a:xfrm>
                  <a:off x="6219389" y="6135257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5</a:t>
                  </a:r>
                  <a:endParaRPr lang="it-IT" i="1" baseline="-25000" dirty="0"/>
                </a:p>
              </p:txBody>
            </p:sp>
            <p:sp>
              <p:nvSpPr>
                <p:cNvPr id="464" name="CasellaDiTesto 463"/>
                <p:cNvSpPr txBox="1"/>
                <p:nvPr/>
              </p:nvSpPr>
              <p:spPr>
                <a:xfrm>
                  <a:off x="5510237" y="588395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6</a:t>
                  </a:r>
                  <a:endParaRPr lang="it-IT" i="1" baseline="-25000" dirty="0"/>
                </a:p>
              </p:txBody>
            </p:sp>
            <p:sp>
              <p:nvSpPr>
                <p:cNvPr id="465" name="CasellaDiTesto 464"/>
                <p:cNvSpPr txBox="1"/>
                <p:nvPr/>
              </p:nvSpPr>
              <p:spPr>
                <a:xfrm>
                  <a:off x="5294213" y="50484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7</a:t>
                  </a:r>
                  <a:endParaRPr lang="it-IT" i="1" baseline="-25000" dirty="0"/>
                </a:p>
              </p:txBody>
            </p:sp>
            <p:sp>
              <p:nvSpPr>
                <p:cNvPr id="466" name="CasellaDiTesto 465"/>
                <p:cNvSpPr txBox="1"/>
                <p:nvPr/>
              </p:nvSpPr>
              <p:spPr>
                <a:xfrm>
                  <a:off x="5786264" y="4398078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1</a:t>
                  </a:r>
                  <a:endParaRPr lang="it-IT" i="1" baseline="-25000" dirty="0"/>
                </a:p>
              </p:txBody>
            </p:sp>
          </p:grpSp>
        </p:grpSp>
        <p:sp>
          <p:nvSpPr>
            <p:cNvPr id="434" name="CasellaDiTesto 433"/>
            <p:cNvSpPr txBox="1"/>
            <p:nvPr/>
          </p:nvSpPr>
          <p:spPr>
            <a:xfrm>
              <a:off x="2665323" y="640294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baseline="-25000" dirty="0"/>
            </a:p>
          </p:txBody>
        </p:sp>
        <p:sp>
          <p:nvSpPr>
            <p:cNvPr id="435" name="CasellaDiTesto 434"/>
            <p:cNvSpPr txBox="1"/>
            <p:nvPr/>
          </p:nvSpPr>
          <p:spPr>
            <a:xfrm>
              <a:off x="3565436" y="6062842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baseline="-25000" dirty="0"/>
            </a:p>
          </p:txBody>
        </p:sp>
      </p:grpSp>
      <p:sp>
        <p:nvSpPr>
          <p:cNvPr id="168" name="CasellaDiTesto 167"/>
          <p:cNvSpPr txBox="1"/>
          <p:nvPr/>
        </p:nvSpPr>
        <p:spPr>
          <a:xfrm>
            <a:off x="3657597" y="1728776"/>
            <a:ext cx="1628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 smtClean="0"/>
              <a:t>u</a:t>
            </a:r>
            <a:r>
              <a:rPr lang="it-IT" sz="2000" dirty="0" smtClean="0"/>
              <a:t> </a:t>
            </a:r>
            <a:r>
              <a:rPr lang="it-IT" sz="2000" dirty="0" err="1" smtClean="0"/>
              <a:t>cannot</a:t>
            </a:r>
            <a:r>
              <a:rPr lang="it-IT" sz="2000" dirty="0" smtClean="0"/>
              <a:t> </a:t>
            </a:r>
            <a:r>
              <a:rPr lang="it-IT" sz="2000" dirty="0" err="1" smtClean="0"/>
              <a:t>be</a:t>
            </a:r>
            <a:r>
              <a:rPr lang="it-IT" sz="2000" dirty="0" smtClean="0"/>
              <a:t> </a:t>
            </a:r>
            <a:r>
              <a:rPr lang="it-IT" sz="2000" dirty="0" err="1" smtClean="0"/>
              <a:t>adjacent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br>
              <a:rPr lang="it-IT" sz="2000" dirty="0" smtClean="0"/>
            </a:br>
            <a:r>
              <a:rPr lang="it-IT" sz="2000" i="1" dirty="0" smtClean="0"/>
              <a:t>v</a:t>
            </a:r>
            <a:r>
              <a:rPr lang="it-IT" sz="2000" dirty="0" smtClean="0"/>
              <a:t> or </a:t>
            </a:r>
            <a:r>
              <a:rPr lang="it-IT" sz="2000" i="1" dirty="0" smtClean="0"/>
              <a:t>w</a:t>
            </a:r>
            <a:endParaRPr lang="it-IT" sz="2000" i="1" dirty="0"/>
          </a:p>
        </p:txBody>
      </p:sp>
      <p:grpSp>
        <p:nvGrpSpPr>
          <p:cNvPr id="29" name="Gruppo 181"/>
          <p:cNvGrpSpPr/>
          <p:nvPr/>
        </p:nvGrpSpPr>
        <p:grpSpPr>
          <a:xfrm>
            <a:off x="6540770" y="1792328"/>
            <a:ext cx="1234613" cy="1677525"/>
            <a:chOff x="7040850" y="2435288"/>
            <a:chExt cx="1234613" cy="1677525"/>
          </a:xfrm>
        </p:grpSpPr>
        <p:grpSp>
          <p:nvGrpSpPr>
            <p:cNvPr id="30" name="Gruppo 232"/>
            <p:cNvGrpSpPr>
              <a:grpSpLocks noChangeAspect="1"/>
            </p:cNvGrpSpPr>
            <p:nvPr/>
          </p:nvGrpSpPr>
          <p:grpSpPr>
            <a:xfrm>
              <a:off x="7264688" y="2435288"/>
              <a:ext cx="144000" cy="144000"/>
              <a:chOff x="4283968" y="3356992"/>
              <a:chExt cx="216024" cy="216024"/>
            </a:xfrm>
          </p:grpSpPr>
          <p:cxnSp>
            <p:nvCxnSpPr>
              <p:cNvPr id="171" name="Connettore 1 170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ttore 1 171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uppo 232"/>
            <p:cNvGrpSpPr>
              <a:grpSpLocks noChangeAspect="1"/>
            </p:cNvGrpSpPr>
            <p:nvPr/>
          </p:nvGrpSpPr>
          <p:grpSpPr>
            <a:xfrm>
              <a:off x="8131463" y="3602100"/>
              <a:ext cx="144000" cy="144000"/>
              <a:chOff x="4283968" y="3356992"/>
              <a:chExt cx="216024" cy="216024"/>
            </a:xfrm>
          </p:grpSpPr>
          <p:cxnSp>
            <p:nvCxnSpPr>
              <p:cNvPr id="174" name="Connettore 1 173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1 174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uppo 232"/>
            <p:cNvGrpSpPr>
              <a:grpSpLocks noChangeAspect="1"/>
            </p:cNvGrpSpPr>
            <p:nvPr/>
          </p:nvGrpSpPr>
          <p:grpSpPr>
            <a:xfrm>
              <a:off x="7040850" y="2511488"/>
              <a:ext cx="144000" cy="144000"/>
              <a:chOff x="4283968" y="3356992"/>
              <a:chExt cx="216024" cy="216024"/>
            </a:xfrm>
          </p:grpSpPr>
          <p:cxnSp>
            <p:nvCxnSpPr>
              <p:cNvPr id="177" name="Connettore 1 176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ttore 1 177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uppo 232"/>
            <p:cNvGrpSpPr>
              <a:grpSpLocks noChangeAspect="1"/>
            </p:cNvGrpSpPr>
            <p:nvPr/>
          </p:nvGrpSpPr>
          <p:grpSpPr>
            <a:xfrm>
              <a:off x="7426613" y="3968813"/>
              <a:ext cx="144000" cy="144000"/>
              <a:chOff x="4283968" y="3356992"/>
              <a:chExt cx="216024" cy="216024"/>
            </a:xfrm>
          </p:grpSpPr>
          <p:cxnSp>
            <p:nvCxnSpPr>
              <p:cNvPr id="180" name="Connettore 1 179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ttore 1 180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12" name="Connettore 7 311"/>
          <p:cNvCxnSpPr/>
          <p:nvPr/>
        </p:nvCxnSpPr>
        <p:spPr>
          <a:xfrm>
            <a:off x="3724269" y="2609841"/>
            <a:ext cx="1385888" cy="300038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uppo 430"/>
          <p:cNvGrpSpPr/>
          <p:nvPr/>
        </p:nvGrpSpPr>
        <p:grpSpPr>
          <a:xfrm>
            <a:off x="5710686" y="4053074"/>
            <a:ext cx="3124214" cy="2819214"/>
            <a:chOff x="790998" y="3953058"/>
            <a:chExt cx="3124214" cy="2819214"/>
          </a:xfrm>
        </p:grpSpPr>
        <p:sp>
          <p:nvSpPr>
            <p:cNvPr id="134" name="CasellaDiTesto 133"/>
            <p:cNvSpPr txBox="1"/>
            <p:nvPr/>
          </p:nvSpPr>
          <p:spPr>
            <a:xfrm>
              <a:off x="2070017" y="3953058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grpSp>
          <p:nvGrpSpPr>
            <p:cNvPr id="67" name="Gruppo 290"/>
            <p:cNvGrpSpPr/>
            <p:nvPr/>
          </p:nvGrpSpPr>
          <p:grpSpPr>
            <a:xfrm>
              <a:off x="790998" y="4243389"/>
              <a:ext cx="3120000" cy="2340000"/>
              <a:chOff x="805285" y="4043363"/>
              <a:chExt cx="3120000" cy="2340000"/>
            </a:xfrm>
          </p:grpSpPr>
          <p:cxnSp>
            <p:nvCxnSpPr>
              <p:cNvPr id="142" name="Connettore 1 141"/>
              <p:cNvCxnSpPr>
                <a:stCxn id="147" idx="1"/>
                <a:endCxn id="149" idx="2"/>
              </p:cNvCxnSpPr>
              <p:nvPr/>
            </p:nvCxnSpPr>
            <p:spPr>
              <a:xfrm>
                <a:off x="2047318" y="4059682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Connettore 1 142"/>
              <p:cNvCxnSpPr>
                <a:stCxn id="153" idx="7"/>
                <a:endCxn id="149" idx="3"/>
              </p:cNvCxnSpPr>
              <p:nvPr/>
            </p:nvCxnSpPr>
            <p:spPr>
              <a:xfrm flipV="1">
                <a:off x="2683252" y="5141330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onnettore 1 143"/>
              <p:cNvCxnSpPr>
                <a:stCxn id="151" idx="6"/>
                <a:endCxn id="152" idx="3"/>
              </p:cNvCxnSpPr>
              <p:nvPr/>
            </p:nvCxnSpPr>
            <p:spPr>
              <a:xfrm flipV="1">
                <a:off x="1640999" y="6032759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ttore 1 144"/>
              <p:cNvCxnSpPr>
                <a:stCxn id="150" idx="6"/>
                <a:endCxn id="153" idx="1"/>
              </p:cNvCxnSpPr>
              <p:nvPr/>
            </p:nvCxnSpPr>
            <p:spPr>
              <a:xfrm>
                <a:off x="916714" y="4990506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onnettore 1 145"/>
              <p:cNvCxnSpPr>
                <a:stCxn id="147" idx="4"/>
              </p:cNvCxnSpPr>
              <p:nvPr/>
            </p:nvCxnSpPr>
            <p:spPr>
              <a:xfrm flipH="1">
                <a:off x="1585285" y="4154792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Ovale 146"/>
              <p:cNvSpPr/>
              <p:nvPr/>
            </p:nvSpPr>
            <p:spPr>
              <a:xfrm>
                <a:off x="2030999" y="404336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8" name="Ovale 147"/>
              <p:cNvSpPr/>
              <p:nvPr/>
            </p:nvSpPr>
            <p:spPr>
              <a:xfrm>
                <a:off x="3256714" y="415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9" name="Ovale 148"/>
              <p:cNvSpPr/>
              <p:nvPr/>
            </p:nvSpPr>
            <p:spPr>
              <a:xfrm>
                <a:off x="3813856" y="504622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0" name="Ovale 149"/>
              <p:cNvSpPr/>
              <p:nvPr/>
            </p:nvSpPr>
            <p:spPr>
              <a:xfrm>
                <a:off x="805285" y="493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1" name="Ovale 150"/>
              <p:cNvSpPr/>
              <p:nvPr/>
            </p:nvSpPr>
            <p:spPr>
              <a:xfrm>
                <a:off x="1529571" y="6049077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2" name="Ovale 151"/>
              <p:cNvSpPr/>
              <p:nvPr/>
            </p:nvSpPr>
            <p:spPr>
              <a:xfrm>
                <a:off x="3479571" y="5937649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3" name="Ovale 152"/>
              <p:cNvSpPr/>
              <p:nvPr/>
            </p:nvSpPr>
            <p:spPr>
              <a:xfrm>
                <a:off x="2588142" y="627193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54" name="Connettore 1 153"/>
              <p:cNvCxnSpPr>
                <a:stCxn id="148" idx="4"/>
                <a:endCxn id="152" idx="0"/>
              </p:cNvCxnSpPr>
              <p:nvPr/>
            </p:nvCxnSpPr>
            <p:spPr>
              <a:xfrm>
                <a:off x="3312428" y="4266220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Gruppo 289"/>
              <p:cNvGrpSpPr/>
              <p:nvPr/>
            </p:nvGrpSpPr>
            <p:grpSpPr>
              <a:xfrm>
                <a:off x="1536611" y="4299205"/>
                <a:ext cx="2235727" cy="2005359"/>
                <a:chOff x="5294213" y="4499230"/>
                <a:chExt cx="2235727" cy="2005359"/>
              </a:xfrm>
            </p:grpSpPr>
            <p:sp>
              <p:nvSpPr>
                <p:cNvPr id="156" name="CasellaDiTesto 155"/>
                <p:cNvSpPr txBox="1"/>
                <p:nvPr/>
              </p:nvSpPr>
              <p:spPr>
                <a:xfrm>
                  <a:off x="6680072" y="44992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2</a:t>
                  </a:r>
                  <a:endParaRPr lang="it-IT" i="1" baseline="-25000" dirty="0"/>
                </a:p>
              </p:txBody>
            </p:sp>
            <p:sp>
              <p:nvSpPr>
                <p:cNvPr id="157" name="CasellaDiTesto 156"/>
                <p:cNvSpPr txBox="1"/>
                <p:nvPr/>
              </p:nvSpPr>
              <p:spPr>
                <a:xfrm>
                  <a:off x="7156120" y="514787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3</a:t>
                  </a:r>
                  <a:endParaRPr lang="it-IT" i="1" baseline="-25000" dirty="0"/>
                </a:p>
              </p:txBody>
            </p:sp>
            <p:sp>
              <p:nvSpPr>
                <p:cNvPr id="158" name="CasellaDiTesto 157"/>
                <p:cNvSpPr txBox="1"/>
                <p:nvPr/>
              </p:nvSpPr>
              <p:spPr>
                <a:xfrm>
                  <a:off x="6896100" y="585594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4</a:t>
                  </a:r>
                  <a:endParaRPr lang="it-IT" i="1" baseline="-25000" dirty="0"/>
                </a:p>
              </p:txBody>
            </p:sp>
            <p:sp>
              <p:nvSpPr>
                <p:cNvPr id="159" name="CasellaDiTesto 158"/>
                <p:cNvSpPr txBox="1"/>
                <p:nvPr/>
              </p:nvSpPr>
              <p:spPr>
                <a:xfrm>
                  <a:off x="6219389" y="6135257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5</a:t>
                  </a:r>
                  <a:endParaRPr lang="it-IT" i="1" baseline="-25000" dirty="0"/>
                </a:p>
              </p:txBody>
            </p:sp>
            <p:sp>
              <p:nvSpPr>
                <p:cNvPr id="160" name="CasellaDiTesto 159"/>
                <p:cNvSpPr txBox="1"/>
                <p:nvPr/>
              </p:nvSpPr>
              <p:spPr>
                <a:xfrm>
                  <a:off x="5510237" y="588395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6</a:t>
                  </a:r>
                  <a:endParaRPr lang="it-IT" i="1" baseline="-25000" dirty="0"/>
                </a:p>
              </p:txBody>
            </p:sp>
            <p:sp>
              <p:nvSpPr>
                <p:cNvPr id="161" name="CasellaDiTesto 160"/>
                <p:cNvSpPr txBox="1"/>
                <p:nvPr/>
              </p:nvSpPr>
              <p:spPr>
                <a:xfrm>
                  <a:off x="5294213" y="50484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7</a:t>
                  </a:r>
                  <a:endParaRPr lang="it-IT" i="1" baseline="-25000" dirty="0"/>
                </a:p>
              </p:txBody>
            </p:sp>
          </p:grpSp>
        </p:grpSp>
        <p:sp>
          <p:nvSpPr>
            <p:cNvPr id="140" name="CasellaDiTesto 139"/>
            <p:cNvSpPr txBox="1"/>
            <p:nvPr/>
          </p:nvSpPr>
          <p:spPr>
            <a:xfrm>
              <a:off x="2651035" y="640294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baseline="-25000" dirty="0"/>
            </a:p>
          </p:txBody>
        </p:sp>
        <p:sp>
          <p:nvSpPr>
            <p:cNvPr id="141" name="CasellaDiTesto 140"/>
            <p:cNvSpPr txBox="1"/>
            <p:nvPr/>
          </p:nvSpPr>
          <p:spPr>
            <a:xfrm>
              <a:off x="3565436" y="6062842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baseline="-25000" dirty="0"/>
            </a:p>
          </p:txBody>
        </p:sp>
      </p:grpSp>
      <p:sp>
        <p:nvSpPr>
          <p:cNvPr id="162" name="CasellaDiTesto 161"/>
          <p:cNvSpPr txBox="1"/>
          <p:nvPr/>
        </p:nvSpPr>
        <p:spPr>
          <a:xfrm>
            <a:off x="5938863" y="3681410"/>
            <a:ext cx="990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remove</a:t>
            </a:r>
            <a:r>
              <a:rPr lang="it-IT" sz="2000" dirty="0" smtClean="0"/>
              <a:t> </a:t>
            </a:r>
            <a:r>
              <a:rPr lang="it-IT" sz="2000" dirty="0" err="1" smtClean="0"/>
              <a:t>edge</a:t>
            </a:r>
            <a:r>
              <a:rPr lang="it-IT" sz="2000" dirty="0" smtClean="0"/>
              <a:t> </a:t>
            </a:r>
            <a:r>
              <a:rPr lang="it-IT" sz="2000" i="1" dirty="0" smtClean="0"/>
              <a:t>e</a:t>
            </a:r>
            <a:r>
              <a:rPr lang="it-IT" sz="2000" i="1" baseline="-25000" dirty="0" smtClean="0"/>
              <a:t>1</a:t>
            </a:r>
            <a:endParaRPr lang="it-IT" sz="2000" i="1" dirty="0"/>
          </a:p>
        </p:txBody>
      </p:sp>
      <p:cxnSp>
        <p:nvCxnSpPr>
          <p:cNvPr id="163" name="Forma 162"/>
          <p:cNvCxnSpPr/>
          <p:nvPr/>
        </p:nvCxnSpPr>
        <p:spPr>
          <a:xfrm rot="16200000" flipH="1">
            <a:off x="5207797" y="3879061"/>
            <a:ext cx="900110" cy="685797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72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7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5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Connettore 1 13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1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Connettore 1 13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9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4" name="Connettore 1 103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Connettore 1 10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2" name="Connettore 1 10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Connettore 1 10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90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79" name="Connettore 1 78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ttore 1 7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Connettore 1 77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301"/>
          <p:cNvGrpSpPr/>
          <p:nvPr/>
        </p:nvGrpSpPr>
        <p:grpSpPr>
          <a:xfrm>
            <a:off x="262361" y="1224133"/>
            <a:ext cx="3124214" cy="2819214"/>
            <a:chOff x="262361" y="1281285"/>
            <a:chExt cx="3124214" cy="2819214"/>
          </a:xfrm>
        </p:grpSpPr>
        <p:sp>
          <p:nvSpPr>
            <p:cNvPr id="326" name="CasellaDiTesto 325"/>
            <p:cNvSpPr txBox="1"/>
            <p:nvPr/>
          </p:nvSpPr>
          <p:spPr>
            <a:xfrm>
              <a:off x="1541380" y="1281285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grpSp>
          <p:nvGrpSpPr>
            <p:cNvPr id="24" name="Gruppo 290"/>
            <p:cNvGrpSpPr/>
            <p:nvPr/>
          </p:nvGrpSpPr>
          <p:grpSpPr>
            <a:xfrm>
              <a:off x="262361" y="1571616"/>
              <a:ext cx="3120000" cy="2340000"/>
              <a:chOff x="805285" y="4043363"/>
              <a:chExt cx="3120000" cy="2340000"/>
            </a:xfrm>
          </p:grpSpPr>
          <p:cxnSp>
            <p:nvCxnSpPr>
              <p:cNvPr id="396" name="Connettore 1 395"/>
              <p:cNvCxnSpPr>
                <a:stCxn id="405" idx="6"/>
                <a:endCxn id="403" idx="2"/>
              </p:cNvCxnSpPr>
              <p:nvPr/>
            </p:nvCxnSpPr>
            <p:spPr>
              <a:xfrm flipV="1">
                <a:off x="916714" y="4210506"/>
                <a:ext cx="2340000" cy="7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Connettore 1 396"/>
              <p:cNvCxnSpPr>
                <a:stCxn id="402" idx="1"/>
                <a:endCxn id="404" idx="2"/>
              </p:cNvCxnSpPr>
              <p:nvPr/>
            </p:nvCxnSpPr>
            <p:spPr>
              <a:xfrm>
                <a:off x="2047318" y="4059682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Connettore 1 397"/>
              <p:cNvCxnSpPr>
                <a:stCxn id="408" idx="7"/>
                <a:endCxn id="404" idx="3"/>
              </p:cNvCxnSpPr>
              <p:nvPr/>
            </p:nvCxnSpPr>
            <p:spPr>
              <a:xfrm flipV="1">
                <a:off x="2683252" y="5141330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Connettore 1 398"/>
              <p:cNvCxnSpPr>
                <a:stCxn id="406" idx="6"/>
                <a:endCxn id="407" idx="3"/>
              </p:cNvCxnSpPr>
              <p:nvPr/>
            </p:nvCxnSpPr>
            <p:spPr>
              <a:xfrm flipV="1">
                <a:off x="1640999" y="6032759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Connettore 1 399"/>
              <p:cNvCxnSpPr>
                <a:stCxn id="405" idx="6"/>
                <a:endCxn id="408" idx="1"/>
              </p:cNvCxnSpPr>
              <p:nvPr/>
            </p:nvCxnSpPr>
            <p:spPr>
              <a:xfrm>
                <a:off x="916714" y="4990506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Connettore 1 400"/>
              <p:cNvCxnSpPr>
                <a:stCxn id="402" idx="4"/>
              </p:cNvCxnSpPr>
              <p:nvPr/>
            </p:nvCxnSpPr>
            <p:spPr>
              <a:xfrm flipH="1">
                <a:off x="1585285" y="4154792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2" name="Ovale 401"/>
              <p:cNvSpPr/>
              <p:nvPr/>
            </p:nvSpPr>
            <p:spPr>
              <a:xfrm>
                <a:off x="2030999" y="404336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3" name="Ovale 402"/>
              <p:cNvSpPr/>
              <p:nvPr/>
            </p:nvSpPr>
            <p:spPr>
              <a:xfrm>
                <a:off x="3256714" y="415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4" name="Ovale 403"/>
              <p:cNvSpPr/>
              <p:nvPr/>
            </p:nvSpPr>
            <p:spPr>
              <a:xfrm>
                <a:off x="3813856" y="504622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5" name="Ovale 404"/>
              <p:cNvSpPr/>
              <p:nvPr/>
            </p:nvSpPr>
            <p:spPr>
              <a:xfrm>
                <a:off x="805285" y="493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6" name="Ovale 405"/>
              <p:cNvSpPr/>
              <p:nvPr/>
            </p:nvSpPr>
            <p:spPr>
              <a:xfrm>
                <a:off x="1529571" y="6049077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7" name="Ovale 406"/>
              <p:cNvSpPr/>
              <p:nvPr/>
            </p:nvSpPr>
            <p:spPr>
              <a:xfrm>
                <a:off x="3479571" y="5937649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8" name="Ovale 407"/>
              <p:cNvSpPr/>
              <p:nvPr/>
            </p:nvSpPr>
            <p:spPr>
              <a:xfrm>
                <a:off x="2588142" y="627193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409" name="Connettore 1 408"/>
              <p:cNvCxnSpPr>
                <a:stCxn id="403" idx="4"/>
                <a:endCxn id="407" idx="0"/>
              </p:cNvCxnSpPr>
              <p:nvPr/>
            </p:nvCxnSpPr>
            <p:spPr>
              <a:xfrm>
                <a:off x="3312428" y="4266220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Gruppo 289"/>
              <p:cNvGrpSpPr/>
              <p:nvPr/>
            </p:nvGrpSpPr>
            <p:grpSpPr>
              <a:xfrm>
                <a:off x="1536611" y="4198053"/>
                <a:ext cx="2235727" cy="2106511"/>
                <a:chOff x="5294213" y="4398078"/>
                <a:chExt cx="2235727" cy="2106511"/>
              </a:xfrm>
            </p:grpSpPr>
            <p:sp>
              <p:nvSpPr>
                <p:cNvPr id="420" name="CasellaDiTesto 419"/>
                <p:cNvSpPr txBox="1"/>
                <p:nvPr/>
              </p:nvSpPr>
              <p:spPr>
                <a:xfrm>
                  <a:off x="6680072" y="44992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2</a:t>
                  </a:r>
                  <a:endParaRPr lang="it-IT" i="1" baseline="-25000" dirty="0"/>
                </a:p>
              </p:txBody>
            </p:sp>
            <p:sp>
              <p:nvSpPr>
                <p:cNvPr id="421" name="CasellaDiTesto 420"/>
                <p:cNvSpPr txBox="1"/>
                <p:nvPr/>
              </p:nvSpPr>
              <p:spPr>
                <a:xfrm>
                  <a:off x="7156120" y="514787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3</a:t>
                  </a:r>
                  <a:endParaRPr lang="it-IT" i="1" baseline="-25000" dirty="0"/>
                </a:p>
              </p:txBody>
            </p:sp>
            <p:sp>
              <p:nvSpPr>
                <p:cNvPr id="422" name="CasellaDiTesto 421"/>
                <p:cNvSpPr txBox="1"/>
                <p:nvPr/>
              </p:nvSpPr>
              <p:spPr>
                <a:xfrm>
                  <a:off x="6896100" y="585594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4</a:t>
                  </a:r>
                  <a:endParaRPr lang="it-IT" i="1" baseline="-25000" dirty="0"/>
                </a:p>
              </p:txBody>
            </p:sp>
            <p:sp>
              <p:nvSpPr>
                <p:cNvPr id="423" name="CasellaDiTesto 422"/>
                <p:cNvSpPr txBox="1"/>
                <p:nvPr/>
              </p:nvSpPr>
              <p:spPr>
                <a:xfrm>
                  <a:off x="6219389" y="6135257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5</a:t>
                  </a:r>
                  <a:endParaRPr lang="it-IT" i="1" baseline="-25000" dirty="0"/>
                </a:p>
              </p:txBody>
            </p:sp>
            <p:sp>
              <p:nvSpPr>
                <p:cNvPr id="424" name="CasellaDiTesto 423"/>
                <p:cNvSpPr txBox="1"/>
                <p:nvPr/>
              </p:nvSpPr>
              <p:spPr>
                <a:xfrm>
                  <a:off x="5510237" y="588395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6</a:t>
                  </a:r>
                  <a:endParaRPr lang="it-IT" i="1" baseline="-25000" dirty="0"/>
                </a:p>
              </p:txBody>
            </p:sp>
            <p:sp>
              <p:nvSpPr>
                <p:cNvPr id="425" name="CasellaDiTesto 424"/>
                <p:cNvSpPr txBox="1"/>
                <p:nvPr/>
              </p:nvSpPr>
              <p:spPr>
                <a:xfrm>
                  <a:off x="5294213" y="50484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7</a:t>
                  </a:r>
                  <a:endParaRPr lang="it-IT" i="1" baseline="-25000" dirty="0"/>
                </a:p>
              </p:txBody>
            </p:sp>
            <p:sp>
              <p:nvSpPr>
                <p:cNvPr id="426" name="CasellaDiTesto 425"/>
                <p:cNvSpPr txBox="1"/>
                <p:nvPr/>
              </p:nvSpPr>
              <p:spPr>
                <a:xfrm>
                  <a:off x="5786264" y="4398078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1</a:t>
                  </a:r>
                  <a:endParaRPr lang="it-IT" i="1" baseline="-25000" dirty="0"/>
                </a:p>
              </p:txBody>
            </p:sp>
          </p:grpSp>
        </p:grpSp>
        <p:sp>
          <p:nvSpPr>
            <p:cNvPr id="428" name="CasellaDiTesto 427"/>
            <p:cNvSpPr txBox="1"/>
            <p:nvPr/>
          </p:nvSpPr>
          <p:spPr>
            <a:xfrm>
              <a:off x="2136686" y="3731167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baseline="-25000" dirty="0"/>
            </a:p>
          </p:txBody>
        </p:sp>
        <p:sp>
          <p:nvSpPr>
            <p:cNvPr id="429" name="CasellaDiTesto 428"/>
            <p:cNvSpPr txBox="1"/>
            <p:nvPr/>
          </p:nvSpPr>
          <p:spPr>
            <a:xfrm>
              <a:off x="3036799" y="3391069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baseline="-25000" dirty="0"/>
            </a:p>
          </p:txBody>
        </p:sp>
      </p:grpSp>
      <p:grpSp>
        <p:nvGrpSpPr>
          <p:cNvPr id="26" name="Gruppo 430"/>
          <p:cNvGrpSpPr/>
          <p:nvPr/>
        </p:nvGrpSpPr>
        <p:grpSpPr>
          <a:xfrm>
            <a:off x="5229630" y="1190506"/>
            <a:ext cx="3124214" cy="2738532"/>
            <a:chOff x="790998" y="4033740"/>
            <a:chExt cx="3124214" cy="2738532"/>
          </a:xfrm>
        </p:grpSpPr>
        <p:sp>
          <p:nvSpPr>
            <p:cNvPr id="432" name="CasellaDiTesto 431"/>
            <p:cNvSpPr txBox="1"/>
            <p:nvPr/>
          </p:nvSpPr>
          <p:spPr>
            <a:xfrm>
              <a:off x="2070017" y="4033740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grpSp>
          <p:nvGrpSpPr>
            <p:cNvPr id="27" name="Gruppo 290"/>
            <p:cNvGrpSpPr/>
            <p:nvPr/>
          </p:nvGrpSpPr>
          <p:grpSpPr>
            <a:xfrm>
              <a:off x="790998" y="4243389"/>
              <a:ext cx="3120000" cy="2340000"/>
              <a:chOff x="805285" y="4043363"/>
              <a:chExt cx="3120000" cy="2340000"/>
            </a:xfrm>
          </p:grpSpPr>
          <p:cxnSp>
            <p:nvCxnSpPr>
              <p:cNvPr id="436" name="Connettore 1 435"/>
              <p:cNvCxnSpPr>
                <a:stCxn id="445" idx="6"/>
                <a:endCxn id="443" idx="2"/>
              </p:cNvCxnSpPr>
              <p:nvPr/>
            </p:nvCxnSpPr>
            <p:spPr>
              <a:xfrm flipV="1">
                <a:off x="916714" y="4210506"/>
                <a:ext cx="2340000" cy="7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Connettore 1 436"/>
              <p:cNvCxnSpPr>
                <a:stCxn id="442" idx="1"/>
                <a:endCxn id="444" idx="2"/>
              </p:cNvCxnSpPr>
              <p:nvPr/>
            </p:nvCxnSpPr>
            <p:spPr>
              <a:xfrm>
                <a:off x="2047318" y="4059682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Connettore 1 437"/>
              <p:cNvCxnSpPr>
                <a:stCxn id="448" idx="7"/>
                <a:endCxn id="444" idx="3"/>
              </p:cNvCxnSpPr>
              <p:nvPr/>
            </p:nvCxnSpPr>
            <p:spPr>
              <a:xfrm flipV="1">
                <a:off x="2683252" y="5141330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Connettore 1 438"/>
              <p:cNvCxnSpPr>
                <a:stCxn id="446" idx="6"/>
                <a:endCxn id="447" idx="3"/>
              </p:cNvCxnSpPr>
              <p:nvPr/>
            </p:nvCxnSpPr>
            <p:spPr>
              <a:xfrm flipV="1">
                <a:off x="1640999" y="6032759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Connettore 1 439"/>
              <p:cNvCxnSpPr>
                <a:stCxn id="445" idx="6"/>
                <a:endCxn id="448" idx="1"/>
              </p:cNvCxnSpPr>
              <p:nvPr/>
            </p:nvCxnSpPr>
            <p:spPr>
              <a:xfrm>
                <a:off x="916714" y="4990506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Connettore 1 440"/>
              <p:cNvCxnSpPr>
                <a:stCxn id="442" idx="4"/>
              </p:cNvCxnSpPr>
              <p:nvPr/>
            </p:nvCxnSpPr>
            <p:spPr>
              <a:xfrm flipH="1">
                <a:off x="1585285" y="4154792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2" name="Ovale 441"/>
              <p:cNvSpPr/>
              <p:nvPr/>
            </p:nvSpPr>
            <p:spPr>
              <a:xfrm>
                <a:off x="2030999" y="404336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3" name="Ovale 442"/>
              <p:cNvSpPr/>
              <p:nvPr/>
            </p:nvSpPr>
            <p:spPr>
              <a:xfrm>
                <a:off x="3256714" y="415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4" name="Ovale 443"/>
              <p:cNvSpPr/>
              <p:nvPr/>
            </p:nvSpPr>
            <p:spPr>
              <a:xfrm>
                <a:off x="3813856" y="504622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5" name="Ovale 444"/>
              <p:cNvSpPr/>
              <p:nvPr/>
            </p:nvSpPr>
            <p:spPr>
              <a:xfrm>
                <a:off x="805285" y="493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6" name="Ovale 445"/>
              <p:cNvSpPr/>
              <p:nvPr/>
            </p:nvSpPr>
            <p:spPr>
              <a:xfrm>
                <a:off x="1529571" y="6049077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7" name="Ovale 446"/>
              <p:cNvSpPr/>
              <p:nvPr/>
            </p:nvSpPr>
            <p:spPr>
              <a:xfrm>
                <a:off x="3479571" y="5937649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8" name="Ovale 447"/>
              <p:cNvSpPr/>
              <p:nvPr/>
            </p:nvSpPr>
            <p:spPr>
              <a:xfrm>
                <a:off x="2588142" y="627193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449" name="Connettore 1 448"/>
              <p:cNvCxnSpPr>
                <a:stCxn id="443" idx="4"/>
                <a:endCxn id="447" idx="0"/>
              </p:cNvCxnSpPr>
              <p:nvPr/>
            </p:nvCxnSpPr>
            <p:spPr>
              <a:xfrm>
                <a:off x="3312428" y="4266220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Connettore 1 456"/>
              <p:cNvCxnSpPr>
                <a:stCxn id="442" idx="4"/>
                <a:endCxn id="448" idx="1"/>
              </p:cNvCxnSpPr>
              <p:nvPr/>
            </p:nvCxnSpPr>
            <p:spPr>
              <a:xfrm>
                <a:off x="2086714" y="4154792"/>
                <a:ext cx="517747" cy="2133461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Connettore 1 457"/>
              <p:cNvCxnSpPr>
                <a:stCxn id="442" idx="5"/>
                <a:endCxn id="447" idx="1"/>
              </p:cNvCxnSpPr>
              <p:nvPr/>
            </p:nvCxnSpPr>
            <p:spPr>
              <a:xfrm>
                <a:off x="2126109" y="4138473"/>
                <a:ext cx="1369780" cy="1815494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po 289"/>
              <p:cNvGrpSpPr/>
              <p:nvPr/>
            </p:nvGrpSpPr>
            <p:grpSpPr>
              <a:xfrm>
                <a:off x="1536611" y="4198053"/>
                <a:ext cx="2235727" cy="2106511"/>
                <a:chOff x="5294213" y="4398078"/>
                <a:chExt cx="2235727" cy="2106511"/>
              </a:xfrm>
            </p:grpSpPr>
            <p:sp>
              <p:nvSpPr>
                <p:cNvPr id="460" name="CasellaDiTesto 459"/>
                <p:cNvSpPr txBox="1"/>
                <p:nvPr/>
              </p:nvSpPr>
              <p:spPr>
                <a:xfrm>
                  <a:off x="6680072" y="44992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2</a:t>
                  </a:r>
                  <a:endParaRPr lang="it-IT" i="1" baseline="-25000" dirty="0"/>
                </a:p>
              </p:txBody>
            </p:sp>
            <p:sp>
              <p:nvSpPr>
                <p:cNvPr id="461" name="CasellaDiTesto 460"/>
                <p:cNvSpPr txBox="1"/>
                <p:nvPr/>
              </p:nvSpPr>
              <p:spPr>
                <a:xfrm>
                  <a:off x="7156120" y="514787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3</a:t>
                  </a:r>
                  <a:endParaRPr lang="it-IT" i="1" baseline="-25000" dirty="0"/>
                </a:p>
              </p:txBody>
            </p:sp>
            <p:sp>
              <p:nvSpPr>
                <p:cNvPr id="462" name="CasellaDiTesto 461"/>
                <p:cNvSpPr txBox="1"/>
                <p:nvPr/>
              </p:nvSpPr>
              <p:spPr>
                <a:xfrm>
                  <a:off x="6896100" y="585594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4</a:t>
                  </a:r>
                  <a:endParaRPr lang="it-IT" i="1" baseline="-25000" dirty="0"/>
                </a:p>
              </p:txBody>
            </p:sp>
            <p:sp>
              <p:nvSpPr>
                <p:cNvPr id="463" name="CasellaDiTesto 462"/>
                <p:cNvSpPr txBox="1"/>
                <p:nvPr/>
              </p:nvSpPr>
              <p:spPr>
                <a:xfrm>
                  <a:off x="6219389" y="6135257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5</a:t>
                  </a:r>
                  <a:endParaRPr lang="it-IT" i="1" baseline="-25000" dirty="0"/>
                </a:p>
              </p:txBody>
            </p:sp>
            <p:sp>
              <p:nvSpPr>
                <p:cNvPr id="464" name="CasellaDiTesto 463"/>
                <p:cNvSpPr txBox="1"/>
                <p:nvPr/>
              </p:nvSpPr>
              <p:spPr>
                <a:xfrm>
                  <a:off x="5510237" y="588395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6</a:t>
                  </a:r>
                  <a:endParaRPr lang="it-IT" i="1" baseline="-25000" dirty="0"/>
                </a:p>
              </p:txBody>
            </p:sp>
            <p:sp>
              <p:nvSpPr>
                <p:cNvPr id="465" name="CasellaDiTesto 464"/>
                <p:cNvSpPr txBox="1"/>
                <p:nvPr/>
              </p:nvSpPr>
              <p:spPr>
                <a:xfrm>
                  <a:off x="5294213" y="50484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7</a:t>
                  </a:r>
                  <a:endParaRPr lang="it-IT" i="1" baseline="-25000" dirty="0"/>
                </a:p>
              </p:txBody>
            </p:sp>
            <p:sp>
              <p:nvSpPr>
                <p:cNvPr id="466" name="CasellaDiTesto 465"/>
                <p:cNvSpPr txBox="1"/>
                <p:nvPr/>
              </p:nvSpPr>
              <p:spPr>
                <a:xfrm>
                  <a:off x="5786264" y="4398078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1</a:t>
                  </a:r>
                  <a:endParaRPr lang="it-IT" i="1" baseline="-25000" dirty="0"/>
                </a:p>
              </p:txBody>
            </p:sp>
          </p:grpSp>
        </p:grpSp>
        <p:sp>
          <p:nvSpPr>
            <p:cNvPr id="434" name="CasellaDiTesto 433"/>
            <p:cNvSpPr txBox="1"/>
            <p:nvPr/>
          </p:nvSpPr>
          <p:spPr>
            <a:xfrm>
              <a:off x="2665323" y="640294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baseline="-25000" dirty="0"/>
            </a:p>
          </p:txBody>
        </p:sp>
        <p:sp>
          <p:nvSpPr>
            <p:cNvPr id="435" name="CasellaDiTesto 434"/>
            <p:cNvSpPr txBox="1"/>
            <p:nvPr/>
          </p:nvSpPr>
          <p:spPr>
            <a:xfrm>
              <a:off x="3565436" y="6062842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baseline="-25000" dirty="0"/>
            </a:p>
          </p:txBody>
        </p:sp>
      </p:grpSp>
      <p:sp>
        <p:nvSpPr>
          <p:cNvPr id="168" name="CasellaDiTesto 167"/>
          <p:cNvSpPr txBox="1"/>
          <p:nvPr/>
        </p:nvSpPr>
        <p:spPr>
          <a:xfrm>
            <a:off x="3657597" y="1728776"/>
            <a:ext cx="1628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 smtClean="0"/>
              <a:t>u</a:t>
            </a:r>
            <a:r>
              <a:rPr lang="it-IT" sz="2000" dirty="0" smtClean="0"/>
              <a:t> </a:t>
            </a:r>
            <a:r>
              <a:rPr lang="it-IT" sz="2000" dirty="0" err="1" smtClean="0"/>
              <a:t>cannot</a:t>
            </a:r>
            <a:r>
              <a:rPr lang="it-IT" sz="2000" dirty="0" smtClean="0"/>
              <a:t> </a:t>
            </a:r>
            <a:r>
              <a:rPr lang="it-IT" sz="2000" dirty="0" err="1" smtClean="0"/>
              <a:t>be</a:t>
            </a:r>
            <a:r>
              <a:rPr lang="it-IT" sz="2000" dirty="0" smtClean="0"/>
              <a:t> </a:t>
            </a:r>
            <a:r>
              <a:rPr lang="it-IT" sz="2000" dirty="0" err="1" smtClean="0"/>
              <a:t>adjacent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br>
              <a:rPr lang="it-IT" sz="2000" dirty="0" smtClean="0"/>
            </a:br>
            <a:r>
              <a:rPr lang="it-IT" sz="2000" i="1" dirty="0" smtClean="0"/>
              <a:t>v</a:t>
            </a:r>
            <a:r>
              <a:rPr lang="it-IT" sz="2000" dirty="0" smtClean="0"/>
              <a:t> or </a:t>
            </a:r>
            <a:r>
              <a:rPr lang="it-IT" sz="2000" i="1" dirty="0" smtClean="0"/>
              <a:t>w</a:t>
            </a:r>
            <a:endParaRPr lang="it-IT" sz="2000" i="1" dirty="0"/>
          </a:p>
        </p:txBody>
      </p:sp>
      <p:grpSp>
        <p:nvGrpSpPr>
          <p:cNvPr id="29" name="Gruppo 181"/>
          <p:cNvGrpSpPr/>
          <p:nvPr/>
        </p:nvGrpSpPr>
        <p:grpSpPr>
          <a:xfrm>
            <a:off x="6540770" y="1792328"/>
            <a:ext cx="1234613" cy="1677525"/>
            <a:chOff x="7040850" y="2435288"/>
            <a:chExt cx="1234613" cy="1677525"/>
          </a:xfrm>
        </p:grpSpPr>
        <p:grpSp>
          <p:nvGrpSpPr>
            <p:cNvPr id="30" name="Gruppo 232"/>
            <p:cNvGrpSpPr>
              <a:grpSpLocks noChangeAspect="1"/>
            </p:cNvGrpSpPr>
            <p:nvPr/>
          </p:nvGrpSpPr>
          <p:grpSpPr>
            <a:xfrm>
              <a:off x="7264688" y="2435288"/>
              <a:ext cx="144000" cy="144000"/>
              <a:chOff x="4283968" y="3356992"/>
              <a:chExt cx="216024" cy="216024"/>
            </a:xfrm>
          </p:grpSpPr>
          <p:cxnSp>
            <p:nvCxnSpPr>
              <p:cNvPr id="171" name="Connettore 1 170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ttore 1 171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uppo 232"/>
            <p:cNvGrpSpPr>
              <a:grpSpLocks noChangeAspect="1"/>
            </p:cNvGrpSpPr>
            <p:nvPr/>
          </p:nvGrpSpPr>
          <p:grpSpPr>
            <a:xfrm>
              <a:off x="8131463" y="3602100"/>
              <a:ext cx="144000" cy="144000"/>
              <a:chOff x="4283968" y="3356992"/>
              <a:chExt cx="216024" cy="216024"/>
            </a:xfrm>
          </p:grpSpPr>
          <p:cxnSp>
            <p:nvCxnSpPr>
              <p:cNvPr id="174" name="Connettore 1 173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1 174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uppo 232"/>
            <p:cNvGrpSpPr>
              <a:grpSpLocks noChangeAspect="1"/>
            </p:cNvGrpSpPr>
            <p:nvPr/>
          </p:nvGrpSpPr>
          <p:grpSpPr>
            <a:xfrm>
              <a:off x="7040850" y="2511488"/>
              <a:ext cx="144000" cy="144000"/>
              <a:chOff x="4283968" y="3356992"/>
              <a:chExt cx="216024" cy="216024"/>
            </a:xfrm>
          </p:grpSpPr>
          <p:cxnSp>
            <p:nvCxnSpPr>
              <p:cNvPr id="177" name="Connettore 1 176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ttore 1 177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uppo 232"/>
            <p:cNvGrpSpPr>
              <a:grpSpLocks noChangeAspect="1"/>
            </p:cNvGrpSpPr>
            <p:nvPr/>
          </p:nvGrpSpPr>
          <p:grpSpPr>
            <a:xfrm>
              <a:off x="7426613" y="3968813"/>
              <a:ext cx="144000" cy="144000"/>
              <a:chOff x="4283968" y="3356992"/>
              <a:chExt cx="216024" cy="216024"/>
            </a:xfrm>
          </p:grpSpPr>
          <p:cxnSp>
            <p:nvCxnSpPr>
              <p:cNvPr id="180" name="Connettore 1 179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ttore 1 180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12" name="Connettore 7 311"/>
          <p:cNvCxnSpPr/>
          <p:nvPr/>
        </p:nvCxnSpPr>
        <p:spPr>
          <a:xfrm>
            <a:off x="3724269" y="2609841"/>
            <a:ext cx="1385888" cy="300038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uppo 430"/>
          <p:cNvGrpSpPr/>
          <p:nvPr/>
        </p:nvGrpSpPr>
        <p:grpSpPr>
          <a:xfrm>
            <a:off x="5710686" y="4053074"/>
            <a:ext cx="3124214" cy="2819214"/>
            <a:chOff x="790998" y="3953058"/>
            <a:chExt cx="3124214" cy="2819214"/>
          </a:xfrm>
        </p:grpSpPr>
        <p:sp>
          <p:nvSpPr>
            <p:cNvPr id="134" name="CasellaDiTesto 133"/>
            <p:cNvSpPr txBox="1"/>
            <p:nvPr/>
          </p:nvSpPr>
          <p:spPr>
            <a:xfrm>
              <a:off x="2070017" y="3953058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grpSp>
          <p:nvGrpSpPr>
            <p:cNvPr id="67" name="Gruppo 290"/>
            <p:cNvGrpSpPr/>
            <p:nvPr/>
          </p:nvGrpSpPr>
          <p:grpSpPr>
            <a:xfrm>
              <a:off x="790998" y="4243389"/>
              <a:ext cx="3120000" cy="2340000"/>
              <a:chOff x="805285" y="4043363"/>
              <a:chExt cx="3120000" cy="2340000"/>
            </a:xfrm>
          </p:grpSpPr>
          <p:cxnSp>
            <p:nvCxnSpPr>
              <p:cNvPr id="142" name="Connettore 1 141"/>
              <p:cNvCxnSpPr>
                <a:stCxn id="147" idx="1"/>
                <a:endCxn id="149" idx="2"/>
              </p:cNvCxnSpPr>
              <p:nvPr/>
            </p:nvCxnSpPr>
            <p:spPr>
              <a:xfrm>
                <a:off x="2047318" y="4059682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Connettore 1 142"/>
              <p:cNvCxnSpPr>
                <a:stCxn id="153" idx="7"/>
                <a:endCxn id="149" idx="3"/>
              </p:cNvCxnSpPr>
              <p:nvPr/>
            </p:nvCxnSpPr>
            <p:spPr>
              <a:xfrm flipV="1">
                <a:off x="2683252" y="5141330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onnettore 1 143"/>
              <p:cNvCxnSpPr>
                <a:stCxn id="151" idx="6"/>
                <a:endCxn id="152" idx="3"/>
              </p:cNvCxnSpPr>
              <p:nvPr/>
            </p:nvCxnSpPr>
            <p:spPr>
              <a:xfrm flipV="1">
                <a:off x="1640999" y="6032759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ttore 1 144"/>
              <p:cNvCxnSpPr>
                <a:stCxn id="150" idx="6"/>
                <a:endCxn id="153" idx="1"/>
              </p:cNvCxnSpPr>
              <p:nvPr/>
            </p:nvCxnSpPr>
            <p:spPr>
              <a:xfrm>
                <a:off x="916714" y="4990506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onnettore 1 145"/>
              <p:cNvCxnSpPr>
                <a:stCxn id="147" idx="4"/>
              </p:cNvCxnSpPr>
              <p:nvPr/>
            </p:nvCxnSpPr>
            <p:spPr>
              <a:xfrm flipH="1">
                <a:off x="1585285" y="4154792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Ovale 146"/>
              <p:cNvSpPr/>
              <p:nvPr/>
            </p:nvSpPr>
            <p:spPr>
              <a:xfrm>
                <a:off x="2030999" y="404336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8" name="Ovale 147"/>
              <p:cNvSpPr/>
              <p:nvPr/>
            </p:nvSpPr>
            <p:spPr>
              <a:xfrm>
                <a:off x="3256714" y="415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9" name="Ovale 148"/>
              <p:cNvSpPr/>
              <p:nvPr/>
            </p:nvSpPr>
            <p:spPr>
              <a:xfrm>
                <a:off x="3813856" y="504622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0" name="Ovale 149"/>
              <p:cNvSpPr/>
              <p:nvPr/>
            </p:nvSpPr>
            <p:spPr>
              <a:xfrm>
                <a:off x="805285" y="493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1" name="Ovale 150"/>
              <p:cNvSpPr/>
              <p:nvPr/>
            </p:nvSpPr>
            <p:spPr>
              <a:xfrm>
                <a:off x="1529571" y="6049077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2" name="Ovale 151"/>
              <p:cNvSpPr/>
              <p:nvPr/>
            </p:nvSpPr>
            <p:spPr>
              <a:xfrm>
                <a:off x="3479571" y="5937649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3" name="Ovale 152"/>
              <p:cNvSpPr/>
              <p:nvPr/>
            </p:nvSpPr>
            <p:spPr>
              <a:xfrm>
                <a:off x="2588142" y="627193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54" name="Connettore 1 153"/>
              <p:cNvCxnSpPr>
                <a:stCxn id="148" idx="4"/>
                <a:endCxn id="152" idx="0"/>
              </p:cNvCxnSpPr>
              <p:nvPr/>
            </p:nvCxnSpPr>
            <p:spPr>
              <a:xfrm>
                <a:off x="3312428" y="4266220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Gruppo 289"/>
              <p:cNvGrpSpPr/>
              <p:nvPr/>
            </p:nvGrpSpPr>
            <p:grpSpPr>
              <a:xfrm>
                <a:off x="1536611" y="4299205"/>
                <a:ext cx="2235727" cy="2005359"/>
                <a:chOff x="5294213" y="4499230"/>
                <a:chExt cx="2235727" cy="2005359"/>
              </a:xfrm>
            </p:grpSpPr>
            <p:sp>
              <p:nvSpPr>
                <p:cNvPr id="156" name="CasellaDiTesto 155"/>
                <p:cNvSpPr txBox="1"/>
                <p:nvPr/>
              </p:nvSpPr>
              <p:spPr>
                <a:xfrm>
                  <a:off x="6680072" y="44992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2</a:t>
                  </a:r>
                  <a:endParaRPr lang="it-IT" i="1" baseline="-25000" dirty="0"/>
                </a:p>
              </p:txBody>
            </p:sp>
            <p:sp>
              <p:nvSpPr>
                <p:cNvPr id="157" name="CasellaDiTesto 156"/>
                <p:cNvSpPr txBox="1"/>
                <p:nvPr/>
              </p:nvSpPr>
              <p:spPr>
                <a:xfrm>
                  <a:off x="7156120" y="514787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3</a:t>
                  </a:r>
                  <a:endParaRPr lang="it-IT" i="1" baseline="-25000" dirty="0"/>
                </a:p>
              </p:txBody>
            </p:sp>
            <p:sp>
              <p:nvSpPr>
                <p:cNvPr id="158" name="CasellaDiTesto 157"/>
                <p:cNvSpPr txBox="1"/>
                <p:nvPr/>
              </p:nvSpPr>
              <p:spPr>
                <a:xfrm>
                  <a:off x="6896100" y="585594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4</a:t>
                  </a:r>
                  <a:endParaRPr lang="it-IT" i="1" baseline="-25000" dirty="0"/>
                </a:p>
              </p:txBody>
            </p:sp>
            <p:sp>
              <p:nvSpPr>
                <p:cNvPr id="159" name="CasellaDiTesto 158"/>
                <p:cNvSpPr txBox="1"/>
                <p:nvPr/>
              </p:nvSpPr>
              <p:spPr>
                <a:xfrm>
                  <a:off x="6219389" y="6135257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5</a:t>
                  </a:r>
                  <a:endParaRPr lang="it-IT" i="1" baseline="-25000" dirty="0"/>
                </a:p>
              </p:txBody>
            </p:sp>
            <p:sp>
              <p:nvSpPr>
                <p:cNvPr id="160" name="CasellaDiTesto 159"/>
                <p:cNvSpPr txBox="1"/>
                <p:nvPr/>
              </p:nvSpPr>
              <p:spPr>
                <a:xfrm>
                  <a:off x="5510237" y="588395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6</a:t>
                  </a:r>
                  <a:endParaRPr lang="it-IT" i="1" baseline="-25000" dirty="0"/>
                </a:p>
              </p:txBody>
            </p:sp>
            <p:sp>
              <p:nvSpPr>
                <p:cNvPr id="161" name="CasellaDiTesto 160"/>
                <p:cNvSpPr txBox="1"/>
                <p:nvPr/>
              </p:nvSpPr>
              <p:spPr>
                <a:xfrm>
                  <a:off x="5294213" y="50484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7</a:t>
                  </a:r>
                  <a:endParaRPr lang="it-IT" i="1" baseline="-25000" dirty="0"/>
                </a:p>
              </p:txBody>
            </p:sp>
          </p:grpSp>
        </p:grpSp>
        <p:sp>
          <p:nvSpPr>
            <p:cNvPr id="140" name="CasellaDiTesto 139"/>
            <p:cNvSpPr txBox="1"/>
            <p:nvPr/>
          </p:nvSpPr>
          <p:spPr>
            <a:xfrm>
              <a:off x="2651035" y="640294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baseline="-25000" dirty="0"/>
            </a:p>
          </p:txBody>
        </p:sp>
        <p:sp>
          <p:nvSpPr>
            <p:cNvPr id="141" name="CasellaDiTesto 140"/>
            <p:cNvSpPr txBox="1"/>
            <p:nvPr/>
          </p:nvSpPr>
          <p:spPr>
            <a:xfrm>
              <a:off x="3565436" y="6062842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baseline="-25000" dirty="0"/>
            </a:p>
          </p:txBody>
        </p:sp>
      </p:grpSp>
      <p:sp>
        <p:nvSpPr>
          <p:cNvPr id="162" name="CasellaDiTesto 161"/>
          <p:cNvSpPr txBox="1"/>
          <p:nvPr/>
        </p:nvSpPr>
        <p:spPr>
          <a:xfrm>
            <a:off x="5938863" y="3681410"/>
            <a:ext cx="990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remove</a:t>
            </a:r>
            <a:r>
              <a:rPr lang="it-IT" sz="2000" dirty="0" smtClean="0"/>
              <a:t> </a:t>
            </a:r>
            <a:r>
              <a:rPr lang="it-IT" sz="2000" dirty="0" err="1" smtClean="0"/>
              <a:t>edge</a:t>
            </a:r>
            <a:r>
              <a:rPr lang="it-IT" sz="2000" dirty="0" smtClean="0"/>
              <a:t> </a:t>
            </a:r>
            <a:r>
              <a:rPr lang="it-IT" sz="2000" i="1" dirty="0" smtClean="0"/>
              <a:t>e</a:t>
            </a:r>
            <a:r>
              <a:rPr lang="it-IT" sz="2000" i="1" baseline="-25000" dirty="0" smtClean="0"/>
              <a:t>1</a:t>
            </a:r>
            <a:endParaRPr lang="it-IT" sz="2000" i="1" dirty="0"/>
          </a:p>
        </p:txBody>
      </p:sp>
      <p:cxnSp>
        <p:nvCxnSpPr>
          <p:cNvPr id="163" name="Forma 162"/>
          <p:cNvCxnSpPr/>
          <p:nvPr/>
        </p:nvCxnSpPr>
        <p:spPr>
          <a:xfrm rot="16200000" flipH="1">
            <a:off x="5207797" y="3879061"/>
            <a:ext cx="900110" cy="685797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7 182"/>
          <p:cNvCxnSpPr/>
          <p:nvPr/>
        </p:nvCxnSpPr>
        <p:spPr>
          <a:xfrm>
            <a:off x="4076683" y="5434001"/>
            <a:ext cx="1552592" cy="309574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uppo 315"/>
          <p:cNvGrpSpPr/>
          <p:nvPr/>
        </p:nvGrpSpPr>
        <p:grpSpPr>
          <a:xfrm>
            <a:off x="186149" y="4053074"/>
            <a:ext cx="3124214" cy="2804926"/>
            <a:chOff x="5624935" y="4048313"/>
            <a:chExt cx="3124214" cy="2804926"/>
          </a:xfrm>
        </p:grpSpPr>
        <p:sp>
          <p:nvSpPr>
            <p:cNvPr id="185" name="CasellaDiTesto 184"/>
            <p:cNvSpPr txBox="1"/>
            <p:nvPr/>
          </p:nvSpPr>
          <p:spPr>
            <a:xfrm>
              <a:off x="6903954" y="4048313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grpSp>
          <p:nvGrpSpPr>
            <p:cNvPr id="70" name="Gruppo 312"/>
            <p:cNvGrpSpPr/>
            <p:nvPr/>
          </p:nvGrpSpPr>
          <p:grpSpPr>
            <a:xfrm>
              <a:off x="5624935" y="4338644"/>
              <a:ext cx="3124214" cy="2514595"/>
              <a:chOff x="5624935" y="4338644"/>
              <a:chExt cx="3124214" cy="2514595"/>
            </a:xfrm>
          </p:grpSpPr>
          <p:cxnSp>
            <p:nvCxnSpPr>
              <p:cNvPr id="187" name="Connettore 1 186"/>
              <p:cNvCxnSpPr>
                <a:stCxn id="192" idx="1"/>
                <a:endCxn id="194" idx="2"/>
              </p:cNvCxnSpPr>
              <p:nvPr/>
            </p:nvCxnSpPr>
            <p:spPr>
              <a:xfrm>
                <a:off x="6866968" y="4354963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ttore 1 187"/>
              <p:cNvCxnSpPr>
                <a:stCxn id="198" idx="7"/>
                <a:endCxn id="194" idx="3"/>
              </p:cNvCxnSpPr>
              <p:nvPr/>
            </p:nvCxnSpPr>
            <p:spPr>
              <a:xfrm flipV="1">
                <a:off x="7502902" y="5436611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ttore 1 188"/>
              <p:cNvCxnSpPr>
                <a:stCxn id="196" idx="6"/>
                <a:endCxn id="197" idx="3"/>
              </p:cNvCxnSpPr>
              <p:nvPr/>
            </p:nvCxnSpPr>
            <p:spPr>
              <a:xfrm flipV="1">
                <a:off x="6460649" y="6328040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ttore 1 189"/>
              <p:cNvCxnSpPr>
                <a:stCxn id="195" idx="6"/>
                <a:endCxn id="198" idx="1"/>
              </p:cNvCxnSpPr>
              <p:nvPr/>
            </p:nvCxnSpPr>
            <p:spPr>
              <a:xfrm>
                <a:off x="5736364" y="5285787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Connettore 1 190"/>
              <p:cNvCxnSpPr>
                <a:stCxn id="192" idx="4"/>
              </p:cNvCxnSpPr>
              <p:nvPr/>
            </p:nvCxnSpPr>
            <p:spPr>
              <a:xfrm flipH="1">
                <a:off x="6404935" y="4450073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2" name="Ovale 191"/>
              <p:cNvSpPr/>
              <p:nvPr/>
            </p:nvSpPr>
            <p:spPr>
              <a:xfrm>
                <a:off x="6850649" y="433864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3" name="Ovale 192"/>
              <p:cNvSpPr/>
              <p:nvPr/>
            </p:nvSpPr>
            <p:spPr>
              <a:xfrm>
                <a:off x="8076364" y="445007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4" name="Ovale 193"/>
              <p:cNvSpPr/>
              <p:nvPr/>
            </p:nvSpPr>
            <p:spPr>
              <a:xfrm>
                <a:off x="8633506" y="5341501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5" name="Ovale 194"/>
              <p:cNvSpPr/>
              <p:nvPr/>
            </p:nvSpPr>
            <p:spPr>
              <a:xfrm>
                <a:off x="5624935" y="523007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6" name="Ovale 195"/>
              <p:cNvSpPr/>
              <p:nvPr/>
            </p:nvSpPr>
            <p:spPr>
              <a:xfrm>
                <a:off x="6349221" y="6344358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7" name="Ovale 196"/>
              <p:cNvSpPr/>
              <p:nvPr/>
            </p:nvSpPr>
            <p:spPr>
              <a:xfrm>
                <a:off x="8299221" y="623293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8" name="Ovale 197"/>
              <p:cNvSpPr/>
              <p:nvPr/>
            </p:nvSpPr>
            <p:spPr>
              <a:xfrm>
                <a:off x="7407792" y="6567215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99" name="Connettore 1 198"/>
              <p:cNvCxnSpPr>
                <a:stCxn id="193" idx="4"/>
                <a:endCxn id="197" idx="0"/>
              </p:cNvCxnSpPr>
              <p:nvPr/>
            </p:nvCxnSpPr>
            <p:spPr>
              <a:xfrm>
                <a:off x="8132078" y="4561501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" name="Gruppo 309"/>
              <p:cNvGrpSpPr/>
              <p:nvPr/>
            </p:nvGrpSpPr>
            <p:grpSpPr>
              <a:xfrm>
                <a:off x="6906364" y="4433754"/>
                <a:ext cx="1409175" cy="2149780"/>
                <a:chOff x="6906364" y="4433754"/>
                <a:chExt cx="1409175" cy="2149780"/>
              </a:xfrm>
            </p:grpSpPr>
            <p:cxnSp>
              <p:nvCxnSpPr>
                <p:cNvPr id="211" name="Connettore 1 210"/>
                <p:cNvCxnSpPr>
                  <a:stCxn id="192" idx="4"/>
                  <a:endCxn id="198" idx="1"/>
                </p:cNvCxnSpPr>
                <p:nvPr/>
              </p:nvCxnSpPr>
              <p:spPr>
                <a:xfrm>
                  <a:off x="6906364" y="4450073"/>
                  <a:ext cx="517747" cy="213346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Connettore 1 211"/>
                <p:cNvCxnSpPr>
                  <a:stCxn id="192" idx="5"/>
                  <a:endCxn id="197" idx="1"/>
                </p:cNvCxnSpPr>
                <p:nvPr/>
              </p:nvCxnSpPr>
              <p:spPr>
                <a:xfrm>
                  <a:off x="6945759" y="4433754"/>
                  <a:ext cx="1369780" cy="1815494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Gruppo 289"/>
              <p:cNvGrpSpPr/>
              <p:nvPr/>
            </p:nvGrpSpPr>
            <p:grpSpPr>
              <a:xfrm>
                <a:off x="6356261" y="4493334"/>
                <a:ext cx="2235727" cy="2106511"/>
                <a:chOff x="5294213" y="4398078"/>
                <a:chExt cx="2235727" cy="2106511"/>
              </a:xfrm>
            </p:grpSpPr>
            <p:sp>
              <p:nvSpPr>
                <p:cNvPr id="204" name="CasellaDiTesto 203"/>
                <p:cNvSpPr txBox="1"/>
                <p:nvPr/>
              </p:nvSpPr>
              <p:spPr>
                <a:xfrm>
                  <a:off x="6680072" y="44992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2</a:t>
                  </a:r>
                  <a:endParaRPr lang="it-IT" i="1" baseline="-25000" dirty="0"/>
                </a:p>
              </p:txBody>
            </p:sp>
            <p:sp>
              <p:nvSpPr>
                <p:cNvPr id="205" name="CasellaDiTesto 204"/>
                <p:cNvSpPr txBox="1"/>
                <p:nvPr/>
              </p:nvSpPr>
              <p:spPr>
                <a:xfrm>
                  <a:off x="7156120" y="514787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3</a:t>
                  </a:r>
                  <a:endParaRPr lang="it-IT" i="1" baseline="-25000" dirty="0"/>
                </a:p>
              </p:txBody>
            </p:sp>
            <p:sp>
              <p:nvSpPr>
                <p:cNvPr id="206" name="CasellaDiTesto 205"/>
                <p:cNvSpPr txBox="1"/>
                <p:nvPr/>
              </p:nvSpPr>
              <p:spPr>
                <a:xfrm>
                  <a:off x="6896100" y="585594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4</a:t>
                  </a:r>
                  <a:endParaRPr lang="it-IT" i="1" baseline="-25000" dirty="0"/>
                </a:p>
              </p:txBody>
            </p:sp>
            <p:sp>
              <p:nvSpPr>
                <p:cNvPr id="207" name="CasellaDiTesto 206"/>
                <p:cNvSpPr txBox="1"/>
                <p:nvPr/>
              </p:nvSpPr>
              <p:spPr>
                <a:xfrm>
                  <a:off x="6219389" y="6135257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5</a:t>
                  </a:r>
                  <a:endParaRPr lang="it-IT" i="1" baseline="-25000" dirty="0"/>
                </a:p>
              </p:txBody>
            </p:sp>
            <p:sp>
              <p:nvSpPr>
                <p:cNvPr id="208" name="CasellaDiTesto 207"/>
                <p:cNvSpPr txBox="1"/>
                <p:nvPr/>
              </p:nvSpPr>
              <p:spPr>
                <a:xfrm>
                  <a:off x="5510237" y="588395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6</a:t>
                  </a:r>
                  <a:endParaRPr lang="it-IT" i="1" baseline="-25000" dirty="0"/>
                </a:p>
              </p:txBody>
            </p:sp>
            <p:sp>
              <p:nvSpPr>
                <p:cNvPr id="209" name="CasellaDiTesto 208"/>
                <p:cNvSpPr txBox="1"/>
                <p:nvPr/>
              </p:nvSpPr>
              <p:spPr>
                <a:xfrm>
                  <a:off x="5294213" y="50484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7</a:t>
                  </a:r>
                  <a:endParaRPr lang="it-IT" i="1" baseline="-25000" dirty="0"/>
                </a:p>
              </p:txBody>
            </p:sp>
            <p:sp>
              <p:nvSpPr>
                <p:cNvPr id="210" name="CasellaDiTesto 209"/>
                <p:cNvSpPr txBox="1"/>
                <p:nvPr/>
              </p:nvSpPr>
              <p:spPr>
                <a:xfrm>
                  <a:off x="5786264" y="4398078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1</a:t>
                  </a:r>
                  <a:endParaRPr lang="it-IT" i="1" baseline="-25000" dirty="0"/>
                </a:p>
              </p:txBody>
            </p:sp>
          </p:grpSp>
          <p:sp>
            <p:nvSpPr>
              <p:cNvPr id="202" name="CasellaDiTesto 201"/>
              <p:cNvSpPr txBox="1"/>
              <p:nvPr/>
            </p:nvSpPr>
            <p:spPr>
              <a:xfrm>
                <a:off x="7484972" y="6483907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v</a:t>
                </a:r>
                <a:endParaRPr lang="it-IT" i="1" baseline="-25000" dirty="0"/>
              </a:p>
            </p:txBody>
          </p:sp>
          <p:sp>
            <p:nvSpPr>
              <p:cNvPr id="203" name="CasellaDiTesto 202"/>
              <p:cNvSpPr txBox="1"/>
              <p:nvPr/>
            </p:nvSpPr>
            <p:spPr>
              <a:xfrm>
                <a:off x="8399373" y="6158097"/>
                <a:ext cx="3497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w</a:t>
                </a:r>
                <a:endParaRPr lang="it-IT" i="1" baseline="-25000" dirty="0"/>
              </a:p>
            </p:txBody>
          </p:sp>
        </p:grpSp>
      </p:grpSp>
      <p:sp>
        <p:nvSpPr>
          <p:cNvPr id="213" name="CasellaDiTesto 212"/>
          <p:cNvSpPr txBox="1"/>
          <p:nvPr/>
        </p:nvSpPr>
        <p:spPr>
          <a:xfrm>
            <a:off x="4071921" y="5761367"/>
            <a:ext cx="2085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now</a:t>
            </a:r>
            <a:r>
              <a:rPr lang="it-IT" sz="2000" dirty="0" smtClean="0"/>
              <a:t> </a:t>
            </a:r>
            <a:r>
              <a:rPr lang="it-IT" sz="2000" dirty="0" err="1" smtClean="0"/>
              <a:t>you</a:t>
            </a:r>
            <a:r>
              <a:rPr lang="it-IT" sz="2000" dirty="0" smtClean="0"/>
              <a:t> can </a:t>
            </a:r>
            <a:r>
              <a:rPr lang="it-IT" sz="2000" dirty="0" err="1" smtClean="0"/>
              <a:t>add</a:t>
            </a:r>
            <a:r>
              <a:rPr lang="it-IT" sz="2000" dirty="0" smtClean="0"/>
              <a:t> the </a:t>
            </a:r>
            <a:r>
              <a:rPr lang="it-IT" sz="2000" dirty="0" err="1" smtClean="0"/>
              <a:t>two</a:t>
            </a:r>
            <a:r>
              <a:rPr lang="it-IT" sz="2000" dirty="0" smtClean="0"/>
              <a:t> </a:t>
            </a:r>
            <a:r>
              <a:rPr lang="it-IT" sz="2000" dirty="0" err="1" smtClean="0"/>
              <a:t>edges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72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7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5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Connettore 1 13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1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Connettore 1 13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9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4" name="Connettore 1 103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Connettore 1 10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2" name="Connettore 1 10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Connettore 1 10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90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79" name="Connettore 1 78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ttore 1 7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Connettore 1 77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301"/>
          <p:cNvGrpSpPr/>
          <p:nvPr/>
        </p:nvGrpSpPr>
        <p:grpSpPr>
          <a:xfrm>
            <a:off x="262361" y="1224133"/>
            <a:ext cx="3124214" cy="2819214"/>
            <a:chOff x="262361" y="1281285"/>
            <a:chExt cx="3124214" cy="2819214"/>
          </a:xfrm>
        </p:grpSpPr>
        <p:sp>
          <p:nvSpPr>
            <p:cNvPr id="326" name="CasellaDiTesto 325"/>
            <p:cNvSpPr txBox="1"/>
            <p:nvPr/>
          </p:nvSpPr>
          <p:spPr>
            <a:xfrm>
              <a:off x="1541380" y="1281285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grpSp>
          <p:nvGrpSpPr>
            <p:cNvPr id="24" name="Gruppo 290"/>
            <p:cNvGrpSpPr/>
            <p:nvPr/>
          </p:nvGrpSpPr>
          <p:grpSpPr>
            <a:xfrm>
              <a:off x="262361" y="1571616"/>
              <a:ext cx="3120000" cy="2340000"/>
              <a:chOff x="805285" y="4043363"/>
              <a:chExt cx="3120000" cy="2340000"/>
            </a:xfrm>
          </p:grpSpPr>
          <p:cxnSp>
            <p:nvCxnSpPr>
              <p:cNvPr id="396" name="Connettore 1 395"/>
              <p:cNvCxnSpPr>
                <a:stCxn id="405" idx="6"/>
                <a:endCxn id="403" idx="2"/>
              </p:cNvCxnSpPr>
              <p:nvPr/>
            </p:nvCxnSpPr>
            <p:spPr>
              <a:xfrm flipV="1">
                <a:off x="916714" y="4210506"/>
                <a:ext cx="2340000" cy="7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Connettore 1 396"/>
              <p:cNvCxnSpPr>
                <a:stCxn id="402" idx="1"/>
                <a:endCxn id="404" idx="2"/>
              </p:cNvCxnSpPr>
              <p:nvPr/>
            </p:nvCxnSpPr>
            <p:spPr>
              <a:xfrm>
                <a:off x="2047318" y="4059682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Connettore 1 397"/>
              <p:cNvCxnSpPr>
                <a:stCxn id="408" idx="7"/>
                <a:endCxn id="404" idx="3"/>
              </p:cNvCxnSpPr>
              <p:nvPr/>
            </p:nvCxnSpPr>
            <p:spPr>
              <a:xfrm flipV="1">
                <a:off x="2683252" y="5141330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Connettore 1 398"/>
              <p:cNvCxnSpPr>
                <a:stCxn id="406" idx="6"/>
                <a:endCxn id="407" idx="3"/>
              </p:cNvCxnSpPr>
              <p:nvPr/>
            </p:nvCxnSpPr>
            <p:spPr>
              <a:xfrm flipV="1">
                <a:off x="1640999" y="6032759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Connettore 1 399"/>
              <p:cNvCxnSpPr>
                <a:stCxn id="405" idx="6"/>
                <a:endCxn id="408" idx="1"/>
              </p:cNvCxnSpPr>
              <p:nvPr/>
            </p:nvCxnSpPr>
            <p:spPr>
              <a:xfrm>
                <a:off x="916714" y="4990506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Connettore 1 400"/>
              <p:cNvCxnSpPr>
                <a:stCxn id="402" idx="4"/>
              </p:cNvCxnSpPr>
              <p:nvPr/>
            </p:nvCxnSpPr>
            <p:spPr>
              <a:xfrm flipH="1">
                <a:off x="1585285" y="4154792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2" name="Ovale 401"/>
              <p:cNvSpPr/>
              <p:nvPr/>
            </p:nvSpPr>
            <p:spPr>
              <a:xfrm>
                <a:off x="2030999" y="404336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3" name="Ovale 402"/>
              <p:cNvSpPr/>
              <p:nvPr/>
            </p:nvSpPr>
            <p:spPr>
              <a:xfrm>
                <a:off x="3256714" y="415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4" name="Ovale 403"/>
              <p:cNvSpPr/>
              <p:nvPr/>
            </p:nvSpPr>
            <p:spPr>
              <a:xfrm>
                <a:off x="3813856" y="504622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5" name="Ovale 404"/>
              <p:cNvSpPr/>
              <p:nvPr/>
            </p:nvSpPr>
            <p:spPr>
              <a:xfrm>
                <a:off x="805285" y="493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6" name="Ovale 405"/>
              <p:cNvSpPr/>
              <p:nvPr/>
            </p:nvSpPr>
            <p:spPr>
              <a:xfrm>
                <a:off x="1529571" y="6049077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7" name="Ovale 406"/>
              <p:cNvSpPr/>
              <p:nvPr/>
            </p:nvSpPr>
            <p:spPr>
              <a:xfrm>
                <a:off x="3479571" y="5937649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8" name="Ovale 407"/>
              <p:cNvSpPr/>
              <p:nvPr/>
            </p:nvSpPr>
            <p:spPr>
              <a:xfrm>
                <a:off x="2588142" y="627193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409" name="Connettore 1 408"/>
              <p:cNvCxnSpPr>
                <a:stCxn id="403" idx="4"/>
                <a:endCxn id="407" idx="0"/>
              </p:cNvCxnSpPr>
              <p:nvPr/>
            </p:nvCxnSpPr>
            <p:spPr>
              <a:xfrm>
                <a:off x="3312428" y="4266220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Gruppo 289"/>
              <p:cNvGrpSpPr/>
              <p:nvPr/>
            </p:nvGrpSpPr>
            <p:grpSpPr>
              <a:xfrm>
                <a:off x="1536611" y="4198053"/>
                <a:ext cx="2235727" cy="2106511"/>
                <a:chOff x="5294213" y="4398078"/>
                <a:chExt cx="2235727" cy="2106511"/>
              </a:xfrm>
            </p:grpSpPr>
            <p:sp>
              <p:nvSpPr>
                <p:cNvPr id="420" name="CasellaDiTesto 419"/>
                <p:cNvSpPr txBox="1"/>
                <p:nvPr/>
              </p:nvSpPr>
              <p:spPr>
                <a:xfrm>
                  <a:off x="6680072" y="44992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2</a:t>
                  </a:r>
                  <a:endParaRPr lang="it-IT" i="1" baseline="-25000" dirty="0"/>
                </a:p>
              </p:txBody>
            </p:sp>
            <p:sp>
              <p:nvSpPr>
                <p:cNvPr id="421" name="CasellaDiTesto 420"/>
                <p:cNvSpPr txBox="1"/>
                <p:nvPr/>
              </p:nvSpPr>
              <p:spPr>
                <a:xfrm>
                  <a:off x="7156120" y="514787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3</a:t>
                  </a:r>
                  <a:endParaRPr lang="it-IT" i="1" baseline="-25000" dirty="0"/>
                </a:p>
              </p:txBody>
            </p:sp>
            <p:sp>
              <p:nvSpPr>
                <p:cNvPr id="422" name="CasellaDiTesto 421"/>
                <p:cNvSpPr txBox="1"/>
                <p:nvPr/>
              </p:nvSpPr>
              <p:spPr>
                <a:xfrm>
                  <a:off x="6896100" y="585594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4</a:t>
                  </a:r>
                  <a:endParaRPr lang="it-IT" i="1" baseline="-25000" dirty="0"/>
                </a:p>
              </p:txBody>
            </p:sp>
            <p:sp>
              <p:nvSpPr>
                <p:cNvPr id="423" name="CasellaDiTesto 422"/>
                <p:cNvSpPr txBox="1"/>
                <p:nvPr/>
              </p:nvSpPr>
              <p:spPr>
                <a:xfrm>
                  <a:off x="6219389" y="6135257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5</a:t>
                  </a:r>
                  <a:endParaRPr lang="it-IT" i="1" baseline="-25000" dirty="0"/>
                </a:p>
              </p:txBody>
            </p:sp>
            <p:sp>
              <p:nvSpPr>
                <p:cNvPr id="424" name="CasellaDiTesto 423"/>
                <p:cNvSpPr txBox="1"/>
                <p:nvPr/>
              </p:nvSpPr>
              <p:spPr>
                <a:xfrm>
                  <a:off x="5510237" y="588395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6</a:t>
                  </a:r>
                  <a:endParaRPr lang="it-IT" i="1" baseline="-25000" dirty="0"/>
                </a:p>
              </p:txBody>
            </p:sp>
            <p:sp>
              <p:nvSpPr>
                <p:cNvPr id="425" name="CasellaDiTesto 424"/>
                <p:cNvSpPr txBox="1"/>
                <p:nvPr/>
              </p:nvSpPr>
              <p:spPr>
                <a:xfrm>
                  <a:off x="5294213" y="50484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7</a:t>
                  </a:r>
                  <a:endParaRPr lang="it-IT" i="1" baseline="-25000" dirty="0"/>
                </a:p>
              </p:txBody>
            </p:sp>
            <p:sp>
              <p:nvSpPr>
                <p:cNvPr id="426" name="CasellaDiTesto 425"/>
                <p:cNvSpPr txBox="1"/>
                <p:nvPr/>
              </p:nvSpPr>
              <p:spPr>
                <a:xfrm>
                  <a:off x="5786264" y="4398078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1</a:t>
                  </a:r>
                  <a:endParaRPr lang="it-IT" i="1" baseline="-25000" dirty="0"/>
                </a:p>
              </p:txBody>
            </p:sp>
          </p:grpSp>
        </p:grpSp>
        <p:sp>
          <p:nvSpPr>
            <p:cNvPr id="428" name="CasellaDiTesto 427"/>
            <p:cNvSpPr txBox="1"/>
            <p:nvPr/>
          </p:nvSpPr>
          <p:spPr>
            <a:xfrm>
              <a:off x="2136686" y="3731167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baseline="-25000" dirty="0"/>
            </a:p>
          </p:txBody>
        </p:sp>
        <p:sp>
          <p:nvSpPr>
            <p:cNvPr id="429" name="CasellaDiTesto 428"/>
            <p:cNvSpPr txBox="1"/>
            <p:nvPr/>
          </p:nvSpPr>
          <p:spPr>
            <a:xfrm>
              <a:off x="3036799" y="3391069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baseline="-25000" dirty="0"/>
            </a:p>
          </p:txBody>
        </p:sp>
      </p:grpSp>
      <p:grpSp>
        <p:nvGrpSpPr>
          <p:cNvPr id="26" name="Gruppo 430"/>
          <p:cNvGrpSpPr/>
          <p:nvPr/>
        </p:nvGrpSpPr>
        <p:grpSpPr>
          <a:xfrm>
            <a:off x="5229630" y="1190506"/>
            <a:ext cx="3124214" cy="2738532"/>
            <a:chOff x="790998" y="4033740"/>
            <a:chExt cx="3124214" cy="2738532"/>
          </a:xfrm>
        </p:grpSpPr>
        <p:sp>
          <p:nvSpPr>
            <p:cNvPr id="432" name="CasellaDiTesto 431"/>
            <p:cNvSpPr txBox="1"/>
            <p:nvPr/>
          </p:nvSpPr>
          <p:spPr>
            <a:xfrm>
              <a:off x="2070017" y="4033740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grpSp>
          <p:nvGrpSpPr>
            <p:cNvPr id="27" name="Gruppo 290"/>
            <p:cNvGrpSpPr/>
            <p:nvPr/>
          </p:nvGrpSpPr>
          <p:grpSpPr>
            <a:xfrm>
              <a:off x="790998" y="4243389"/>
              <a:ext cx="3120000" cy="2340000"/>
              <a:chOff x="805285" y="4043363"/>
              <a:chExt cx="3120000" cy="2340000"/>
            </a:xfrm>
          </p:grpSpPr>
          <p:cxnSp>
            <p:nvCxnSpPr>
              <p:cNvPr id="436" name="Connettore 1 435"/>
              <p:cNvCxnSpPr>
                <a:stCxn id="445" idx="6"/>
                <a:endCxn id="443" idx="2"/>
              </p:cNvCxnSpPr>
              <p:nvPr/>
            </p:nvCxnSpPr>
            <p:spPr>
              <a:xfrm flipV="1">
                <a:off x="916714" y="4210506"/>
                <a:ext cx="2340000" cy="7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Connettore 1 436"/>
              <p:cNvCxnSpPr>
                <a:stCxn id="442" idx="1"/>
                <a:endCxn id="444" idx="2"/>
              </p:cNvCxnSpPr>
              <p:nvPr/>
            </p:nvCxnSpPr>
            <p:spPr>
              <a:xfrm>
                <a:off x="2047318" y="4059682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Connettore 1 437"/>
              <p:cNvCxnSpPr>
                <a:stCxn id="448" idx="7"/>
                <a:endCxn id="444" idx="3"/>
              </p:cNvCxnSpPr>
              <p:nvPr/>
            </p:nvCxnSpPr>
            <p:spPr>
              <a:xfrm flipV="1">
                <a:off x="2683252" y="5141330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Connettore 1 438"/>
              <p:cNvCxnSpPr>
                <a:stCxn id="446" idx="6"/>
                <a:endCxn id="447" idx="3"/>
              </p:cNvCxnSpPr>
              <p:nvPr/>
            </p:nvCxnSpPr>
            <p:spPr>
              <a:xfrm flipV="1">
                <a:off x="1640999" y="6032759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Connettore 1 439"/>
              <p:cNvCxnSpPr>
                <a:stCxn id="445" idx="6"/>
                <a:endCxn id="448" idx="1"/>
              </p:cNvCxnSpPr>
              <p:nvPr/>
            </p:nvCxnSpPr>
            <p:spPr>
              <a:xfrm>
                <a:off x="916714" y="4990506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Connettore 1 440"/>
              <p:cNvCxnSpPr>
                <a:stCxn id="442" idx="4"/>
              </p:cNvCxnSpPr>
              <p:nvPr/>
            </p:nvCxnSpPr>
            <p:spPr>
              <a:xfrm flipH="1">
                <a:off x="1585285" y="4154792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2" name="Ovale 441"/>
              <p:cNvSpPr/>
              <p:nvPr/>
            </p:nvSpPr>
            <p:spPr>
              <a:xfrm>
                <a:off x="2030999" y="404336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3" name="Ovale 442"/>
              <p:cNvSpPr/>
              <p:nvPr/>
            </p:nvSpPr>
            <p:spPr>
              <a:xfrm>
                <a:off x="3256714" y="415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4" name="Ovale 443"/>
              <p:cNvSpPr/>
              <p:nvPr/>
            </p:nvSpPr>
            <p:spPr>
              <a:xfrm>
                <a:off x="3813856" y="504622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5" name="Ovale 444"/>
              <p:cNvSpPr/>
              <p:nvPr/>
            </p:nvSpPr>
            <p:spPr>
              <a:xfrm>
                <a:off x="805285" y="493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6" name="Ovale 445"/>
              <p:cNvSpPr/>
              <p:nvPr/>
            </p:nvSpPr>
            <p:spPr>
              <a:xfrm>
                <a:off x="1529571" y="6049077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7" name="Ovale 446"/>
              <p:cNvSpPr/>
              <p:nvPr/>
            </p:nvSpPr>
            <p:spPr>
              <a:xfrm>
                <a:off x="3479571" y="5937649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8" name="Ovale 447"/>
              <p:cNvSpPr/>
              <p:nvPr/>
            </p:nvSpPr>
            <p:spPr>
              <a:xfrm>
                <a:off x="2588142" y="627193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449" name="Connettore 1 448"/>
              <p:cNvCxnSpPr>
                <a:stCxn id="443" idx="4"/>
                <a:endCxn id="447" idx="0"/>
              </p:cNvCxnSpPr>
              <p:nvPr/>
            </p:nvCxnSpPr>
            <p:spPr>
              <a:xfrm>
                <a:off x="3312428" y="4266220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Connettore 1 456"/>
              <p:cNvCxnSpPr>
                <a:stCxn id="442" idx="4"/>
                <a:endCxn id="448" idx="1"/>
              </p:cNvCxnSpPr>
              <p:nvPr/>
            </p:nvCxnSpPr>
            <p:spPr>
              <a:xfrm>
                <a:off x="2086714" y="4154792"/>
                <a:ext cx="517747" cy="2133461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Connettore 1 457"/>
              <p:cNvCxnSpPr>
                <a:stCxn id="442" idx="5"/>
                <a:endCxn id="447" idx="1"/>
              </p:cNvCxnSpPr>
              <p:nvPr/>
            </p:nvCxnSpPr>
            <p:spPr>
              <a:xfrm>
                <a:off x="2126109" y="4138473"/>
                <a:ext cx="1369780" cy="1815494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po 289"/>
              <p:cNvGrpSpPr/>
              <p:nvPr/>
            </p:nvGrpSpPr>
            <p:grpSpPr>
              <a:xfrm>
                <a:off x="1536611" y="4198053"/>
                <a:ext cx="2235727" cy="2106511"/>
                <a:chOff x="5294213" y="4398078"/>
                <a:chExt cx="2235727" cy="2106511"/>
              </a:xfrm>
            </p:grpSpPr>
            <p:sp>
              <p:nvSpPr>
                <p:cNvPr id="460" name="CasellaDiTesto 459"/>
                <p:cNvSpPr txBox="1"/>
                <p:nvPr/>
              </p:nvSpPr>
              <p:spPr>
                <a:xfrm>
                  <a:off x="6680072" y="44992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2</a:t>
                  </a:r>
                  <a:endParaRPr lang="it-IT" i="1" baseline="-25000" dirty="0"/>
                </a:p>
              </p:txBody>
            </p:sp>
            <p:sp>
              <p:nvSpPr>
                <p:cNvPr id="461" name="CasellaDiTesto 460"/>
                <p:cNvSpPr txBox="1"/>
                <p:nvPr/>
              </p:nvSpPr>
              <p:spPr>
                <a:xfrm>
                  <a:off x="7156120" y="514787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3</a:t>
                  </a:r>
                  <a:endParaRPr lang="it-IT" i="1" baseline="-25000" dirty="0"/>
                </a:p>
              </p:txBody>
            </p:sp>
            <p:sp>
              <p:nvSpPr>
                <p:cNvPr id="462" name="CasellaDiTesto 461"/>
                <p:cNvSpPr txBox="1"/>
                <p:nvPr/>
              </p:nvSpPr>
              <p:spPr>
                <a:xfrm>
                  <a:off x="6896100" y="585594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4</a:t>
                  </a:r>
                  <a:endParaRPr lang="it-IT" i="1" baseline="-25000" dirty="0"/>
                </a:p>
              </p:txBody>
            </p:sp>
            <p:sp>
              <p:nvSpPr>
                <p:cNvPr id="463" name="CasellaDiTesto 462"/>
                <p:cNvSpPr txBox="1"/>
                <p:nvPr/>
              </p:nvSpPr>
              <p:spPr>
                <a:xfrm>
                  <a:off x="6219389" y="6135257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5</a:t>
                  </a:r>
                  <a:endParaRPr lang="it-IT" i="1" baseline="-25000" dirty="0"/>
                </a:p>
              </p:txBody>
            </p:sp>
            <p:sp>
              <p:nvSpPr>
                <p:cNvPr id="464" name="CasellaDiTesto 463"/>
                <p:cNvSpPr txBox="1"/>
                <p:nvPr/>
              </p:nvSpPr>
              <p:spPr>
                <a:xfrm>
                  <a:off x="5510237" y="588395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6</a:t>
                  </a:r>
                  <a:endParaRPr lang="it-IT" i="1" baseline="-25000" dirty="0"/>
                </a:p>
              </p:txBody>
            </p:sp>
            <p:sp>
              <p:nvSpPr>
                <p:cNvPr id="465" name="CasellaDiTesto 464"/>
                <p:cNvSpPr txBox="1"/>
                <p:nvPr/>
              </p:nvSpPr>
              <p:spPr>
                <a:xfrm>
                  <a:off x="5294213" y="50484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7</a:t>
                  </a:r>
                  <a:endParaRPr lang="it-IT" i="1" baseline="-25000" dirty="0"/>
                </a:p>
              </p:txBody>
            </p:sp>
            <p:sp>
              <p:nvSpPr>
                <p:cNvPr id="466" name="CasellaDiTesto 465"/>
                <p:cNvSpPr txBox="1"/>
                <p:nvPr/>
              </p:nvSpPr>
              <p:spPr>
                <a:xfrm>
                  <a:off x="5786264" y="4398078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1</a:t>
                  </a:r>
                  <a:endParaRPr lang="it-IT" i="1" baseline="-25000" dirty="0"/>
                </a:p>
              </p:txBody>
            </p:sp>
          </p:grpSp>
        </p:grpSp>
        <p:sp>
          <p:nvSpPr>
            <p:cNvPr id="434" name="CasellaDiTesto 433"/>
            <p:cNvSpPr txBox="1"/>
            <p:nvPr/>
          </p:nvSpPr>
          <p:spPr>
            <a:xfrm>
              <a:off x="2665323" y="640294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baseline="-25000" dirty="0"/>
            </a:p>
          </p:txBody>
        </p:sp>
        <p:sp>
          <p:nvSpPr>
            <p:cNvPr id="435" name="CasellaDiTesto 434"/>
            <p:cNvSpPr txBox="1"/>
            <p:nvPr/>
          </p:nvSpPr>
          <p:spPr>
            <a:xfrm>
              <a:off x="3565436" y="6062842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baseline="-25000" dirty="0"/>
            </a:p>
          </p:txBody>
        </p:sp>
      </p:grpSp>
      <p:sp>
        <p:nvSpPr>
          <p:cNvPr id="168" name="CasellaDiTesto 167"/>
          <p:cNvSpPr txBox="1"/>
          <p:nvPr/>
        </p:nvSpPr>
        <p:spPr>
          <a:xfrm>
            <a:off x="3657597" y="1728776"/>
            <a:ext cx="1628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 smtClean="0"/>
              <a:t>u</a:t>
            </a:r>
            <a:r>
              <a:rPr lang="it-IT" sz="2000" dirty="0" smtClean="0"/>
              <a:t> </a:t>
            </a:r>
            <a:r>
              <a:rPr lang="it-IT" sz="2000" dirty="0" err="1" smtClean="0"/>
              <a:t>cannot</a:t>
            </a:r>
            <a:r>
              <a:rPr lang="it-IT" sz="2000" dirty="0" smtClean="0"/>
              <a:t> </a:t>
            </a:r>
            <a:r>
              <a:rPr lang="it-IT" sz="2000" dirty="0" err="1" smtClean="0"/>
              <a:t>be</a:t>
            </a:r>
            <a:r>
              <a:rPr lang="it-IT" sz="2000" dirty="0" smtClean="0"/>
              <a:t> </a:t>
            </a:r>
            <a:r>
              <a:rPr lang="it-IT" sz="2000" dirty="0" err="1" smtClean="0"/>
              <a:t>adjacent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br>
              <a:rPr lang="it-IT" sz="2000" dirty="0" smtClean="0"/>
            </a:br>
            <a:r>
              <a:rPr lang="it-IT" sz="2000" i="1" dirty="0" smtClean="0"/>
              <a:t>v</a:t>
            </a:r>
            <a:r>
              <a:rPr lang="it-IT" sz="2000" dirty="0" smtClean="0"/>
              <a:t> or </a:t>
            </a:r>
            <a:r>
              <a:rPr lang="it-IT" sz="2000" i="1" dirty="0" smtClean="0"/>
              <a:t>w</a:t>
            </a:r>
            <a:endParaRPr lang="it-IT" sz="2000" i="1" dirty="0"/>
          </a:p>
        </p:txBody>
      </p:sp>
      <p:grpSp>
        <p:nvGrpSpPr>
          <p:cNvPr id="29" name="Gruppo 181"/>
          <p:cNvGrpSpPr/>
          <p:nvPr/>
        </p:nvGrpSpPr>
        <p:grpSpPr>
          <a:xfrm>
            <a:off x="6540770" y="1792328"/>
            <a:ext cx="1234613" cy="1677525"/>
            <a:chOff x="7040850" y="2435288"/>
            <a:chExt cx="1234613" cy="1677525"/>
          </a:xfrm>
        </p:grpSpPr>
        <p:grpSp>
          <p:nvGrpSpPr>
            <p:cNvPr id="30" name="Gruppo 232"/>
            <p:cNvGrpSpPr>
              <a:grpSpLocks noChangeAspect="1"/>
            </p:cNvGrpSpPr>
            <p:nvPr/>
          </p:nvGrpSpPr>
          <p:grpSpPr>
            <a:xfrm>
              <a:off x="7264688" y="2435288"/>
              <a:ext cx="144000" cy="144000"/>
              <a:chOff x="4283968" y="3356992"/>
              <a:chExt cx="216024" cy="216024"/>
            </a:xfrm>
          </p:grpSpPr>
          <p:cxnSp>
            <p:nvCxnSpPr>
              <p:cNvPr id="171" name="Connettore 1 170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ttore 1 171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uppo 232"/>
            <p:cNvGrpSpPr>
              <a:grpSpLocks noChangeAspect="1"/>
            </p:cNvGrpSpPr>
            <p:nvPr/>
          </p:nvGrpSpPr>
          <p:grpSpPr>
            <a:xfrm>
              <a:off x="8131463" y="3602100"/>
              <a:ext cx="144000" cy="144000"/>
              <a:chOff x="4283968" y="3356992"/>
              <a:chExt cx="216024" cy="216024"/>
            </a:xfrm>
          </p:grpSpPr>
          <p:cxnSp>
            <p:nvCxnSpPr>
              <p:cNvPr id="174" name="Connettore 1 173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1 174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uppo 232"/>
            <p:cNvGrpSpPr>
              <a:grpSpLocks noChangeAspect="1"/>
            </p:cNvGrpSpPr>
            <p:nvPr/>
          </p:nvGrpSpPr>
          <p:grpSpPr>
            <a:xfrm>
              <a:off x="7040850" y="2511488"/>
              <a:ext cx="144000" cy="144000"/>
              <a:chOff x="4283968" y="3356992"/>
              <a:chExt cx="216024" cy="216024"/>
            </a:xfrm>
          </p:grpSpPr>
          <p:cxnSp>
            <p:nvCxnSpPr>
              <p:cNvPr id="177" name="Connettore 1 176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ttore 1 177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uppo 232"/>
            <p:cNvGrpSpPr>
              <a:grpSpLocks noChangeAspect="1"/>
            </p:cNvGrpSpPr>
            <p:nvPr/>
          </p:nvGrpSpPr>
          <p:grpSpPr>
            <a:xfrm>
              <a:off x="7426613" y="3968813"/>
              <a:ext cx="144000" cy="144000"/>
              <a:chOff x="4283968" y="3356992"/>
              <a:chExt cx="216024" cy="216024"/>
            </a:xfrm>
          </p:grpSpPr>
          <p:cxnSp>
            <p:nvCxnSpPr>
              <p:cNvPr id="180" name="Connettore 1 179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ttore 1 180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12" name="Connettore 7 311"/>
          <p:cNvCxnSpPr/>
          <p:nvPr/>
        </p:nvCxnSpPr>
        <p:spPr>
          <a:xfrm>
            <a:off x="3724269" y="2609841"/>
            <a:ext cx="1385888" cy="300038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uppo 430"/>
          <p:cNvGrpSpPr/>
          <p:nvPr/>
        </p:nvGrpSpPr>
        <p:grpSpPr>
          <a:xfrm>
            <a:off x="5710686" y="4053074"/>
            <a:ext cx="3124214" cy="2819214"/>
            <a:chOff x="790998" y="3953058"/>
            <a:chExt cx="3124214" cy="2819214"/>
          </a:xfrm>
        </p:grpSpPr>
        <p:sp>
          <p:nvSpPr>
            <p:cNvPr id="134" name="CasellaDiTesto 133"/>
            <p:cNvSpPr txBox="1"/>
            <p:nvPr/>
          </p:nvSpPr>
          <p:spPr>
            <a:xfrm>
              <a:off x="2070017" y="3953058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grpSp>
          <p:nvGrpSpPr>
            <p:cNvPr id="67" name="Gruppo 290"/>
            <p:cNvGrpSpPr/>
            <p:nvPr/>
          </p:nvGrpSpPr>
          <p:grpSpPr>
            <a:xfrm>
              <a:off x="790998" y="4243389"/>
              <a:ext cx="3120000" cy="2340000"/>
              <a:chOff x="805285" y="4043363"/>
              <a:chExt cx="3120000" cy="2340000"/>
            </a:xfrm>
          </p:grpSpPr>
          <p:cxnSp>
            <p:nvCxnSpPr>
              <p:cNvPr id="142" name="Connettore 1 141"/>
              <p:cNvCxnSpPr>
                <a:stCxn id="147" idx="1"/>
                <a:endCxn id="149" idx="2"/>
              </p:cNvCxnSpPr>
              <p:nvPr/>
            </p:nvCxnSpPr>
            <p:spPr>
              <a:xfrm>
                <a:off x="2047318" y="4059682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Connettore 1 142"/>
              <p:cNvCxnSpPr>
                <a:stCxn id="153" idx="7"/>
                <a:endCxn id="149" idx="3"/>
              </p:cNvCxnSpPr>
              <p:nvPr/>
            </p:nvCxnSpPr>
            <p:spPr>
              <a:xfrm flipV="1">
                <a:off x="2683252" y="5141330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onnettore 1 143"/>
              <p:cNvCxnSpPr>
                <a:stCxn id="151" idx="6"/>
                <a:endCxn id="152" idx="3"/>
              </p:cNvCxnSpPr>
              <p:nvPr/>
            </p:nvCxnSpPr>
            <p:spPr>
              <a:xfrm flipV="1">
                <a:off x="1640999" y="6032759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ttore 1 144"/>
              <p:cNvCxnSpPr>
                <a:stCxn id="150" idx="6"/>
                <a:endCxn id="153" idx="1"/>
              </p:cNvCxnSpPr>
              <p:nvPr/>
            </p:nvCxnSpPr>
            <p:spPr>
              <a:xfrm>
                <a:off x="916714" y="4990506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onnettore 1 145"/>
              <p:cNvCxnSpPr>
                <a:stCxn id="147" idx="4"/>
              </p:cNvCxnSpPr>
              <p:nvPr/>
            </p:nvCxnSpPr>
            <p:spPr>
              <a:xfrm flipH="1">
                <a:off x="1585285" y="4154792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Ovale 146"/>
              <p:cNvSpPr/>
              <p:nvPr/>
            </p:nvSpPr>
            <p:spPr>
              <a:xfrm>
                <a:off x="2030999" y="404336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8" name="Ovale 147"/>
              <p:cNvSpPr/>
              <p:nvPr/>
            </p:nvSpPr>
            <p:spPr>
              <a:xfrm>
                <a:off x="3256714" y="415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9" name="Ovale 148"/>
              <p:cNvSpPr/>
              <p:nvPr/>
            </p:nvSpPr>
            <p:spPr>
              <a:xfrm>
                <a:off x="3813856" y="504622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0" name="Ovale 149"/>
              <p:cNvSpPr/>
              <p:nvPr/>
            </p:nvSpPr>
            <p:spPr>
              <a:xfrm>
                <a:off x="805285" y="4934792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1" name="Ovale 150"/>
              <p:cNvSpPr/>
              <p:nvPr/>
            </p:nvSpPr>
            <p:spPr>
              <a:xfrm>
                <a:off x="1529571" y="6049077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2" name="Ovale 151"/>
              <p:cNvSpPr/>
              <p:nvPr/>
            </p:nvSpPr>
            <p:spPr>
              <a:xfrm>
                <a:off x="3479571" y="5937649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3" name="Ovale 152"/>
              <p:cNvSpPr/>
              <p:nvPr/>
            </p:nvSpPr>
            <p:spPr>
              <a:xfrm>
                <a:off x="2588142" y="627193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54" name="Connettore 1 153"/>
              <p:cNvCxnSpPr>
                <a:stCxn id="148" idx="4"/>
                <a:endCxn id="152" idx="0"/>
              </p:cNvCxnSpPr>
              <p:nvPr/>
            </p:nvCxnSpPr>
            <p:spPr>
              <a:xfrm>
                <a:off x="3312428" y="4266220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Gruppo 289"/>
              <p:cNvGrpSpPr/>
              <p:nvPr/>
            </p:nvGrpSpPr>
            <p:grpSpPr>
              <a:xfrm>
                <a:off x="1536611" y="4299205"/>
                <a:ext cx="2235727" cy="2005359"/>
                <a:chOff x="5294213" y="4499230"/>
                <a:chExt cx="2235727" cy="2005359"/>
              </a:xfrm>
            </p:grpSpPr>
            <p:sp>
              <p:nvSpPr>
                <p:cNvPr id="156" name="CasellaDiTesto 155"/>
                <p:cNvSpPr txBox="1"/>
                <p:nvPr/>
              </p:nvSpPr>
              <p:spPr>
                <a:xfrm>
                  <a:off x="6680072" y="44992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2</a:t>
                  </a:r>
                  <a:endParaRPr lang="it-IT" i="1" baseline="-25000" dirty="0"/>
                </a:p>
              </p:txBody>
            </p:sp>
            <p:sp>
              <p:nvSpPr>
                <p:cNvPr id="157" name="CasellaDiTesto 156"/>
                <p:cNvSpPr txBox="1"/>
                <p:nvPr/>
              </p:nvSpPr>
              <p:spPr>
                <a:xfrm>
                  <a:off x="7156120" y="514787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3</a:t>
                  </a:r>
                  <a:endParaRPr lang="it-IT" i="1" baseline="-25000" dirty="0"/>
                </a:p>
              </p:txBody>
            </p:sp>
            <p:sp>
              <p:nvSpPr>
                <p:cNvPr id="158" name="CasellaDiTesto 157"/>
                <p:cNvSpPr txBox="1"/>
                <p:nvPr/>
              </p:nvSpPr>
              <p:spPr>
                <a:xfrm>
                  <a:off x="6896100" y="585594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4</a:t>
                  </a:r>
                  <a:endParaRPr lang="it-IT" i="1" baseline="-25000" dirty="0"/>
                </a:p>
              </p:txBody>
            </p:sp>
            <p:sp>
              <p:nvSpPr>
                <p:cNvPr id="159" name="CasellaDiTesto 158"/>
                <p:cNvSpPr txBox="1"/>
                <p:nvPr/>
              </p:nvSpPr>
              <p:spPr>
                <a:xfrm>
                  <a:off x="6219389" y="6135257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5</a:t>
                  </a:r>
                  <a:endParaRPr lang="it-IT" i="1" baseline="-25000" dirty="0"/>
                </a:p>
              </p:txBody>
            </p:sp>
            <p:sp>
              <p:nvSpPr>
                <p:cNvPr id="160" name="CasellaDiTesto 159"/>
                <p:cNvSpPr txBox="1"/>
                <p:nvPr/>
              </p:nvSpPr>
              <p:spPr>
                <a:xfrm>
                  <a:off x="5510237" y="588395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6</a:t>
                  </a:r>
                  <a:endParaRPr lang="it-IT" i="1" baseline="-25000" dirty="0"/>
                </a:p>
              </p:txBody>
            </p:sp>
            <p:sp>
              <p:nvSpPr>
                <p:cNvPr id="161" name="CasellaDiTesto 160"/>
                <p:cNvSpPr txBox="1"/>
                <p:nvPr/>
              </p:nvSpPr>
              <p:spPr>
                <a:xfrm>
                  <a:off x="5294213" y="50484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7</a:t>
                  </a:r>
                  <a:endParaRPr lang="it-IT" i="1" baseline="-25000" dirty="0"/>
                </a:p>
              </p:txBody>
            </p:sp>
          </p:grpSp>
        </p:grpSp>
        <p:sp>
          <p:nvSpPr>
            <p:cNvPr id="140" name="CasellaDiTesto 139"/>
            <p:cNvSpPr txBox="1"/>
            <p:nvPr/>
          </p:nvSpPr>
          <p:spPr>
            <a:xfrm>
              <a:off x="2651035" y="640294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baseline="-25000" dirty="0"/>
            </a:p>
          </p:txBody>
        </p:sp>
        <p:sp>
          <p:nvSpPr>
            <p:cNvPr id="141" name="CasellaDiTesto 140"/>
            <p:cNvSpPr txBox="1"/>
            <p:nvPr/>
          </p:nvSpPr>
          <p:spPr>
            <a:xfrm>
              <a:off x="3565436" y="6062842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baseline="-25000" dirty="0"/>
            </a:p>
          </p:txBody>
        </p:sp>
      </p:grpSp>
      <p:sp>
        <p:nvSpPr>
          <p:cNvPr id="162" name="CasellaDiTesto 161"/>
          <p:cNvSpPr txBox="1"/>
          <p:nvPr/>
        </p:nvSpPr>
        <p:spPr>
          <a:xfrm>
            <a:off x="5938863" y="3681410"/>
            <a:ext cx="990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remove</a:t>
            </a:r>
            <a:r>
              <a:rPr lang="it-IT" sz="2000" dirty="0" smtClean="0"/>
              <a:t> </a:t>
            </a:r>
            <a:r>
              <a:rPr lang="it-IT" sz="2000" dirty="0" err="1" smtClean="0"/>
              <a:t>edge</a:t>
            </a:r>
            <a:r>
              <a:rPr lang="it-IT" sz="2000" dirty="0" smtClean="0"/>
              <a:t> </a:t>
            </a:r>
            <a:r>
              <a:rPr lang="it-IT" sz="2000" i="1" dirty="0" smtClean="0"/>
              <a:t>e</a:t>
            </a:r>
            <a:r>
              <a:rPr lang="it-IT" sz="2000" i="1" baseline="-25000" dirty="0" smtClean="0"/>
              <a:t>1</a:t>
            </a:r>
            <a:endParaRPr lang="it-IT" sz="2000" i="1" dirty="0"/>
          </a:p>
        </p:txBody>
      </p:sp>
      <p:cxnSp>
        <p:nvCxnSpPr>
          <p:cNvPr id="163" name="Forma 162"/>
          <p:cNvCxnSpPr/>
          <p:nvPr/>
        </p:nvCxnSpPr>
        <p:spPr>
          <a:xfrm rot="16200000" flipH="1">
            <a:off x="5207797" y="3879061"/>
            <a:ext cx="900110" cy="685797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7 182"/>
          <p:cNvCxnSpPr/>
          <p:nvPr/>
        </p:nvCxnSpPr>
        <p:spPr>
          <a:xfrm>
            <a:off x="4076683" y="5434001"/>
            <a:ext cx="1552592" cy="309574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uppo 315"/>
          <p:cNvGrpSpPr/>
          <p:nvPr/>
        </p:nvGrpSpPr>
        <p:grpSpPr>
          <a:xfrm>
            <a:off x="186149" y="4053074"/>
            <a:ext cx="3124214" cy="2804926"/>
            <a:chOff x="5624935" y="4048313"/>
            <a:chExt cx="3124214" cy="2804926"/>
          </a:xfrm>
        </p:grpSpPr>
        <p:sp>
          <p:nvSpPr>
            <p:cNvPr id="185" name="CasellaDiTesto 184"/>
            <p:cNvSpPr txBox="1"/>
            <p:nvPr/>
          </p:nvSpPr>
          <p:spPr>
            <a:xfrm>
              <a:off x="6903954" y="4048313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grpSp>
          <p:nvGrpSpPr>
            <p:cNvPr id="70" name="Gruppo 312"/>
            <p:cNvGrpSpPr/>
            <p:nvPr/>
          </p:nvGrpSpPr>
          <p:grpSpPr>
            <a:xfrm>
              <a:off x="5624935" y="4338644"/>
              <a:ext cx="3124214" cy="2514595"/>
              <a:chOff x="5624935" y="4338644"/>
              <a:chExt cx="3124214" cy="2514595"/>
            </a:xfrm>
          </p:grpSpPr>
          <p:cxnSp>
            <p:nvCxnSpPr>
              <p:cNvPr id="187" name="Connettore 1 186"/>
              <p:cNvCxnSpPr>
                <a:stCxn id="192" idx="1"/>
                <a:endCxn id="194" idx="2"/>
              </p:cNvCxnSpPr>
              <p:nvPr/>
            </p:nvCxnSpPr>
            <p:spPr>
              <a:xfrm>
                <a:off x="6866968" y="4354963"/>
                <a:ext cx="1766539" cy="10422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ttore 1 187"/>
              <p:cNvCxnSpPr>
                <a:stCxn id="198" idx="7"/>
                <a:endCxn id="194" idx="3"/>
              </p:cNvCxnSpPr>
              <p:nvPr/>
            </p:nvCxnSpPr>
            <p:spPr>
              <a:xfrm flipV="1">
                <a:off x="7502902" y="5436611"/>
                <a:ext cx="1146923" cy="1146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ttore 1 188"/>
              <p:cNvCxnSpPr>
                <a:stCxn id="196" idx="6"/>
                <a:endCxn id="197" idx="3"/>
              </p:cNvCxnSpPr>
              <p:nvPr/>
            </p:nvCxnSpPr>
            <p:spPr>
              <a:xfrm flipV="1">
                <a:off x="6460649" y="6328040"/>
                <a:ext cx="1854890" cy="720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ttore 1 189"/>
              <p:cNvCxnSpPr>
                <a:stCxn id="195" idx="6"/>
                <a:endCxn id="198" idx="1"/>
              </p:cNvCxnSpPr>
              <p:nvPr/>
            </p:nvCxnSpPr>
            <p:spPr>
              <a:xfrm>
                <a:off x="5736364" y="5285787"/>
                <a:ext cx="1687747" cy="1297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Connettore 1 190"/>
              <p:cNvCxnSpPr>
                <a:stCxn id="192" idx="4"/>
              </p:cNvCxnSpPr>
              <p:nvPr/>
            </p:nvCxnSpPr>
            <p:spPr>
              <a:xfrm flipH="1">
                <a:off x="6404935" y="4450073"/>
                <a:ext cx="501429" cy="196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2" name="Ovale 191"/>
              <p:cNvSpPr/>
              <p:nvPr/>
            </p:nvSpPr>
            <p:spPr>
              <a:xfrm>
                <a:off x="6850649" y="4338644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3" name="Ovale 192"/>
              <p:cNvSpPr/>
              <p:nvPr/>
            </p:nvSpPr>
            <p:spPr>
              <a:xfrm>
                <a:off x="8076364" y="445007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4" name="Ovale 193"/>
              <p:cNvSpPr/>
              <p:nvPr/>
            </p:nvSpPr>
            <p:spPr>
              <a:xfrm>
                <a:off x="8633506" y="5341501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5" name="Ovale 194"/>
              <p:cNvSpPr/>
              <p:nvPr/>
            </p:nvSpPr>
            <p:spPr>
              <a:xfrm>
                <a:off x="5624935" y="5230073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6" name="Ovale 195"/>
              <p:cNvSpPr/>
              <p:nvPr/>
            </p:nvSpPr>
            <p:spPr>
              <a:xfrm>
                <a:off x="6349221" y="6344358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7" name="Ovale 196"/>
              <p:cNvSpPr/>
              <p:nvPr/>
            </p:nvSpPr>
            <p:spPr>
              <a:xfrm>
                <a:off x="8299221" y="6232930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8" name="Ovale 197"/>
              <p:cNvSpPr/>
              <p:nvPr/>
            </p:nvSpPr>
            <p:spPr>
              <a:xfrm>
                <a:off x="7407792" y="6567215"/>
                <a:ext cx="111429" cy="1114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99" name="Connettore 1 198"/>
              <p:cNvCxnSpPr>
                <a:stCxn id="193" idx="4"/>
                <a:endCxn id="197" idx="0"/>
              </p:cNvCxnSpPr>
              <p:nvPr/>
            </p:nvCxnSpPr>
            <p:spPr>
              <a:xfrm>
                <a:off x="8132078" y="4561501"/>
                <a:ext cx="222857" cy="16714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" name="Gruppo 309"/>
              <p:cNvGrpSpPr/>
              <p:nvPr/>
            </p:nvGrpSpPr>
            <p:grpSpPr>
              <a:xfrm>
                <a:off x="6906364" y="4433754"/>
                <a:ext cx="1409175" cy="2149780"/>
                <a:chOff x="6906364" y="4433754"/>
                <a:chExt cx="1409175" cy="2149780"/>
              </a:xfrm>
            </p:grpSpPr>
            <p:cxnSp>
              <p:nvCxnSpPr>
                <p:cNvPr id="211" name="Connettore 1 210"/>
                <p:cNvCxnSpPr>
                  <a:stCxn id="192" idx="4"/>
                  <a:endCxn id="198" idx="1"/>
                </p:cNvCxnSpPr>
                <p:nvPr/>
              </p:nvCxnSpPr>
              <p:spPr>
                <a:xfrm>
                  <a:off x="6906364" y="4450073"/>
                  <a:ext cx="517747" cy="2133461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Connettore 1 211"/>
                <p:cNvCxnSpPr>
                  <a:stCxn id="192" idx="5"/>
                  <a:endCxn id="197" idx="1"/>
                </p:cNvCxnSpPr>
                <p:nvPr/>
              </p:nvCxnSpPr>
              <p:spPr>
                <a:xfrm>
                  <a:off x="6945759" y="4433754"/>
                  <a:ext cx="1369780" cy="1815494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Gruppo 289"/>
              <p:cNvGrpSpPr/>
              <p:nvPr/>
            </p:nvGrpSpPr>
            <p:grpSpPr>
              <a:xfrm>
                <a:off x="6356261" y="4493334"/>
                <a:ext cx="2235727" cy="2106511"/>
                <a:chOff x="5294213" y="4398078"/>
                <a:chExt cx="2235727" cy="2106511"/>
              </a:xfrm>
            </p:grpSpPr>
            <p:sp>
              <p:nvSpPr>
                <p:cNvPr id="204" name="CasellaDiTesto 203"/>
                <p:cNvSpPr txBox="1"/>
                <p:nvPr/>
              </p:nvSpPr>
              <p:spPr>
                <a:xfrm>
                  <a:off x="6680072" y="44992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2</a:t>
                  </a:r>
                  <a:endParaRPr lang="it-IT" i="1" baseline="-25000" dirty="0"/>
                </a:p>
              </p:txBody>
            </p:sp>
            <p:sp>
              <p:nvSpPr>
                <p:cNvPr id="205" name="CasellaDiTesto 204"/>
                <p:cNvSpPr txBox="1"/>
                <p:nvPr/>
              </p:nvSpPr>
              <p:spPr>
                <a:xfrm>
                  <a:off x="7156120" y="514787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3</a:t>
                  </a:r>
                  <a:endParaRPr lang="it-IT" i="1" baseline="-25000" dirty="0"/>
                </a:p>
              </p:txBody>
            </p:sp>
            <p:sp>
              <p:nvSpPr>
                <p:cNvPr id="206" name="CasellaDiTesto 205"/>
                <p:cNvSpPr txBox="1"/>
                <p:nvPr/>
              </p:nvSpPr>
              <p:spPr>
                <a:xfrm>
                  <a:off x="6896100" y="5855945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4</a:t>
                  </a:r>
                  <a:endParaRPr lang="it-IT" i="1" baseline="-25000" dirty="0"/>
                </a:p>
              </p:txBody>
            </p:sp>
            <p:sp>
              <p:nvSpPr>
                <p:cNvPr id="207" name="CasellaDiTesto 206"/>
                <p:cNvSpPr txBox="1"/>
                <p:nvPr/>
              </p:nvSpPr>
              <p:spPr>
                <a:xfrm>
                  <a:off x="6219389" y="6135257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5</a:t>
                  </a:r>
                  <a:endParaRPr lang="it-IT" i="1" baseline="-25000" dirty="0"/>
                </a:p>
              </p:txBody>
            </p:sp>
            <p:sp>
              <p:nvSpPr>
                <p:cNvPr id="208" name="CasellaDiTesto 207"/>
                <p:cNvSpPr txBox="1"/>
                <p:nvPr/>
              </p:nvSpPr>
              <p:spPr>
                <a:xfrm>
                  <a:off x="5510237" y="588395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6</a:t>
                  </a:r>
                  <a:endParaRPr lang="it-IT" i="1" baseline="-25000" dirty="0"/>
                </a:p>
              </p:txBody>
            </p:sp>
            <p:sp>
              <p:nvSpPr>
                <p:cNvPr id="209" name="CasellaDiTesto 208"/>
                <p:cNvSpPr txBox="1"/>
                <p:nvPr/>
              </p:nvSpPr>
              <p:spPr>
                <a:xfrm>
                  <a:off x="5294213" y="5048430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7</a:t>
                  </a:r>
                  <a:endParaRPr lang="it-IT" i="1" baseline="-25000" dirty="0"/>
                </a:p>
              </p:txBody>
            </p:sp>
            <p:sp>
              <p:nvSpPr>
                <p:cNvPr id="210" name="CasellaDiTesto 209"/>
                <p:cNvSpPr txBox="1"/>
                <p:nvPr/>
              </p:nvSpPr>
              <p:spPr>
                <a:xfrm>
                  <a:off x="5786264" y="4398078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i="1" dirty="0" smtClean="0"/>
                    <a:t>e</a:t>
                  </a:r>
                  <a:r>
                    <a:rPr lang="it-IT" i="1" baseline="-25000" dirty="0" smtClean="0"/>
                    <a:t>1</a:t>
                  </a:r>
                  <a:endParaRPr lang="it-IT" i="1" baseline="-25000" dirty="0"/>
                </a:p>
              </p:txBody>
            </p:sp>
          </p:grpSp>
          <p:sp>
            <p:nvSpPr>
              <p:cNvPr id="202" name="CasellaDiTesto 201"/>
              <p:cNvSpPr txBox="1"/>
              <p:nvPr/>
            </p:nvSpPr>
            <p:spPr>
              <a:xfrm>
                <a:off x="7484972" y="6483907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v</a:t>
                </a:r>
                <a:endParaRPr lang="it-IT" i="1" baseline="-25000" dirty="0"/>
              </a:p>
            </p:txBody>
          </p:sp>
          <p:sp>
            <p:nvSpPr>
              <p:cNvPr id="203" name="CasellaDiTesto 202"/>
              <p:cNvSpPr txBox="1"/>
              <p:nvPr/>
            </p:nvSpPr>
            <p:spPr>
              <a:xfrm>
                <a:off x="8399373" y="6158097"/>
                <a:ext cx="3497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w</a:t>
                </a:r>
                <a:endParaRPr lang="it-IT" i="1" baseline="-25000" dirty="0"/>
              </a:p>
            </p:txBody>
          </p:sp>
        </p:grpSp>
      </p:grpSp>
      <p:sp>
        <p:nvSpPr>
          <p:cNvPr id="213" name="CasellaDiTesto 212"/>
          <p:cNvSpPr txBox="1"/>
          <p:nvPr/>
        </p:nvSpPr>
        <p:spPr>
          <a:xfrm>
            <a:off x="4071921" y="5761367"/>
            <a:ext cx="2085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now</a:t>
            </a:r>
            <a:r>
              <a:rPr lang="it-IT" sz="2000" dirty="0" smtClean="0"/>
              <a:t> </a:t>
            </a:r>
            <a:r>
              <a:rPr lang="it-IT" sz="2000" dirty="0" err="1" smtClean="0"/>
              <a:t>you</a:t>
            </a:r>
            <a:r>
              <a:rPr lang="it-IT" sz="2000" dirty="0" smtClean="0"/>
              <a:t> can </a:t>
            </a:r>
            <a:r>
              <a:rPr lang="it-IT" sz="2000" dirty="0" err="1" smtClean="0"/>
              <a:t>add</a:t>
            </a:r>
            <a:r>
              <a:rPr lang="it-IT" sz="2000" dirty="0" smtClean="0"/>
              <a:t> the </a:t>
            </a:r>
            <a:r>
              <a:rPr lang="it-IT" sz="2000" dirty="0" err="1" smtClean="0"/>
              <a:t>two</a:t>
            </a:r>
            <a:r>
              <a:rPr lang="it-IT" sz="2000" dirty="0" smtClean="0"/>
              <a:t> </a:t>
            </a:r>
            <a:r>
              <a:rPr lang="it-IT" sz="2000" dirty="0" err="1" smtClean="0"/>
              <a:t>edges</a:t>
            </a:r>
            <a:endParaRPr lang="it-IT" sz="2000" dirty="0"/>
          </a:p>
        </p:txBody>
      </p:sp>
      <p:cxnSp>
        <p:nvCxnSpPr>
          <p:cNvPr id="223" name="Connettore 7 209"/>
          <p:cNvCxnSpPr/>
          <p:nvPr/>
        </p:nvCxnSpPr>
        <p:spPr>
          <a:xfrm rot="16200000" flipV="1">
            <a:off x="2307432" y="4164806"/>
            <a:ext cx="1071564" cy="285751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ttangolo 229"/>
          <p:cNvSpPr/>
          <p:nvPr/>
        </p:nvSpPr>
        <p:spPr>
          <a:xfrm>
            <a:off x="2611361" y="3830112"/>
            <a:ext cx="2303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It is denser than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the original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Density of outer fan-planar graphs: 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upper bound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1115616" y="1927144"/>
            <a:ext cx="748883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Property 1.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A fan planar drawing  does not contain  </a:t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>3-mutually crossing edges. </a:t>
            </a:r>
            <a:endParaRPr lang="en-US" sz="2400" i="1" dirty="0" smtClean="0">
              <a:solidFill>
                <a:prstClr val="black"/>
              </a:solidFill>
              <a:sym typeface="Symbol"/>
            </a:endParaRPr>
          </a:p>
          <a:p>
            <a:pPr lvl="0">
              <a:spcBef>
                <a:spcPts val="600"/>
              </a:spcBef>
            </a:pPr>
            <a:endParaRPr lang="en-US" sz="2400" i="1" dirty="0" smtClean="0">
              <a:solidFill>
                <a:prstClr val="black"/>
              </a:solidFill>
              <a:sym typeface="Symbol"/>
            </a:endParaRPr>
          </a:p>
          <a:p>
            <a:pPr lvl="0">
              <a:spcBef>
                <a:spcPts val="600"/>
              </a:spcBef>
            </a:pPr>
            <a:endParaRPr lang="en-US" sz="2400" b="1" dirty="0" smtClean="0">
              <a:solidFill>
                <a:prstClr val="black"/>
              </a:solidFill>
              <a:sym typeface="Symbol"/>
            </a:endParaRPr>
          </a:p>
          <a:p>
            <a:pPr lvl="0">
              <a:spcBef>
                <a:spcPts val="600"/>
              </a:spcBef>
            </a:pPr>
            <a:endParaRPr lang="en-US" sz="2400" b="1" dirty="0" smtClean="0">
              <a:solidFill>
                <a:prstClr val="black"/>
              </a:solidFill>
              <a:sym typeface="Symbol"/>
            </a:endParaRPr>
          </a:p>
        </p:txBody>
      </p:sp>
      <p:sp>
        <p:nvSpPr>
          <p:cNvPr id="5" name="Ovale 4"/>
          <p:cNvSpPr/>
          <p:nvPr/>
        </p:nvSpPr>
        <p:spPr>
          <a:xfrm rot="19847765">
            <a:off x="3980146" y="377620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3954165" y="317416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 rot="20689137">
            <a:off x="4834605" y="355054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4242197" y="396625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4890269" y="324617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4314205" y="310215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1 12"/>
          <p:cNvCxnSpPr>
            <a:stCxn id="7" idx="5"/>
            <a:endCxn id="8" idx="1"/>
          </p:cNvCxnSpPr>
          <p:nvPr/>
        </p:nvCxnSpPr>
        <p:spPr>
          <a:xfrm>
            <a:off x="4077090" y="3297088"/>
            <a:ext cx="767049" cy="289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11" idx="4"/>
            <a:endCxn id="9" idx="0"/>
          </p:cNvCxnSpPr>
          <p:nvPr/>
        </p:nvCxnSpPr>
        <p:spPr>
          <a:xfrm flipH="1">
            <a:off x="4314205" y="3246171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stCxn id="5" idx="6"/>
            <a:endCxn id="10" idx="3"/>
          </p:cNvCxnSpPr>
          <p:nvPr/>
        </p:nvCxnSpPr>
        <p:spPr>
          <a:xfrm flipV="1">
            <a:off x="4115009" y="3369096"/>
            <a:ext cx="796351" cy="443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uppo 28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0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67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8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8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8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Connettore 1 7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5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5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6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4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5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9" name="Connettore 1 5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Connettore 1 59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7" name="Connettore 1 5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Connettore 1 5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2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7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0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43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35" name="Connettore 1 34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1 35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Connettore 1 33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8" name="Immagine 87" descr="n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05174" y="3243293"/>
            <a:ext cx="457267" cy="452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Density of outer fan-planar graphs: 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upper bound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1115616" y="1927144"/>
            <a:ext cx="7488832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Property 1.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A fan planar drawing  does not contain  </a:t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>3-mutually crossing edges. </a:t>
            </a:r>
            <a:endParaRPr lang="en-US" sz="2400" i="1" dirty="0" smtClean="0">
              <a:solidFill>
                <a:prstClr val="black"/>
              </a:solidFill>
              <a:sym typeface="Symbol"/>
            </a:endParaRPr>
          </a:p>
          <a:p>
            <a:pPr lvl="0">
              <a:spcBef>
                <a:spcPts val="600"/>
              </a:spcBef>
            </a:pPr>
            <a:endParaRPr lang="en-US" sz="2400" i="1" dirty="0" smtClean="0">
              <a:solidFill>
                <a:prstClr val="black"/>
              </a:solidFill>
              <a:sym typeface="Symbol"/>
            </a:endParaRPr>
          </a:p>
          <a:p>
            <a:pPr lvl="0">
              <a:spcBef>
                <a:spcPts val="600"/>
              </a:spcBef>
            </a:pPr>
            <a:endParaRPr lang="en-US" sz="2400" b="1" dirty="0" smtClean="0">
              <a:solidFill>
                <a:prstClr val="black"/>
              </a:solidFill>
              <a:sym typeface="Symbol"/>
            </a:endParaRPr>
          </a:p>
          <a:p>
            <a:pPr lvl="0">
              <a:spcBef>
                <a:spcPts val="600"/>
              </a:spcBef>
            </a:pPr>
            <a:endParaRPr lang="en-US" sz="2400" b="1" dirty="0" smtClean="0">
              <a:solidFill>
                <a:prstClr val="black"/>
              </a:solidFill>
              <a:sym typeface="Symbol"/>
            </a:endParaRPr>
          </a:p>
          <a:p>
            <a:pPr lvl="0">
              <a:spcBef>
                <a:spcPts val="600"/>
              </a:spcBef>
            </a:pPr>
            <a:endParaRPr lang="en-US" sz="2400" b="1" dirty="0" smtClean="0">
              <a:solidFill>
                <a:prstClr val="black"/>
              </a:solidFill>
              <a:sym typeface="Symbol"/>
            </a:endParaRPr>
          </a:p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Property 1 +  Lemma 2 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= </a:t>
            </a:r>
            <a:r>
              <a:rPr lang="en-US" sz="2400" dirty="0" smtClean="0">
                <a:solidFill>
                  <a:prstClr val="black"/>
                </a:solidFill>
              </a:rPr>
              <a:t>Any odd cycle in the crossing graph of a fan-planar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drawing of a maximally dense outer fan-planar graph has exactly length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5.</a:t>
            </a:r>
          </a:p>
        </p:txBody>
      </p:sp>
      <p:sp>
        <p:nvSpPr>
          <p:cNvPr id="5" name="Ovale 4"/>
          <p:cNvSpPr/>
          <p:nvPr/>
        </p:nvSpPr>
        <p:spPr>
          <a:xfrm rot="19847765">
            <a:off x="3980146" y="377620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3954165" y="317416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 rot="20689137">
            <a:off x="4834605" y="355054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4242197" y="396625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4890269" y="324617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4314205" y="310215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1 12"/>
          <p:cNvCxnSpPr>
            <a:stCxn id="7" idx="5"/>
            <a:endCxn id="8" idx="1"/>
          </p:cNvCxnSpPr>
          <p:nvPr/>
        </p:nvCxnSpPr>
        <p:spPr>
          <a:xfrm>
            <a:off x="4077090" y="3297088"/>
            <a:ext cx="767049" cy="289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11" idx="4"/>
            <a:endCxn id="9" idx="0"/>
          </p:cNvCxnSpPr>
          <p:nvPr/>
        </p:nvCxnSpPr>
        <p:spPr>
          <a:xfrm flipH="1">
            <a:off x="4314205" y="3246171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stCxn id="5" idx="6"/>
            <a:endCxn id="10" idx="3"/>
          </p:cNvCxnSpPr>
          <p:nvPr/>
        </p:nvCxnSpPr>
        <p:spPr>
          <a:xfrm flipV="1">
            <a:off x="4115009" y="3369096"/>
            <a:ext cx="796351" cy="443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o 28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2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8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8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Connettore 1 7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5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1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2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5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9" name="Connettore 1 5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Connettore 1 59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7" name="Connettore 1 5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Connettore 1 5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8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9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0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43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35" name="Connettore 1 34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1 35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Connettore 1 33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8" name="Immagine 87" descr="n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05174" y="3243293"/>
            <a:ext cx="457267" cy="452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Density of outer fan-planar graphs: 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upper bound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1115616" y="1827128"/>
            <a:ext cx="7488832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Lemma 3.</a:t>
            </a:r>
            <a:r>
              <a:rPr lang="en-US" sz="2400" b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Let</a:t>
            </a:r>
            <a:r>
              <a:rPr lang="en-US" sz="2400" b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 be an outer fan-planar drawing of </a:t>
            </a:r>
            <a:r>
              <a:rPr lang="en-US" sz="2400" dirty="0" smtClean="0">
                <a:solidFill>
                  <a:prstClr val="black"/>
                </a:solidFill>
              </a:rPr>
              <a:t>a maximally dense outer fan-planar graph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. If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CR( )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 has a cycle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of length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, then the 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subgraph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of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corresponding to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is K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5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.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grpSp>
        <p:nvGrpSpPr>
          <p:cNvPr id="3" name="Gruppo 28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2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4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8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8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Connettore 1 7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5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9" name="Connettore 1 5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Connettore 1 59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7" name="Connettore 1 5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Connettore 1 5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0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43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35" name="Connettore 1 34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1 35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Connettore 1 33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Density of outer fan-planar graphs: 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upper bound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1115616" y="1827128"/>
            <a:ext cx="7488832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Lemma 3.</a:t>
            </a:r>
            <a:r>
              <a:rPr lang="en-US" sz="2400" b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Let</a:t>
            </a:r>
            <a:r>
              <a:rPr lang="en-US" sz="2400" b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 be an outer fan-planar drawing of </a:t>
            </a:r>
            <a:r>
              <a:rPr lang="en-US" sz="2400" dirty="0" smtClean="0">
                <a:solidFill>
                  <a:prstClr val="black"/>
                </a:solidFill>
              </a:rPr>
              <a:t>a maximally dense outer fan-planar graph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. If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CR( )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 has a cycle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of length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, then the 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subgraph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of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corresponding to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is K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5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.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grpSp>
        <p:nvGrpSpPr>
          <p:cNvPr id="2" name="Gruppo 28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8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8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Connettore 1 7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5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9" name="Connettore 1 5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Connettore 1 59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7" name="Connettore 1 5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Connettore 1 5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0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43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35" name="Connettore 1 34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1 35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Connettore 1 33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74"/>
          <p:cNvGrpSpPr/>
          <p:nvPr/>
        </p:nvGrpSpPr>
        <p:grpSpPr>
          <a:xfrm>
            <a:off x="2066925" y="4941981"/>
            <a:ext cx="2283377" cy="1263557"/>
            <a:chOff x="2066925" y="4941981"/>
            <a:chExt cx="2283377" cy="1263557"/>
          </a:xfrm>
        </p:grpSpPr>
        <p:grpSp>
          <p:nvGrpSpPr>
            <p:cNvPr id="24" name="Gruppo 229"/>
            <p:cNvGrpSpPr/>
            <p:nvPr/>
          </p:nvGrpSpPr>
          <p:grpSpPr>
            <a:xfrm>
              <a:off x="2885868" y="4941981"/>
              <a:ext cx="1464434" cy="1263557"/>
              <a:chOff x="2123868" y="3808506"/>
              <a:chExt cx="1464434" cy="1263557"/>
            </a:xfrm>
          </p:grpSpPr>
          <p:cxnSp>
            <p:nvCxnSpPr>
              <p:cNvPr id="220" name="Connettore 1 219"/>
              <p:cNvCxnSpPr/>
              <p:nvPr/>
            </p:nvCxnSpPr>
            <p:spPr>
              <a:xfrm flipH="1">
                <a:off x="2333625" y="3962400"/>
                <a:ext cx="261938" cy="86201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Connettore 1 220"/>
              <p:cNvCxnSpPr/>
              <p:nvPr/>
            </p:nvCxnSpPr>
            <p:spPr>
              <a:xfrm>
                <a:off x="3086100" y="3948113"/>
                <a:ext cx="290513" cy="7953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Connettore 1 221"/>
              <p:cNvCxnSpPr/>
              <p:nvPr/>
            </p:nvCxnSpPr>
            <p:spPr>
              <a:xfrm>
                <a:off x="2447925" y="4129088"/>
                <a:ext cx="838200" cy="47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Connettore 1 222"/>
              <p:cNvCxnSpPr/>
              <p:nvPr/>
            </p:nvCxnSpPr>
            <p:spPr>
              <a:xfrm>
                <a:off x="2271713" y="4519613"/>
                <a:ext cx="804862" cy="5524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Connettore 1 223"/>
              <p:cNvCxnSpPr/>
              <p:nvPr/>
            </p:nvCxnSpPr>
            <p:spPr>
              <a:xfrm flipH="1">
                <a:off x="2686050" y="4557713"/>
                <a:ext cx="738188" cy="509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" name="CasellaDiTesto 224"/>
              <p:cNvSpPr txBox="1"/>
              <p:nvPr/>
            </p:nvSpPr>
            <p:spPr>
              <a:xfrm>
                <a:off x="2676318" y="380850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1</a:t>
                </a:r>
                <a:endParaRPr lang="it-IT" i="1" baseline="-25000" dirty="0"/>
              </a:p>
            </p:txBody>
          </p:sp>
          <p:sp>
            <p:nvSpPr>
              <p:cNvPr id="226" name="CasellaDiTesto 225"/>
              <p:cNvSpPr txBox="1"/>
              <p:nvPr/>
            </p:nvSpPr>
            <p:spPr>
              <a:xfrm>
                <a:off x="3214482" y="413235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2</a:t>
                </a:r>
                <a:endParaRPr lang="it-IT" i="1" baseline="-25000" dirty="0"/>
              </a:p>
            </p:txBody>
          </p:sp>
          <p:sp>
            <p:nvSpPr>
              <p:cNvPr id="227" name="CasellaDiTesto 226"/>
              <p:cNvSpPr txBox="1"/>
              <p:nvPr/>
            </p:nvSpPr>
            <p:spPr>
              <a:xfrm>
                <a:off x="3009701" y="468480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3</a:t>
                </a:r>
                <a:endParaRPr lang="it-IT" i="1" baseline="-25000" dirty="0"/>
              </a:p>
            </p:txBody>
          </p:sp>
          <p:sp>
            <p:nvSpPr>
              <p:cNvPr id="228" name="CasellaDiTesto 227"/>
              <p:cNvSpPr txBox="1"/>
              <p:nvPr/>
            </p:nvSpPr>
            <p:spPr>
              <a:xfrm>
                <a:off x="2366756" y="4627657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4</a:t>
                </a:r>
                <a:endParaRPr lang="it-IT" i="1" baseline="-25000" dirty="0"/>
              </a:p>
            </p:txBody>
          </p:sp>
          <p:sp>
            <p:nvSpPr>
              <p:cNvPr id="229" name="CasellaDiTesto 228"/>
              <p:cNvSpPr txBox="1"/>
              <p:nvPr/>
            </p:nvSpPr>
            <p:spPr>
              <a:xfrm>
                <a:off x="2123868" y="4127593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5</a:t>
                </a:r>
                <a:endParaRPr lang="it-IT" i="1" baseline="-25000" dirty="0"/>
              </a:p>
            </p:txBody>
          </p:sp>
        </p:grpSp>
        <p:cxnSp>
          <p:nvCxnSpPr>
            <p:cNvPr id="264" name="Connettore 7 263"/>
            <p:cNvCxnSpPr/>
            <p:nvPr/>
          </p:nvCxnSpPr>
          <p:spPr>
            <a:xfrm>
              <a:off x="2066925" y="5305425"/>
              <a:ext cx="695325" cy="43815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po 112"/>
          <p:cNvGrpSpPr/>
          <p:nvPr/>
        </p:nvGrpSpPr>
        <p:grpSpPr>
          <a:xfrm>
            <a:off x="4343383" y="3653072"/>
            <a:ext cx="3994762" cy="2612235"/>
            <a:chOff x="4343383" y="3653072"/>
            <a:chExt cx="3994762" cy="2612235"/>
          </a:xfrm>
        </p:grpSpPr>
        <p:grpSp>
          <p:nvGrpSpPr>
            <p:cNvPr id="26" name="Gruppo 110"/>
            <p:cNvGrpSpPr/>
            <p:nvPr/>
          </p:nvGrpSpPr>
          <p:grpSpPr>
            <a:xfrm>
              <a:off x="5938243" y="3653072"/>
              <a:ext cx="2399902" cy="2367939"/>
              <a:chOff x="5938243" y="3653072"/>
              <a:chExt cx="2399902" cy="2367939"/>
            </a:xfrm>
          </p:grpSpPr>
          <p:sp>
            <p:nvSpPr>
              <p:cNvPr id="39" name="Ovale 38"/>
              <p:cNvSpPr/>
              <p:nvPr/>
            </p:nvSpPr>
            <p:spPr>
              <a:xfrm rot="19847765">
                <a:off x="7008725" y="365307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" name="Ovale 39"/>
              <p:cNvSpPr/>
              <p:nvPr/>
            </p:nvSpPr>
            <p:spPr>
              <a:xfrm>
                <a:off x="5938243" y="456111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" name="Ovale 40"/>
              <p:cNvSpPr/>
              <p:nvPr/>
            </p:nvSpPr>
            <p:spPr>
              <a:xfrm rot="20689137">
                <a:off x="7805859" y="5860651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2" name="Ovale 41"/>
              <p:cNvSpPr/>
              <p:nvPr/>
            </p:nvSpPr>
            <p:spPr>
              <a:xfrm>
                <a:off x="8194129" y="456111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" name="Ovale 43"/>
              <p:cNvSpPr/>
              <p:nvPr/>
            </p:nvSpPr>
            <p:spPr>
              <a:xfrm>
                <a:off x="6351439" y="5876995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27" name="Connettore 1 126"/>
              <p:cNvCxnSpPr>
                <a:stCxn id="39" idx="3"/>
                <a:endCxn id="44" idx="0"/>
              </p:cNvCxnSpPr>
              <p:nvPr/>
            </p:nvCxnSpPr>
            <p:spPr>
              <a:xfrm flipH="1">
                <a:off x="6423447" y="3794368"/>
                <a:ext cx="637685" cy="20826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ttore 1 128"/>
              <p:cNvCxnSpPr>
                <a:stCxn id="39" idx="4"/>
                <a:endCxn id="41" idx="0"/>
              </p:cNvCxnSpPr>
              <p:nvPr/>
            </p:nvCxnSpPr>
            <p:spPr>
              <a:xfrm>
                <a:off x="7115867" y="3787935"/>
                <a:ext cx="743143" cy="20752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ttore 1 130"/>
              <p:cNvCxnSpPr>
                <a:stCxn id="40" idx="6"/>
                <a:endCxn id="42" idx="2"/>
              </p:cNvCxnSpPr>
              <p:nvPr/>
            </p:nvCxnSpPr>
            <p:spPr>
              <a:xfrm>
                <a:off x="6082259" y="4633120"/>
                <a:ext cx="211187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ttore 1 132"/>
              <p:cNvCxnSpPr>
                <a:stCxn id="40" idx="5"/>
                <a:endCxn id="41" idx="1"/>
              </p:cNvCxnSpPr>
              <p:nvPr/>
            </p:nvCxnSpPr>
            <p:spPr>
              <a:xfrm>
                <a:off x="6061168" y="4684037"/>
                <a:ext cx="1754225" cy="12128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ttore 1 134"/>
              <p:cNvCxnSpPr>
                <a:stCxn id="42" idx="3"/>
                <a:endCxn id="44" idx="7"/>
              </p:cNvCxnSpPr>
              <p:nvPr/>
            </p:nvCxnSpPr>
            <p:spPr>
              <a:xfrm flipH="1">
                <a:off x="6474364" y="4684037"/>
                <a:ext cx="1740856" cy="121404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CasellaDiTesto 155"/>
              <p:cNvSpPr txBox="1"/>
              <p:nvPr/>
            </p:nvSpPr>
            <p:spPr>
              <a:xfrm>
                <a:off x="6938756" y="430380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1</a:t>
                </a:r>
                <a:endParaRPr lang="it-IT" i="1" baseline="-25000" dirty="0"/>
              </a:p>
            </p:txBody>
          </p:sp>
          <p:sp>
            <p:nvSpPr>
              <p:cNvPr id="157" name="CasellaDiTesto 156"/>
              <p:cNvSpPr txBox="1"/>
              <p:nvPr/>
            </p:nvSpPr>
            <p:spPr>
              <a:xfrm>
                <a:off x="7476920" y="462765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2</a:t>
                </a:r>
                <a:endParaRPr lang="it-IT" i="1" baseline="-25000" dirty="0"/>
              </a:p>
            </p:txBody>
          </p:sp>
          <p:sp>
            <p:nvSpPr>
              <p:cNvPr id="158" name="CasellaDiTesto 157"/>
              <p:cNvSpPr txBox="1"/>
              <p:nvPr/>
            </p:nvSpPr>
            <p:spPr>
              <a:xfrm>
                <a:off x="7272139" y="518010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3</a:t>
                </a:r>
                <a:endParaRPr lang="it-IT" i="1" baseline="-25000" dirty="0"/>
              </a:p>
            </p:txBody>
          </p:sp>
          <p:sp>
            <p:nvSpPr>
              <p:cNvPr id="159" name="CasellaDiTesto 158"/>
              <p:cNvSpPr txBox="1"/>
              <p:nvPr/>
            </p:nvSpPr>
            <p:spPr>
              <a:xfrm>
                <a:off x="6629194" y="5122957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4</a:t>
                </a:r>
                <a:endParaRPr lang="it-IT" i="1" baseline="-25000" dirty="0"/>
              </a:p>
            </p:txBody>
          </p:sp>
          <p:sp>
            <p:nvSpPr>
              <p:cNvPr id="160" name="CasellaDiTesto 159"/>
              <p:cNvSpPr txBox="1"/>
              <p:nvPr/>
            </p:nvSpPr>
            <p:spPr>
              <a:xfrm>
                <a:off x="6386306" y="4622893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5</a:t>
                </a:r>
                <a:endParaRPr lang="it-IT" i="1" baseline="-25000" dirty="0"/>
              </a:p>
            </p:txBody>
          </p:sp>
        </p:grpSp>
        <p:grpSp>
          <p:nvGrpSpPr>
            <p:cNvPr id="27" name="Gruppo 111"/>
            <p:cNvGrpSpPr/>
            <p:nvPr/>
          </p:nvGrpSpPr>
          <p:grpSpPr>
            <a:xfrm>
              <a:off x="4343383" y="5276850"/>
              <a:ext cx="1645322" cy="988457"/>
              <a:chOff x="4343383" y="5276850"/>
              <a:chExt cx="1645322" cy="988457"/>
            </a:xfrm>
          </p:grpSpPr>
          <p:cxnSp>
            <p:nvCxnSpPr>
              <p:cNvPr id="265" name="Connettore 7 264"/>
              <p:cNvCxnSpPr/>
              <p:nvPr/>
            </p:nvCxnSpPr>
            <p:spPr>
              <a:xfrm flipV="1">
                <a:off x="4467225" y="5276850"/>
                <a:ext cx="1447800" cy="514350"/>
              </a:xfrm>
              <a:prstGeom prst="curvedConnector3">
                <a:avLst>
                  <a:gd name="adj1" fmla="val 50000"/>
                </a:avLst>
              </a:prstGeom>
              <a:ln w="28575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0" name="CasellaDiTesto 269"/>
              <p:cNvSpPr txBox="1"/>
              <p:nvPr/>
            </p:nvSpPr>
            <p:spPr>
              <a:xfrm>
                <a:off x="4343383" y="5895975"/>
                <a:ext cx="1645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>
                    <a:sym typeface="Symbol"/>
                  </a:rPr>
                  <a:t>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is</a:t>
                </a:r>
                <a:r>
                  <a:rPr lang="it-IT" dirty="0" smtClean="0"/>
                  <a:t> fan-planar  </a:t>
                </a:r>
              </a:p>
            </p:txBody>
          </p:sp>
        </p:grpSp>
      </p:grpSp>
      <p:grpSp>
        <p:nvGrpSpPr>
          <p:cNvPr id="30" name="Gruppo 273"/>
          <p:cNvGrpSpPr/>
          <p:nvPr/>
        </p:nvGrpSpPr>
        <p:grpSpPr>
          <a:xfrm>
            <a:off x="657299" y="4018056"/>
            <a:ext cx="1597503" cy="2233796"/>
            <a:chOff x="657299" y="4018056"/>
            <a:chExt cx="1597503" cy="2233796"/>
          </a:xfrm>
        </p:grpSpPr>
        <p:grpSp>
          <p:nvGrpSpPr>
            <p:cNvPr id="31" name="Gruppo 261"/>
            <p:cNvGrpSpPr/>
            <p:nvPr/>
          </p:nvGrpSpPr>
          <p:grpSpPr>
            <a:xfrm>
              <a:off x="790368" y="4018056"/>
              <a:ext cx="1464434" cy="1245632"/>
              <a:chOff x="818943" y="4456206"/>
              <a:chExt cx="1464434" cy="1245632"/>
            </a:xfrm>
          </p:grpSpPr>
          <p:cxnSp>
            <p:nvCxnSpPr>
              <p:cNvPr id="237" name="Connettore 1 236"/>
              <p:cNvCxnSpPr>
                <a:stCxn id="235" idx="7"/>
                <a:endCxn id="231" idx="2"/>
              </p:cNvCxnSpPr>
              <p:nvPr/>
            </p:nvCxnSpPr>
            <p:spPr>
              <a:xfrm flipV="1">
                <a:off x="1257701" y="4826893"/>
                <a:ext cx="200925" cy="1633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Connettore 1 238"/>
              <p:cNvCxnSpPr>
                <a:stCxn id="231" idx="6"/>
                <a:endCxn id="232" idx="1"/>
              </p:cNvCxnSpPr>
              <p:nvPr/>
            </p:nvCxnSpPr>
            <p:spPr>
              <a:xfrm>
                <a:off x="1602642" y="4826893"/>
                <a:ext cx="237731" cy="1581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Connettore 1 240"/>
              <p:cNvCxnSpPr>
                <a:stCxn id="232" idx="4"/>
                <a:endCxn id="233" idx="7"/>
              </p:cNvCxnSpPr>
              <p:nvPr/>
            </p:nvCxnSpPr>
            <p:spPr>
              <a:xfrm flipH="1">
                <a:off x="1849454" y="5092016"/>
                <a:ext cx="70101" cy="2643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Connettore 1 242"/>
              <p:cNvCxnSpPr>
                <a:stCxn id="234" idx="5"/>
                <a:endCxn id="233" idx="3"/>
              </p:cNvCxnSpPr>
              <p:nvPr/>
            </p:nvCxnSpPr>
            <p:spPr>
              <a:xfrm>
                <a:off x="1381526" y="5425495"/>
                <a:ext cx="344638" cy="53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Connettore 1 245"/>
              <p:cNvCxnSpPr>
                <a:stCxn id="235" idx="4"/>
                <a:endCxn id="234" idx="1"/>
              </p:cNvCxnSpPr>
              <p:nvPr/>
            </p:nvCxnSpPr>
            <p:spPr>
              <a:xfrm>
                <a:off x="1206784" y="5113211"/>
                <a:ext cx="72908" cy="2104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6" name="CasellaDiTesto 175"/>
              <p:cNvSpPr txBox="1"/>
              <p:nvPr/>
            </p:nvSpPr>
            <p:spPr>
              <a:xfrm>
                <a:off x="1371393" y="445620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1</a:t>
                </a:r>
                <a:endParaRPr lang="it-IT" i="1" baseline="-25000" dirty="0"/>
              </a:p>
            </p:txBody>
          </p:sp>
          <p:sp>
            <p:nvSpPr>
              <p:cNvPr id="177" name="CasellaDiTesto 176"/>
              <p:cNvSpPr txBox="1"/>
              <p:nvPr/>
            </p:nvSpPr>
            <p:spPr>
              <a:xfrm>
                <a:off x="1909557" y="478005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2</a:t>
                </a:r>
                <a:endParaRPr lang="it-IT" i="1" baseline="-25000" dirty="0"/>
              </a:p>
            </p:txBody>
          </p:sp>
          <p:sp>
            <p:nvSpPr>
              <p:cNvPr id="178" name="CasellaDiTesto 177"/>
              <p:cNvSpPr txBox="1"/>
              <p:nvPr/>
            </p:nvSpPr>
            <p:spPr>
              <a:xfrm>
                <a:off x="1704776" y="533250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3</a:t>
                </a:r>
                <a:endParaRPr lang="it-IT" i="1" baseline="-25000" dirty="0"/>
              </a:p>
            </p:txBody>
          </p:sp>
          <p:sp>
            <p:nvSpPr>
              <p:cNvPr id="179" name="CasellaDiTesto 178"/>
              <p:cNvSpPr txBox="1"/>
              <p:nvPr/>
            </p:nvSpPr>
            <p:spPr>
              <a:xfrm>
                <a:off x="1061831" y="5275357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4</a:t>
                </a:r>
                <a:endParaRPr lang="it-IT" i="1" baseline="-25000" dirty="0"/>
              </a:p>
            </p:txBody>
          </p:sp>
          <p:sp>
            <p:nvSpPr>
              <p:cNvPr id="180" name="CasellaDiTesto 179"/>
              <p:cNvSpPr txBox="1"/>
              <p:nvPr/>
            </p:nvSpPr>
            <p:spPr>
              <a:xfrm>
                <a:off x="818943" y="4775293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5</a:t>
                </a:r>
                <a:endParaRPr lang="it-IT" i="1" baseline="-25000" dirty="0"/>
              </a:p>
            </p:txBody>
          </p:sp>
          <p:sp>
            <p:nvSpPr>
              <p:cNvPr id="231" name="Ovale 230"/>
              <p:cNvSpPr/>
              <p:nvPr/>
            </p:nvSpPr>
            <p:spPr>
              <a:xfrm>
                <a:off x="1458626" y="4754885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2" name="Ovale 231"/>
              <p:cNvSpPr/>
              <p:nvPr/>
            </p:nvSpPr>
            <p:spPr>
              <a:xfrm rot="20758728">
                <a:off x="1830101" y="4950145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3" name="Ovale 232"/>
              <p:cNvSpPr/>
              <p:nvPr/>
            </p:nvSpPr>
            <p:spPr>
              <a:xfrm rot="832811">
                <a:off x="1715801" y="5321618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4" name="Ovale 233"/>
              <p:cNvSpPr/>
              <p:nvPr/>
            </p:nvSpPr>
            <p:spPr>
              <a:xfrm>
                <a:off x="1258601" y="5302570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5" name="Ovale 234"/>
              <p:cNvSpPr/>
              <p:nvPr/>
            </p:nvSpPr>
            <p:spPr>
              <a:xfrm>
                <a:off x="1134776" y="4969195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273" name="Rettangolo 272"/>
            <p:cNvSpPr/>
            <p:nvPr/>
          </p:nvSpPr>
          <p:spPr>
            <a:xfrm>
              <a:off x="657299" y="5328522"/>
              <a:ext cx="126675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dirty="0" err="1" smtClean="0">
                  <a:solidFill>
                    <a:prstClr val="black"/>
                  </a:solidFill>
                  <a:sym typeface="Symbol"/>
                </a:rPr>
                <a:t>cycle</a:t>
              </a:r>
              <a:r>
                <a:rPr lang="it-IT" dirty="0" smtClean="0">
                  <a:solidFill>
                    <a:prstClr val="black"/>
                  </a:solidFill>
                  <a:sym typeface="Symbol"/>
                </a:rPr>
                <a:t> </a:t>
              </a:r>
              <a:br>
                <a:rPr lang="it-IT" dirty="0" smtClean="0">
                  <a:solidFill>
                    <a:prstClr val="black"/>
                  </a:solidFill>
                  <a:sym typeface="Symbol"/>
                </a:rPr>
              </a:br>
              <a:r>
                <a:rPr lang="it-IT" dirty="0" err="1" smtClean="0">
                  <a:solidFill>
                    <a:prstClr val="black"/>
                  </a:solidFill>
                  <a:sym typeface="Symbol"/>
                </a:rPr>
                <a:t>of</a:t>
              </a:r>
              <a:r>
                <a:rPr lang="it-IT" dirty="0" smtClean="0">
                  <a:solidFill>
                    <a:prstClr val="black"/>
                  </a:solidFill>
                  <a:sym typeface="Symbol"/>
                </a:rPr>
                <a:t> </a:t>
              </a:r>
              <a:r>
                <a:rPr lang="it-IT" dirty="0" err="1" smtClean="0">
                  <a:solidFill>
                    <a:prstClr val="black"/>
                  </a:solidFill>
                  <a:sym typeface="Symbol"/>
                </a:rPr>
                <a:t>lenght</a:t>
              </a:r>
              <a:r>
                <a:rPr lang="it-IT" dirty="0" smtClean="0">
                  <a:solidFill>
                    <a:prstClr val="black"/>
                  </a:solidFill>
                  <a:sym typeface="Symbol"/>
                </a:rPr>
                <a:t> 5 </a:t>
              </a:r>
            </a:p>
            <a:p>
              <a:pPr algn="ctr"/>
              <a:r>
                <a:rPr lang="it-IT" dirty="0" smtClean="0">
                  <a:solidFill>
                    <a:prstClr val="black"/>
                  </a:solidFill>
                  <a:sym typeface="Symbol"/>
                </a:rPr>
                <a:t>in</a:t>
              </a:r>
              <a:r>
                <a:rPr lang="it-IT" i="1" dirty="0" smtClean="0">
                  <a:solidFill>
                    <a:prstClr val="black"/>
                  </a:solidFill>
                  <a:sym typeface="Symbol"/>
                </a:rPr>
                <a:t> CR( )</a:t>
              </a:r>
              <a:endParaRPr lang="it-I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0040" y="3166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Density of outer fan-planar graphs: 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upper bound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1115616" y="1827128"/>
            <a:ext cx="7488832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Lemma 3.</a:t>
            </a:r>
            <a:r>
              <a:rPr lang="en-US" sz="2400" b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Let</a:t>
            </a:r>
            <a:r>
              <a:rPr lang="en-US" sz="2400" b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 be an outer fan-planar drawing of </a:t>
            </a:r>
            <a:r>
              <a:rPr lang="en-US" sz="2400" dirty="0" smtClean="0">
                <a:solidFill>
                  <a:prstClr val="black"/>
                </a:solidFill>
              </a:rPr>
              <a:t>a maximally dense outer fan-planar graph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. If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CR( )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 has a cycle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of length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, then the 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subgraph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of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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corresponding to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C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 is K</a:t>
            </a:r>
            <a:r>
              <a:rPr lang="en-US" sz="2400" baseline="-25000" dirty="0" smtClean="0">
                <a:solidFill>
                  <a:prstClr val="black"/>
                </a:solidFill>
                <a:sym typeface="Symbol"/>
              </a:rPr>
              <a:t>5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.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grpSp>
        <p:nvGrpSpPr>
          <p:cNvPr id="2" name="Gruppo 28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8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8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Connettore 1 7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5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9" name="Connettore 1 5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Connettore 1 59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7" name="Connettore 1 5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Connettore 1 5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0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43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35" name="Connettore 1 34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1 35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Connettore 1 33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74"/>
          <p:cNvGrpSpPr/>
          <p:nvPr/>
        </p:nvGrpSpPr>
        <p:grpSpPr>
          <a:xfrm>
            <a:off x="2066925" y="4941981"/>
            <a:ext cx="2283377" cy="1263557"/>
            <a:chOff x="2066925" y="4941981"/>
            <a:chExt cx="2283377" cy="1263557"/>
          </a:xfrm>
        </p:grpSpPr>
        <p:grpSp>
          <p:nvGrpSpPr>
            <p:cNvPr id="24" name="Gruppo 229"/>
            <p:cNvGrpSpPr/>
            <p:nvPr/>
          </p:nvGrpSpPr>
          <p:grpSpPr>
            <a:xfrm>
              <a:off x="2885868" y="4941981"/>
              <a:ext cx="1464434" cy="1263557"/>
              <a:chOff x="2123868" y="3808506"/>
              <a:chExt cx="1464434" cy="1263557"/>
            </a:xfrm>
          </p:grpSpPr>
          <p:cxnSp>
            <p:nvCxnSpPr>
              <p:cNvPr id="220" name="Connettore 1 219"/>
              <p:cNvCxnSpPr/>
              <p:nvPr/>
            </p:nvCxnSpPr>
            <p:spPr>
              <a:xfrm flipH="1">
                <a:off x="2333625" y="3962400"/>
                <a:ext cx="261938" cy="86201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Connettore 1 220"/>
              <p:cNvCxnSpPr/>
              <p:nvPr/>
            </p:nvCxnSpPr>
            <p:spPr>
              <a:xfrm>
                <a:off x="3086100" y="3948113"/>
                <a:ext cx="290513" cy="7953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Connettore 1 221"/>
              <p:cNvCxnSpPr/>
              <p:nvPr/>
            </p:nvCxnSpPr>
            <p:spPr>
              <a:xfrm>
                <a:off x="2447925" y="4129088"/>
                <a:ext cx="838200" cy="47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Connettore 1 222"/>
              <p:cNvCxnSpPr/>
              <p:nvPr/>
            </p:nvCxnSpPr>
            <p:spPr>
              <a:xfrm>
                <a:off x="2271713" y="4519613"/>
                <a:ext cx="804862" cy="5524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Connettore 1 223"/>
              <p:cNvCxnSpPr/>
              <p:nvPr/>
            </p:nvCxnSpPr>
            <p:spPr>
              <a:xfrm flipH="1">
                <a:off x="2686050" y="4557713"/>
                <a:ext cx="738188" cy="509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" name="CasellaDiTesto 224"/>
              <p:cNvSpPr txBox="1"/>
              <p:nvPr/>
            </p:nvSpPr>
            <p:spPr>
              <a:xfrm>
                <a:off x="2676318" y="380850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1</a:t>
                </a:r>
                <a:endParaRPr lang="it-IT" i="1" baseline="-25000" dirty="0"/>
              </a:p>
            </p:txBody>
          </p:sp>
          <p:sp>
            <p:nvSpPr>
              <p:cNvPr id="226" name="CasellaDiTesto 225"/>
              <p:cNvSpPr txBox="1"/>
              <p:nvPr/>
            </p:nvSpPr>
            <p:spPr>
              <a:xfrm>
                <a:off x="3214482" y="413235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2</a:t>
                </a:r>
                <a:endParaRPr lang="it-IT" i="1" baseline="-25000" dirty="0"/>
              </a:p>
            </p:txBody>
          </p:sp>
          <p:sp>
            <p:nvSpPr>
              <p:cNvPr id="227" name="CasellaDiTesto 226"/>
              <p:cNvSpPr txBox="1"/>
              <p:nvPr/>
            </p:nvSpPr>
            <p:spPr>
              <a:xfrm>
                <a:off x="3009701" y="468480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3</a:t>
                </a:r>
                <a:endParaRPr lang="it-IT" i="1" baseline="-25000" dirty="0"/>
              </a:p>
            </p:txBody>
          </p:sp>
          <p:sp>
            <p:nvSpPr>
              <p:cNvPr id="228" name="CasellaDiTesto 227"/>
              <p:cNvSpPr txBox="1"/>
              <p:nvPr/>
            </p:nvSpPr>
            <p:spPr>
              <a:xfrm>
                <a:off x="2366756" y="4627657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4</a:t>
                </a:r>
                <a:endParaRPr lang="it-IT" i="1" baseline="-25000" dirty="0"/>
              </a:p>
            </p:txBody>
          </p:sp>
          <p:sp>
            <p:nvSpPr>
              <p:cNvPr id="229" name="CasellaDiTesto 228"/>
              <p:cNvSpPr txBox="1"/>
              <p:nvPr/>
            </p:nvSpPr>
            <p:spPr>
              <a:xfrm>
                <a:off x="2123868" y="4127593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5</a:t>
                </a:r>
                <a:endParaRPr lang="it-IT" i="1" baseline="-25000" dirty="0"/>
              </a:p>
            </p:txBody>
          </p:sp>
        </p:grpSp>
        <p:cxnSp>
          <p:nvCxnSpPr>
            <p:cNvPr id="264" name="Connettore 7 263"/>
            <p:cNvCxnSpPr/>
            <p:nvPr/>
          </p:nvCxnSpPr>
          <p:spPr>
            <a:xfrm>
              <a:off x="2066925" y="5305425"/>
              <a:ext cx="695325" cy="43815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po 112"/>
          <p:cNvGrpSpPr/>
          <p:nvPr/>
        </p:nvGrpSpPr>
        <p:grpSpPr>
          <a:xfrm>
            <a:off x="4343383" y="3653072"/>
            <a:ext cx="3994762" cy="2612235"/>
            <a:chOff x="4343383" y="3653072"/>
            <a:chExt cx="3994762" cy="2612235"/>
          </a:xfrm>
        </p:grpSpPr>
        <p:grpSp>
          <p:nvGrpSpPr>
            <p:cNvPr id="26" name="Gruppo 110"/>
            <p:cNvGrpSpPr/>
            <p:nvPr/>
          </p:nvGrpSpPr>
          <p:grpSpPr>
            <a:xfrm>
              <a:off x="5938243" y="3653072"/>
              <a:ext cx="2399902" cy="2367939"/>
              <a:chOff x="5938243" y="3653072"/>
              <a:chExt cx="2399902" cy="2367939"/>
            </a:xfrm>
          </p:grpSpPr>
          <p:sp>
            <p:nvSpPr>
              <p:cNvPr id="39" name="Ovale 38"/>
              <p:cNvSpPr/>
              <p:nvPr/>
            </p:nvSpPr>
            <p:spPr>
              <a:xfrm rot="19847765">
                <a:off x="7008725" y="365307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" name="Ovale 39"/>
              <p:cNvSpPr/>
              <p:nvPr/>
            </p:nvSpPr>
            <p:spPr>
              <a:xfrm>
                <a:off x="5938243" y="456111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" name="Ovale 40"/>
              <p:cNvSpPr/>
              <p:nvPr/>
            </p:nvSpPr>
            <p:spPr>
              <a:xfrm rot="20689137">
                <a:off x="7805859" y="5860651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2" name="Ovale 41"/>
              <p:cNvSpPr/>
              <p:nvPr/>
            </p:nvSpPr>
            <p:spPr>
              <a:xfrm>
                <a:off x="8194129" y="456111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" name="Ovale 43"/>
              <p:cNvSpPr/>
              <p:nvPr/>
            </p:nvSpPr>
            <p:spPr>
              <a:xfrm>
                <a:off x="6351439" y="5876995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27" name="Connettore 1 126"/>
              <p:cNvCxnSpPr>
                <a:stCxn id="39" idx="3"/>
                <a:endCxn id="44" idx="0"/>
              </p:cNvCxnSpPr>
              <p:nvPr/>
            </p:nvCxnSpPr>
            <p:spPr>
              <a:xfrm flipH="1">
                <a:off x="6423447" y="3794368"/>
                <a:ext cx="637685" cy="20826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ttore 1 128"/>
              <p:cNvCxnSpPr>
                <a:stCxn id="39" idx="4"/>
                <a:endCxn id="41" idx="0"/>
              </p:cNvCxnSpPr>
              <p:nvPr/>
            </p:nvCxnSpPr>
            <p:spPr>
              <a:xfrm>
                <a:off x="7115867" y="3787935"/>
                <a:ext cx="743143" cy="20752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ttore 1 130"/>
              <p:cNvCxnSpPr>
                <a:stCxn id="40" idx="6"/>
                <a:endCxn id="42" idx="2"/>
              </p:cNvCxnSpPr>
              <p:nvPr/>
            </p:nvCxnSpPr>
            <p:spPr>
              <a:xfrm>
                <a:off x="6082259" y="4633120"/>
                <a:ext cx="211187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ttore 1 132"/>
              <p:cNvCxnSpPr>
                <a:stCxn id="40" idx="5"/>
                <a:endCxn id="41" idx="1"/>
              </p:cNvCxnSpPr>
              <p:nvPr/>
            </p:nvCxnSpPr>
            <p:spPr>
              <a:xfrm>
                <a:off x="6061168" y="4684037"/>
                <a:ext cx="1754225" cy="12128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ttore 1 134"/>
              <p:cNvCxnSpPr>
                <a:stCxn id="42" idx="3"/>
                <a:endCxn id="44" idx="7"/>
              </p:cNvCxnSpPr>
              <p:nvPr/>
            </p:nvCxnSpPr>
            <p:spPr>
              <a:xfrm flipH="1">
                <a:off x="6474364" y="4684037"/>
                <a:ext cx="1740856" cy="121404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CasellaDiTesto 155"/>
              <p:cNvSpPr txBox="1"/>
              <p:nvPr/>
            </p:nvSpPr>
            <p:spPr>
              <a:xfrm>
                <a:off x="6938756" y="430380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1</a:t>
                </a:r>
                <a:endParaRPr lang="it-IT" i="1" baseline="-25000" dirty="0"/>
              </a:p>
            </p:txBody>
          </p:sp>
          <p:sp>
            <p:nvSpPr>
              <p:cNvPr id="157" name="CasellaDiTesto 156"/>
              <p:cNvSpPr txBox="1"/>
              <p:nvPr/>
            </p:nvSpPr>
            <p:spPr>
              <a:xfrm>
                <a:off x="7476920" y="462765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2</a:t>
                </a:r>
                <a:endParaRPr lang="it-IT" i="1" baseline="-25000" dirty="0"/>
              </a:p>
            </p:txBody>
          </p:sp>
          <p:sp>
            <p:nvSpPr>
              <p:cNvPr id="158" name="CasellaDiTesto 157"/>
              <p:cNvSpPr txBox="1"/>
              <p:nvPr/>
            </p:nvSpPr>
            <p:spPr>
              <a:xfrm>
                <a:off x="7272139" y="518010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3</a:t>
                </a:r>
                <a:endParaRPr lang="it-IT" i="1" baseline="-25000" dirty="0"/>
              </a:p>
            </p:txBody>
          </p:sp>
          <p:sp>
            <p:nvSpPr>
              <p:cNvPr id="159" name="CasellaDiTesto 158"/>
              <p:cNvSpPr txBox="1"/>
              <p:nvPr/>
            </p:nvSpPr>
            <p:spPr>
              <a:xfrm>
                <a:off x="6629194" y="5122957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4</a:t>
                </a:r>
                <a:endParaRPr lang="it-IT" i="1" baseline="-25000" dirty="0"/>
              </a:p>
            </p:txBody>
          </p:sp>
          <p:sp>
            <p:nvSpPr>
              <p:cNvPr id="160" name="CasellaDiTesto 159"/>
              <p:cNvSpPr txBox="1"/>
              <p:nvPr/>
            </p:nvSpPr>
            <p:spPr>
              <a:xfrm>
                <a:off x="6386306" y="4622893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5</a:t>
                </a:r>
                <a:endParaRPr lang="it-IT" i="1" baseline="-25000" dirty="0"/>
              </a:p>
            </p:txBody>
          </p:sp>
        </p:grpSp>
        <p:grpSp>
          <p:nvGrpSpPr>
            <p:cNvPr id="27" name="Gruppo 111"/>
            <p:cNvGrpSpPr/>
            <p:nvPr/>
          </p:nvGrpSpPr>
          <p:grpSpPr>
            <a:xfrm>
              <a:off x="4343383" y="5276850"/>
              <a:ext cx="1645322" cy="988457"/>
              <a:chOff x="4343383" y="5276850"/>
              <a:chExt cx="1645322" cy="988457"/>
            </a:xfrm>
          </p:grpSpPr>
          <p:cxnSp>
            <p:nvCxnSpPr>
              <p:cNvPr id="265" name="Connettore 7 264"/>
              <p:cNvCxnSpPr/>
              <p:nvPr/>
            </p:nvCxnSpPr>
            <p:spPr>
              <a:xfrm flipV="1">
                <a:off x="4467225" y="5276850"/>
                <a:ext cx="1447800" cy="514350"/>
              </a:xfrm>
              <a:prstGeom prst="curvedConnector3">
                <a:avLst>
                  <a:gd name="adj1" fmla="val 50000"/>
                </a:avLst>
              </a:prstGeom>
              <a:ln w="28575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0" name="CasellaDiTesto 269"/>
              <p:cNvSpPr txBox="1"/>
              <p:nvPr/>
            </p:nvSpPr>
            <p:spPr>
              <a:xfrm>
                <a:off x="4343383" y="5895975"/>
                <a:ext cx="1645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>
                    <a:sym typeface="Symbol"/>
                  </a:rPr>
                  <a:t>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is</a:t>
                </a:r>
                <a:r>
                  <a:rPr lang="it-IT" dirty="0" smtClean="0"/>
                  <a:t> fan-planar  </a:t>
                </a:r>
              </a:p>
            </p:txBody>
          </p:sp>
        </p:grpSp>
      </p:grpSp>
      <p:grpSp>
        <p:nvGrpSpPr>
          <p:cNvPr id="28" name="Gruppo 115"/>
          <p:cNvGrpSpPr/>
          <p:nvPr/>
        </p:nvGrpSpPr>
        <p:grpSpPr>
          <a:xfrm>
            <a:off x="4335432" y="3744681"/>
            <a:ext cx="3930705" cy="2821734"/>
            <a:chOff x="4335432" y="3744681"/>
            <a:chExt cx="3930705" cy="2821734"/>
          </a:xfrm>
        </p:grpSpPr>
        <p:grpSp>
          <p:nvGrpSpPr>
            <p:cNvPr id="29" name="Gruppo 113"/>
            <p:cNvGrpSpPr/>
            <p:nvPr/>
          </p:nvGrpSpPr>
          <p:grpSpPr>
            <a:xfrm>
              <a:off x="6010251" y="3744681"/>
              <a:ext cx="2255886" cy="2206835"/>
              <a:chOff x="6010251" y="3744681"/>
              <a:chExt cx="2255886" cy="2206835"/>
            </a:xfrm>
          </p:grpSpPr>
          <p:cxnSp>
            <p:nvCxnSpPr>
              <p:cNvPr id="115" name="Connettore 1 114"/>
              <p:cNvCxnSpPr>
                <a:stCxn id="39" idx="2"/>
                <a:endCxn id="40" idx="7"/>
              </p:cNvCxnSpPr>
              <p:nvPr/>
            </p:nvCxnSpPr>
            <p:spPr>
              <a:xfrm flipH="1">
                <a:off x="6061168" y="3760214"/>
                <a:ext cx="956710" cy="821989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ttore 1 116"/>
              <p:cNvCxnSpPr>
                <a:stCxn id="39" idx="5"/>
                <a:endCxn id="42" idx="1"/>
              </p:cNvCxnSpPr>
              <p:nvPr/>
            </p:nvCxnSpPr>
            <p:spPr>
              <a:xfrm>
                <a:off x="7150021" y="3744681"/>
                <a:ext cx="1065199" cy="837522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1 118"/>
              <p:cNvCxnSpPr>
                <a:stCxn id="40" idx="4"/>
                <a:endCxn id="44" idx="1"/>
              </p:cNvCxnSpPr>
              <p:nvPr/>
            </p:nvCxnSpPr>
            <p:spPr>
              <a:xfrm>
                <a:off x="6010251" y="4705128"/>
                <a:ext cx="362279" cy="1192958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ttore 1 120"/>
              <p:cNvCxnSpPr>
                <a:stCxn id="44" idx="6"/>
                <a:endCxn id="41" idx="2"/>
              </p:cNvCxnSpPr>
              <p:nvPr/>
            </p:nvCxnSpPr>
            <p:spPr>
              <a:xfrm>
                <a:off x="6495455" y="5949003"/>
                <a:ext cx="1312917" cy="2513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1 122"/>
              <p:cNvCxnSpPr>
                <a:stCxn id="42" idx="4"/>
                <a:endCxn id="41" idx="7"/>
              </p:cNvCxnSpPr>
              <p:nvPr/>
            </p:nvCxnSpPr>
            <p:spPr>
              <a:xfrm flipH="1">
                <a:off x="7913674" y="4705128"/>
                <a:ext cx="352463" cy="1165057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1" name="Rettangolo 270"/>
            <p:cNvSpPr/>
            <p:nvPr/>
          </p:nvSpPr>
          <p:spPr>
            <a:xfrm>
              <a:off x="4335432" y="6197083"/>
              <a:ext cx="331327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it-IT" dirty="0" smtClean="0">
                  <a:solidFill>
                    <a:prstClr val="black"/>
                  </a:solidFill>
                </a:rPr>
                <a:t>and the </a:t>
              </a:r>
              <a:r>
                <a:rPr lang="it-IT" dirty="0" err="1" smtClean="0">
                  <a:solidFill>
                    <a:prstClr val="black"/>
                  </a:solidFill>
                </a:rPr>
                <a:t>graph</a:t>
              </a:r>
              <a:r>
                <a:rPr lang="it-IT" dirty="0" smtClean="0">
                  <a:solidFill>
                    <a:prstClr val="black"/>
                  </a:solidFill>
                </a:rPr>
                <a:t> </a:t>
              </a:r>
              <a:r>
                <a:rPr lang="it-IT" dirty="0" err="1" smtClean="0">
                  <a:solidFill>
                    <a:prstClr val="black"/>
                  </a:solidFill>
                </a:rPr>
                <a:t>is</a:t>
              </a:r>
              <a:r>
                <a:rPr lang="it-IT" dirty="0" smtClean="0">
                  <a:solidFill>
                    <a:prstClr val="black"/>
                  </a:solidFill>
                </a:rPr>
                <a:t> </a:t>
              </a:r>
              <a:r>
                <a:rPr lang="it-IT" dirty="0" err="1" smtClean="0">
                  <a:solidFill>
                    <a:prstClr val="black"/>
                  </a:solidFill>
                </a:rPr>
                <a:t>maximally</a:t>
              </a:r>
              <a:r>
                <a:rPr lang="it-IT" dirty="0" smtClean="0">
                  <a:solidFill>
                    <a:prstClr val="black"/>
                  </a:solidFill>
                </a:rPr>
                <a:t> dense</a:t>
              </a:r>
              <a:endParaRPr lang="it-IT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po 273"/>
          <p:cNvGrpSpPr/>
          <p:nvPr/>
        </p:nvGrpSpPr>
        <p:grpSpPr>
          <a:xfrm>
            <a:off x="657299" y="4018056"/>
            <a:ext cx="1597503" cy="2233796"/>
            <a:chOff x="657299" y="4018056"/>
            <a:chExt cx="1597503" cy="2233796"/>
          </a:xfrm>
        </p:grpSpPr>
        <p:grpSp>
          <p:nvGrpSpPr>
            <p:cNvPr id="31" name="Gruppo 261"/>
            <p:cNvGrpSpPr/>
            <p:nvPr/>
          </p:nvGrpSpPr>
          <p:grpSpPr>
            <a:xfrm>
              <a:off x="790368" y="4018056"/>
              <a:ext cx="1464434" cy="1245632"/>
              <a:chOff x="818943" y="4456206"/>
              <a:chExt cx="1464434" cy="1245632"/>
            </a:xfrm>
          </p:grpSpPr>
          <p:cxnSp>
            <p:nvCxnSpPr>
              <p:cNvPr id="237" name="Connettore 1 236"/>
              <p:cNvCxnSpPr>
                <a:stCxn id="235" idx="7"/>
                <a:endCxn id="231" idx="2"/>
              </p:cNvCxnSpPr>
              <p:nvPr/>
            </p:nvCxnSpPr>
            <p:spPr>
              <a:xfrm flipV="1">
                <a:off x="1257701" y="4826893"/>
                <a:ext cx="200925" cy="1633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Connettore 1 238"/>
              <p:cNvCxnSpPr>
                <a:stCxn id="231" idx="6"/>
                <a:endCxn id="232" idx="1"/>
              </p:cNvCxnSpPr>
              <p:nvPr/>
            </p:nvCxnSpPr>
            <p:spPr>
              <a:xfrm>
                <a:off x="1602642" y="4826893"/>
                <a:ext cx="237731" cy="1581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Connettore 1 240"/>
              <p:cNvCxnSpPr>
                <a:stCxn id="232" idx="4"/>
                <a:endCxn id="233" idx="7"/>
              </p:cNvCxnSpPr>
              <p:nvPr/>
            </p:nvCxnSpPr>
            <p:spPr>
              <a:xfrm flipH="1">
                <a:off x="1849454" y="5092016"/>
                <a:ext cx="70101" cy="2643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Connettore 1 242"/>
              <p:cNvCxnSpPr>
                <a:stCxn id="234" idx="5"/>
                <a:endCxn id="233" idx="3"/>
              </p:cNvCxnSpPr>
              <p:nvPr/>
            </p:nvCxnSpPr>
            <p:spPr>
              <a:xfrm>
                <a:off x="1381526" y="5425495"/>
                <a:ext cx="344638" cy="53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Connettore 1 245"/>
              <p:cNvCxnSpPr>
                <a:stCxn id="235" idx="4"/>
                <a:endCxn id="234" idx="1"/>
              </p:cNvCxnSpPr>
              <p:nvPr/>
            </p:nvCxnSpPr>
            <p:spPr>
              <a:xfrm>
                <a:off x="1206784" y="5113211"/>
                <a:ext cx="72908" cy="2104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6" name="CasellaDiTesto 175"/>
              <p:cNvSpPr txBox="1"/>
              <p:nvPr/>
            </p:nvSpPr>
            <p:spPr>
              <a:xfrm>
                <a:off x="1371393" y="445620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1</a:t>
                </a:r>
                <a:endParaRPr lang="it-IT" i="1" baseline="-25000" dirty="0"/>
              </a:p>
            </p:txBody>
          </p:sp>
          <p:sp>
            <p:nvSpPr>
              <p:cNvPr id="177" name="CasellaDiTesto 176"/>
              <p:cNvSpPr txBox="1"/>
              <p:nvPr/>
            </p:nvSpPr>
            <p:spPr>
              <a:xfrm>
                <a:off x="1909557" y="478005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2</a:t>
                </a:r>
                <a:endParaRPr lang="it-IT" i="1" baseline="-25000" dirty="0"/>
              </a:p>
            </p:txBody>
          </p:sp>
          <p:sp>
            <p:nvSpPr>
              <p:cNvPr id="178" name="CasellaDiTesto 177"/>
              <p:cNvSpPr txBox="1"/>
              <p:nvPr/>
            </p:nvSpPr>
            <p:spPr>
              <a:xfrm>
                <a:off x="1704776" y="533250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3</a:t>
                </a:r>
                <a:endParaRPr lang="it-IT" i="1" baseline="-25000" dirty="0"/>
              </a:p>
            </p:txBody>
          </p:sp>
          <p:sp>
            <p:nvSpPr>
              <p:cNvPr id="179" name="CasellaDiTesto 178"/>
              <p:cNvSpPr txBox="1"/>
              <p:nvPr/>
            </p:nvSpPr>
            <p:spPr>
              <a:xfrm>
                <a:off x="1061831" y="5275357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4</a:t>
                </a:r>
                <a:endParaRPr lang="it-IT" i="1" baseline="-25000" dirty="0"/>
              </a:p>
            </p:txBody>
          </p:sp>
          <p:sp>
            <p:nvSpPr>
              <p:cNvPr id="180" name="CasellaDiTesto 179"/>
              <p:cNvSpPr txBox="1"/>
              <p:nvPr/>
            </p:nvSpPr>
            <p:spPr>
              <a:xfrm>
                <a:off x="818943" y="4775293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e</a:t>
                </a:r>
                <a:r>
                  <a:rPr lang="it-IT" i="1" baseline="-25000" dirty="0" smtClean="0"/>
                  <a:t>5</a:t>
                </a:r>
                <a:endParaRPr lang="it-IT" i="1" baseline="-25000" dirty="0"/>
              </a:p>
            </p:txBody>
          </p:sp>
          <p:sp>
            <p:nvSpPr>
              <p:cNvPr id="231" name="Ovale 230"/>
              <p:cNvSpPr/>
              <p:nvPr/>
            </p:nvSpPr>
            <p:spPr>
              <a:xfrm>
                <a:off x="1458626" y="4754885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2" name="Ovale 231"/>
              <p:cNvSpPr/>
              <p:nvPr/>
            </p:nvSpPr>
            <p:spPr>
              <a:xfrm rot="20758728">
                <a:off x="1830101" y="4950145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3" name="Ovale 232"/>
              <p:cNvSpPr/>
              <p:nvPr/>
            </p:nvSpPr>
            <p:spPr>
              <a:xfrm rot="832811">
                <a:off x="1715801" y="5321618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4" name="Ovale 233"/>
              <p:cNvSpPr/>
              <p:nvPr/>
            </p:nvSpPr>
            <p:spPr>
              <a:xfrm>
                <a:off x="1258601" y="5302570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5" name="Ovale 234"/>
              <p:cNvSpPr/>
              <p:nvPr/>
            </p:nvSpPr>
            <p:spPr>
              <a:xfrm>
                <a:off x="1134776" y="4969195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273" name="Rettangolo 272"/>
            <p:cNvSpPr/>
            <p:nvPr/>
          </p:nvSpPr>
          <p:spPr>
            <a:xfrm>
              <a:off x="657299" y="5328522"/>
              <a:ext cx="126675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dirty="0" err="1" smtClean="0">
                  <a:solidFill>
                    <a:prstClr val="black"/>
                  </a:solidFill>
                  <a:sym typeface="Symbol"/>
                </a:rPr>
                <a:t>cycle</a:t>
              </a:r>
              <a:r>
                <a:rPr lang="it-IT" dirty="0" smtClean="0">
                  <a:solidFill>
                    <a:prstClr val="black"/>
                  </a:solidFill>
                  <a:sym typeface="Symbol"/>
                </a:rPr>
                <a:t> </a:t>
              </a:r>
              <a:br>
                <a:rPr lang="it-IT" dirty="0" smtClean="0">
                  <a:solidFill>
                    <a:prstClr val="black"/>
                  </a:solidFill>
                  <a:sym typeface="Symbol"/>
                </a:rPr>
              </a:br>
              <a:r>
                <a:rPr lang="it-IT" dirty="0" err="1" smtClean="0">
                  <a:solidFill>
                    <a:prstClr val="black"/>
                  </a:solidFill>
                  <a:sym typeface="Symbol"/>
                </a:rPr>
                <a:t>of</a:t>
              </a:r>
              <a:r>
                <a:rPr lang="it-IT" dirty="0" smtClean="0">
                  <a:solidFill>
                    <a:prstClr val="black"/>
                  </a:solidFill>
                  <a:sym typeface="Symbol"/>
                </a:rPr>
                <a:t> </a:t>
              </a:r>
              <a:r>
                <a:rPr lang="it-IT" dirty="0" err="1" smtClean="0">
                  <a:solidFill>
                    <a:prstClr val="black"/>
                  </a:solidFill>
                  <a:sym typeface="Symbol"/>
                </a:rPr>
                <a:t>lenght</a:t>
              </a:r>
              <a:r>
                <a:rPr lang="it-IT" dirty="0" smtClean="0">
                  <a:solidFill>
                    <a:prstClr val="black"/>
                  </a:solidFill>
                  <a:sym typeface="Symbol"/>
                </a:rPr>
                <a:t> 5 </a:t>
              </a:r>
            </a:p>
            <a:p>
              <a:pPr algn="ctr"/>
              <a:r>
                <a:rPr lang="it-IT" dirty="0" smtClean="0">
                  <a:solidFill>
                    <a:prstClr val="black"/>
                  </a:solidFill>
                  <a:sym typeface="Symbol"/>
                </a:rPr>
                <a:t>in</a:t>
              </a:r>
              <a:r>
                <a:rPr lang="it-IT" i="1" dirty="0" smtClean="0">
                  <a:solidFill>
                    <a:prstClr val="black"/>
                  </a:solidFill>
                  <a:sym typeface="Symbol"/>
                </a:rPr>
                <a:t> CR( )</a:t>
              </a:r>
              <a:endParaRPr lang="it-I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1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smtClean="0">
                <a:solidFill>
                  <a:srgbClr val="0070C0"/>
                </a:solidFill>
              </a:rPr>
              <a:t>Fan-planar drawings</a:t>
            </a:r>
            <a:endParaRPr lang="en-US" sz="360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187624" y="1844824"/>
            <a:ext cx="73448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Given a graph G, a </a:t>
            </a:r>
            <a:r>
              <a:rPr lang="en-US" sz="2000" i="1" dirty="0" smtClean="0">
                <a:solidFill>
                  <a:srgbClr val="FF0000"/>
                </a:solidFill>
              </a:rPr>
              <a:t>fan-planar drawing </a:t>
            </a:r>
            <a:r>
              <a:rPr lang="en-US" sz="2000" dirty="0" smtClean="0"/>
              <a:t>of G is such that: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en-US" sz="2000" dirty="0" smtClean="0"/>
              <a:t>no edge is crossed by two independent edges</a:t>
            </a:r>
          </a:p>
        </p:txBody>
      </p:sp>
      <p:grpSp>
        <p:nvGrpSpPr>
          <p:cNvPr id="3" name="Gruppo 59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5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Connettore 1 11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2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Connettore 1 11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0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4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3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8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8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8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7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4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2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0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5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66" name="Connettore 1 65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ttore 1 66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Connettore 1 6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po 102"/>
          <p:cNvGrpSpPr/>
          <p:nvPr/>
        </p:nvGrpSpPr>
        <p:grpSpPr>
          <a:xfrm>
            <a:off x="561975" y="3811403"/>
            <a:ext cx="3091067" cy="2270808"/>
            <a:chOff x="561975" y="4214813"/>
            <a:chExt cx="3091067" cy="2270808"/>
          </a:xfrm>
        </p:grpSpPr>
        <p:grpSp>
          <p:nvGrpSpPr>
            <p:cNvPr id="51" name="Gruppo 25"/>
            <p:cNvGrpSpPr/>
            <p:nvPr/>
          </p:nvGrpSpPr>
          <p:grpSpPr>
            <a:xfrm>
              <a:off x="971600" y="5013176"/>
              <a:ext cx="1008112" cy="936104"/>
              <a:chOff x="1115616" y="4581128"/>
              <a:chExt cx="1008112" cy="936104"/>
            </a:xfrm>
          </p:grpSpPr>
          <p:grpSp>
            <p:nvGrpSpPr>
              <p:cNvPr id="52" name="Gruppo 13"/>
              <p:cNvGrpSpPr/>
              <p:nvPr/>
            </p:nvGrpSpPr>
            <p:grpSpPr>
              <a:xfrm>
                <a:off x="1115616" y="4581128"/>
                <a:ext cx="1008112" cy="936104"/>
                <a:chOff x="7092280" y="5373216"/>
                <a:chExt cx="1008112" cy="936104"/>
              </a:xfrm>
            </p:grpSpPr>
            <p:sp>
              <p:nvSpPr>
                <p:cNvPr id="15" name="Ovale 14"/>
                <p:cNvSpPr/>
                <p:nvPr/>
              </p:nvSpPr>
              <p:spPr>
                <a:xfrm>
                  <a:off x="7092280" y="558924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6" name="Ovale 15"/>
                <p:cNvSpPr/>
                <p:nvPr/>
              </p:nvSpPr>
              <p:spPr>
                <a:xfrm>
                  <a:off x="7164288" y="616530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7" name="Ovale 16"/>
                <p:cNvSpPr/>
                <p:nvPr/>
              </p:nvSpPr>
              <p:spPr>
                <a:xfrm>
                  <a:off x="7956376" y="537321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8" name="Ovale 17"/>
                <p:cNvSpPr/>
                <p:nvPr/>
              </p:nvSpPr>
              <p:spPr>
                <a:xfrm>
                  <a:off x="7740352" y="609329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19" name="Connettore 1 18"/>
                <p:cNvCxnSpPr>
                  <a:stCxn id="15" idx="5"/>
                  <a:endCxn id="18" idx="1"/>
                </p:cNvCxnSpPr>
                <p:nvPr/>
              </p:nvCxnSpPr>
              <p:spPr>
                <a:xfrm>
                  <a:off x="7215205" y="5712165"/>
                  <a:ext cx="546238" cy="40222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Figura a mano libera 19"/>
                <p:cNvSpPr/>
                <p:nvPr/>
              </p:nvSpPr>
              <p:spPr>
                <a:xfrm>
                  <a:off x="7286625" y="5467350"/>
                  <a:ext cx="695325" cy="704850"/>
                </a:xfrm>
                <a:custGeom>
                  <a:avLst/>
                  <a:gdLst>
                    <a:gd name="connsiteX0" fmla="*/ 0 w 695325"/>
                    <a:gd name="connsiteY0" fmla="*/ 704850 h 704850"/>
                    <a:gd name="connsiteX1" fmla="*/ 190500 w 695325"/>
                    <a:gd name="connsiteY1" fmla="*/ 409575 h 704850"/>
                    <a:gd name="connsiteX2" fmla="*/ 523875 w 695325"/>
                    <a:gd name="connsiteY2" fmla="*/ 123825 h 704850"/>
                    <a:gd name="connsiteX3" fmla="*/ 695325 w 695325"/>
                    <a:gd name="connsiteY3" fmla="*/ 0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95325" h="704850">
                      <a:moveTo>
                        <a:pt x="0" y="704850"/>
                      </a:moveTo>
                      <a:cubicBezTo>
                        <a:pt x="51594" y="605631"/>
                        <a:pt x="103188" y="506412"/>
                        <a:pt x="190500" y="409575"/>
                      </a:cubicBezTo>
                      <a:cubicBezTo>
                        <a:pt x="277812" y="312738"/>
                        <a:pt x="439738" y="192088"/>
                        <a:pt x="523875" y="123825"/>
                      </a:cubicBezTo>
                      <a:cubicBezTo>
                        <a:pt x="608013" y="55563"/>
                        <a:pt x="651669" y="27781"/>
                        <a:pt x="695325" y="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23" name="Ovale 22"/>
              <p:cNvSpPr/>
              <p:nvPr/>
            </p:nvSpPr>
            <p:spPr>
              <a:xfrm>
                <a:off x="1403648" y="458112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4" name="Ovale 23"/>
              <p:cNvSpPr/>
              <p:nvPr/>
            </p:nvSpPr>
            <p:spPr>
              <a:xfrm>
                <a:off x="1979712" y="501317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25" name="Connettore 1 24"/>
              <p:cNvCxnSpPr>
                <a:stCxn id="23" idx="5"/>
                <a:endCxn id="24" idx="1"/>
              </p:cNvCxnSpPr>
              <p:nvPr/>
            </p:nvCxnSpPr>
            <p:spPr>
              <a:xfrm>
                <a:off x="1526573" y="4704053"/>
                <a:ext cx="474230" cy="3302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asellaDiTesto 26"/>
            <p:cNvSpPr txBox="1"/>
            <p:nvPr/>
          </p:nvSpPr>
          <p:spPr>
            <a:xfrm>
              <a:off x="1187624" y="6116289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a)</a:t>
              </a:r>
              <a:endParaRPr lang="it-IT" baseline="-25000" dirty="0"/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1115616" y="4293096"/>
              <a:ext cx="25374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Forbidden configurations</a:t>
              </a:r>
              <a:endParaRPr lang="en-US" dirty="0"/>
            </a:p>
          </p:txBody>
        </p:sp>
        <p:pic>
          <p:nvPicPr>
            <p:cNvPr id="121" name="Immagine 120" descr="no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1975" y="4214813"/>
              <a:ext cx="587227" cy="58102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1464" y="3166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Density of outer fan-planar graphs: 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upper bound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1106091" y="1831876"/>
            <a:ext cx="7488832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Lemma 4.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Let </a:t>
            </a:r>
            <a:r>
              <a:rPr lang="en-US" sz="2400" i="1" dirty="0" smtClean="0">
                <a:solidFill>
                  <a:prstClr val="black"/>
                </a:solidFill>
              </a:rPr>
              <a:t>G </a:t>
            </a:r>
            <a:r>
              <a:rPr lang="en-US" sz="2400" dirty="0" smtClean="0">
                <a:solidFill>
                  <a:prstClr val="black"/>
                </a:solidFill>
              </a:rPr>
              <a:t>be a maximally dense outer fan-planar graph with </a:t>
            </a:r>
            <a:r>
              <a:rPr lang="en-US" sz="2400" i="1" dirty="0" smtClean="0">
                <a:solidFill>
                  <a:prstClr val="black"/>
                </a:solidFill>
              </a:rPr>
              <a:t>n </a:t>
            </a:r>
            <a:r>
              <a:rPr lang="en-US" sz="2400" dirty="0" smtClean="0">
                <a:solidFill>
                  <a:prstClr val="black"/>
                </a:solidFill>
              </a:rPr>
              <a:t>vertices and </a:t>
            </a:r>
            <a:r>
              <a:rPr lang="en-US" sz="2400" i="1" dirty="0" smtClean="0">
                <a:solidFill>
                  <a:prstClr val="black"/>
                </a:solidFill>
              </a:rPr>
              <a:t>m </a:t>
            </a:r>
            <a:r>
              <a:rPr lang="en-US" sz="2400" dirty="0" smtClean="0">
                <a:solidFill>
                  <a:prstClr val="black"/>
                </a:solidFill>
              </a:rPr>
              <a:t>edges. T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hen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m  3n-5.</a:t>
            </a:r>
          </a:p>
        </p:txBody>
      </p:sp>
      <p:grpSp>
        <p:nvGrpSpPr>
          <p:cNvPr id="34" name="Gruppo 33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8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6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Connettore 1 7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6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1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Connettore 1 7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9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9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5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5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2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5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7" name="Connettore 1 5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Connettore 1 5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5" name="Connettore 1 5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Connettore 1 5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4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45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4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4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1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43" name="Connettore 1 4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1 4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Connettore 1 4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1464" y="3166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Density of outer fan-planar graphs: 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upper bound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1106091" y="1831876"/>
            <a:ext cx="7488832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Lemma 4.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Let </a:t>
            </a:r>
            <a:r>
              <a:rPr lang="en-US" sz="2400" i="1" dirty="0" smtClean="0">
                <a:solidFill>
                  <a:prstClr val="black"/>
                </a:solidFill>
              </a:rPr>
              <a:t>G </a:t>
            </a:r>
            <a:r>
              <a:rPr lang="en-US" sz="2400" dirty="0" smtClean="0">
                <a:solidFill>
                  <a:prstClr val="black"/>
                </a:solidFill>
              </a:rPr>
              <a:t>be a maximally dense outer fan-planar graph with </a:t>
            </a:r>
            <a:r>
              <a:rPr lang="en-US" sz="2400" i="1" dirty="0" smtClean="0">
                <a:solidFill>
                  <a:prstClr val="black"/>
                </a:solidFill>
              </a:rPr>
              <a:t>n </a:t>
            </a:r>
            <a:r>
              <a:rPr lang="en-US" sz="2400" dirty="0" smtClean="0">
                <a:solidFill>
                  <a:prstClr val="black"/>
                </a:solidFill>
              </a:rPr>
              <a:t>vertices and </a:t>
            </a:r>
            <a:r>
              <a:rPr lang="en-US" sz="2400" i="1" dirty="0" smtClean="0">
                <a:solidFill>
                  <a:prstClr val="black"/>
                </a:solidFill>
              </a:rPr>
              <a:t>m </a:t>
            </a:r>
            <a:r>
              <a:rPr lang="en-US" sz="2400" dirty="0" smtClean="0">
                <a:solidFill>
                  <a:prstClr val="black"/>
                </a:solidFill>
              </a:rPr>
              <a:t>edges. T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hen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m  3n-5.</a:t>
            </a:r>
          </a:p>
        </p:txBody>
      </p:sp>
      <p:grpSp>
        <p:nvGrpSpPr>
          <p:cNvPr id="2" name="Gruppo 33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Connettore 1 7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1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Connettore 1 7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9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7" name="Connettore 1 5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Connettore 1 5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5" name="Connettore 1 5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Connettore 1 5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4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4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43" name="Connettore 1 4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1 4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Connettore 1 4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ttangolo 50"/>
          <p:cNvSpPr/>
          <p:nvPr/>
        </p:nvSpPr>
        <p:spPr>
          <a:xfrm>
            <a:off x="1106091" y="2635942"/>
            <a:ext cx="7488832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endParaRPr lang="en-US" sz="2400" i="1" dirty="0" smtClean="0">
              <a:solidFill>
                <a:prstClr val="black"/>
              </a:solidFill>
              <a:sym typeface="Symbol"/>
            </a:endParaRPr>
          </a:p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Proof sketch</a:t>
            </a:r>
            <a:r>
              <a:rPr lang="en-US" sz="2400" dirty="0" smtClean="0"/>
              <a:t>: First  we claim that </a:t>
            </a:r>
            <a:r>
              <a:rPr lang="en-US" sz="2400" i="1" dirty="0" smtClean="0"/>
              <a:t>G</a:t>
            </a:r>
            <a:r>
              <a:rPr lang="en-US" sz="2400" dirty="0" smtClean="0"/>
              <a:t> is </a:t>
            </a:r>
            <a:r>
              <a:rPr lang="en-US" sz="2400" dirty="0" err="1" smtClean="0"/>
              <a:t>biconnected</a:t>
            </a:r>
            <a:r>
              <a:rPr lang="en-US" sz="2400" dirty="0" smtClean="0"/>
              <a:t>.</a:t>
            </a:r>
            <a:endParaRPr lang="en-US" sz="2400" i="1" dirty="0" smtClean="0">
              <a:solidFill>
                <a:prstClr val="black"/>
              </a:solidFill>
              <a:sym typeface="Symbol"/>
            </a:endParaRPr>
          </a:p>
        </p:txBody>
      </p:sp>
      <p:grpSp>
        <p:nvGrpSpPr>
          <p:cNvPr id="23" name="Gruppo 128"/>
          <p:cNvGrpSpPr/>
          <p:nvPr/>
        </p:nvGrpSpPr>
        <p:grpSpPr>
          <a:xfrm>
            <a:off x="1906007" y="3624263"/>
            <a:ext cx="980493" cy="1881188"/>
            <a:chOff x="5830307" y="3719513"/>
            <a:chExt cx="980493" cy="1881188"/>
          </a:xfrm>
        </p:grpSpPr>
        <p:sp>
          <p:nvSpPr>
            <p:cNvPr id="53" name="Figura a mano libera 52"/>
            <p:cNvSpPr/>
            <p:nvPr/>
          </p:nvSpPr>
          <p:spPr>
            <a:xfrm>
              <a:off x="5830307" y="4722559"/>
              <a:ext cx="632604" cy="878142"/>
            </a:xfrm>
            <a:custGeom>
              <a:avLst/>
              <a:gdLst>
                <a:gd name="connsiteX0" fmla="*/ 293427 w 623247"/>
                <a:gd name="connsiteY0" fmla="*/ 0 h 1178257"/>
                <a:gd name="connsiteX1" fmla="*/ 47767 w 623247"/>
                <a:gd name="connsiteY1" fmla="*/ 272955 h 1178257"/>
                <a:gd name="connsiteX2" fmla="*/ 6824 w 623247"/>
                <a:gd name="connsiteY2" fmla="*/ 696036 h 1178257"/>
                <a:gd name="connsiteX3" fmla="*/ 88710 w 623247"/>
                <a:gd name="connsiteY3" fmla="*/ 1091821 h 1178257"/>
                <a:gd name="connsiteX4" fmla="*/ 443552 w 623247"/>
                <a:gd name="connsiteY4" fmla="*/ 1146412 h 1178257"/>
                <a:gd name="connsiteX5" fmla="*/ 593677 w 623247"/>
                <a:gd name="connsiteY5" fmla="*/ 900752 h 1178257"/>
                <a:gd name="connsiteX6" fmla="*/ 620973 w 623247"/>
                <a:gd name="connsiteY6" fmla="*/ 559558 h 1178257"/>
                <a:gd name="connsiteX0" fmla="*/ 291649 w 621469"/>
                <a:gd name="connsiteY0" fmla="*/ 0 h 1178257"/>
                <a:gd name="connsiteX1" fmla="*/ 56654 w 621469"/>
                <a:gd name="connsiteY1" fmla="*/ 388925 h 1178257"/>
                <a:gd name="connsiteX2" fmla="*/ 5046 w 621469"/>
                <a:gd name="connsiteY2" fmla="*/ 696036 h 1178257"/>
                <a:gd name="connsiteX3" fmla="*/ 86932 w 621469"/>
                <a:gd name="connsiteY3" fmla="*/ 1091821 h 1178257"/>
                <a:gd name="connsiteX4" fmla="*/ 441774 w 621469"/>
                <a:gd name="connsiteY4" fmla="*/ 1146412 h 1178257"/>
                <a:gd name="connsiteX5" fmla="*/ 591899 w 621469"/>
                <a:gd name="connsiteY5" fmla="*/ 900752 h 1178257"/>
                <a:gd name="connsiteX6" fmla="*/ 619195 w 621469"/>
                <a:gd name="connsiteY6" fmla="*/ 559558 h 1178257"/>
                <a:gd name="connsiteX0" fmla="*/ 291649 w 625649"/>
                <a:gd name="connsiteY0" fmla="*/ 0 h 1160649"/>
                <a:gd name="connsiteX1" fmla="*/ 56654 w 625649"/>
                <a:gd name="connsiteY1" fmla="*/ 388925 h 1160649"/>
                <a:gd name="connsiteX2" fmla="*/ 5046 w 625649"/>
                <a:gd name="connsiteY2" fmla="*/ 696036 h 1160649"/>
                <a:gd name="connsiteX3" fmla="*/ 86932 w 625649"/>
                <a:gd name="connsiteY3" fmla="*/ 1091821 h 1160649"/>
                <a:gd name="connsiteX4" fmla="*/ 416694 w 625649"/>
                <a:gd name="connsiteY4" fmla="*/ 1109005 h 1160649"/>
                <a:gd name="connsiteX5" fmla="*/ 591899 w 625649"/>
                <a:gd name="connsiteY5" fmla="*/ 900752 h 1160649"/>
                <a:gd name="connsiteX6" fmla="*/ 619195 w 625649"/>
                <a:gd name="connsiteY6" fmla="*/ 559558 h 1160649"/>
                <a:gd name="connsiteX0" fmla="*/ 298604 w 632604"/>
                <a:gd name="connsiteY0" fmla="*/ 0 h 1131713"/>
                <a:gd name="connsiteX1" fmla="*/ 63609 w 632604"/>
                <a:gd name="connsiteY1" fmla="*/ 388925 h 1131713"/>
                <a:gd name="connsiteX2" fmla="*/ 12001 w 632604"/>
                <a:gd name="connsiteY2" fmla="*/ 696036 h 1131713"/>
                <a:gd name="connsiteX3" fmla="*/ 135617 w 632604"/>
                <a:gd name="connsiteY3" fmla="*/ 1036997 h 1131713"/>
                <a:gd name="connsiteX4" fmla="*/ 423649 w 632604"/>
                <a:gd name="connsiteY4" fmla="*/ 1109005 h 1131713"/>
                <a:gd name="connsiteX5" fmla="*/ 598854 w 632604"/>
                <a:gd name="connsiteY5" fmla="*/ 900752 h 1131713"/>
                <a:gd name="connsiteX6" fmla="*/ 626150 w 632604"/>
                <a:gd name="connsiteY6" fmla="*/ 559558 h 1131713"/>
                <a:gd name="connsiteX0" fmla="*/ 355754 w 632604"/>
                <a:gd name="connsiteY0" fmla="*/ 0 h 1163256"/>
                <a:gd name="connsiteX1" fmla="*/ 63609 w 632604"/>
                <a:gd name="connsiteY1" fmla="*/ 420468 h 1163256"/>
                <a:gd name="connsiteX2" fmla="*/ 12001 w 632604"/>
                <a:gd name="connsiteY2" fmla="*/ 727579 h 1163256"/>
                <a:gd name="connsiteX3" fmla="*/ 135617 w 632604"/>
                <a:gd name="connsiteY3" fmla="*/ 1068540 h 1163256"/>
                <a:gd name="connsiteX4" fmla="*/ 423649 w 632604"/>
                <a:gd name="connsiteY4" fmla="*/ 1140548 h 1163256"/>
                <a:gd name="connsiteX5" fmla="*/ 598854 w 632604"/>
                <a:gd name="connsiteY5" fmla="*/ 932295 h 1163256"/>
                <a:gd name="connsiteX6" fmla="*/ 626150 w 632604"/>
                <a:gd name="connsiteY6" fmla="*/ 591101 h 116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2604" h="1163256">
                  <a:moveTo>
                    <a:pt x="355754" y="0"/>
                  </a:moveTo>
                  <a:cubicBezTo>
                    <a:pt x="256807" y="78474"/>
                    <a:pt x="120901" y="299205"/>
                    <a:pt x="63609" y="420468"/>
                  </a:cubicBezTo>
                  <a:cubicBezTo>
                    <a:pt x="6317" y="541731"/>
                    <a:pt x="0" y="619567"/>
                    <a:pt x="12001" y="727579"/>
                  </a:cubicBezTo>
                  <a:cubicBezTo>
                    <a:pt x="24002" y="835591"/>
                    <a:pt x="67009" y="999712"/>
                    <a:pt x="135617" y="1068540"/>
                  </a:cubicBezTo>
                  <a:cubicBezTo>
                    <a:pt x="204225" y="1137368"/>
                    <a:pt x="346443" y="1163256"/>
                    <a:pt x="423649" y="1140548"/>
                  </a:cubicBezTo>
                  <a:cubicBezTo>
                    <a:pt x="500855" y="1117841"/>
                    <a:pt x="565104" y="1023869"/>
                    <a:pt x="598854" y="932295"/>
                  </a:cubicBezTo>
                  <a:cubicBezTo>
                    <a:pt x="632604" y="840721"/>
                    <a:pt x="627287" y="712793"/>
                    <a:pt x="626150" y="591101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Figura a mano libera 53"/>
            <p:cNvSpPr/>
            <p:nvPr/>
          </p:nvSpPr>
          <p:spPr>
            <a:xfrm>
              <a:off x="5854698" y="3719513"/>
              <a:ext cx="612776" cy="953856"/>
            </a:xfrm>
            <a:custGeom>
              <a:avLst/>
              <a:gdLst>
                <a:gd name="connsiteX0" fmla="*/ 548185 w 602776"/>
                <a:gd name="connsiteY0" fmla="*/ 686936 h 1219199"/>
                <a:gd name="connsiteX1" fmla="*/ 589128 w 602776"/>
                <a:gd name="connsiteY1" fmla="*/ 318447 h 1219199"/>
                <a:gd name="connsiteX2" fmla="*/ 466298 w 602776"/>
                <a:gd name="connsiteY2" fmla="*/ 45492 h 1219199"/>
                <a:gd name="connsiteX3" fmla="*/ 193343 w 602776"/>
                <a:gd name="connsiteY3" fmla="*/ 45492 h 1219199"/>
                <a:gd name="connsiteX4" fmla="*/ 29570 w 602776"/>
                <a:gd name="connsiteY4" fmla="*/ 277504 h 1219199"/>
                <a:gd name="connsiteX5" fmla="*/ 43218 w 602776"/>
                <a:gd name="connsiteY5" fmla="*/ 755175 h 1219199"/>
                <a:gd name="connsiteX6" fmla="*/ 288877 w 602776"/>
                <a:gd name="connsiteY6" fmla="*/ 1219199 h 1219199"/>
                <a:gd name="connsiteX0" fmla="*/ 552140 w 606731"/>
                <a:gd name="connsiteY0" fmla="*/ 686936 h 1213143"/>
                <a:gd name="connsiteX1" fmla="*/ 593083 w 606731"/>
                <a:gd name="connsiteY1" fmla="*/ 318447 h 1213143"/>
                <a:gd name="connsiteX2" fmla="*/ 470253 w 606731"/>
                <a:gd name="connsiteY2" fmla="*/ 45492 h 1213143"/>
                <a:gd name="connsiteX3" fmla="*/ 197298 w 606731"/>
                <a:gd name="connsiteY3" fmla="*/ 45492 h 1213143"/>
                <a:gd name="connsiteX4" fmla="*/ 33525 w 606731"/>
                <a:gd name="connsiteY4" fmla="*/ 277504 h 1213143"/>
                <a:gd name="connsiteX5" fmla="*/ 47173 w 606731"/>
                <a:gd name="connsiteY5" fmla="*/ 755175 h 1213143"/>
                <a:gd name="connsiteX6" fmla="*/ 316564 w 606731"/>
                <a:gd name="connsiteY6" fmla="*/ 1213143 h 1213143"/>
                <a:gd name="connsiteX0" fmla="*/ 556095 w 610686"/>
                <a:gd name="connsiteY0" fmla="*/ 686936 h 1213143"/>
                <a:gd name="connsiteX1" fmla="*/ 597038 w 610686"/>
                <a:gd name="connsiteY1" fmla="*/ 318447 h 1213143"/>
                <a:gd name="connsiteX2" fmla="*/ 474208 w 610686"/>
                <a:gd name="connsiteY2" fmla="*/ 45492 h 1213143"/>
                <a:gd name="connsiteX3" fmla="*/ 201253 w 610686"/>
                <a:gd name="connsiteY3" fmla="*/ 45492 h 1213143"/>
                <a:gd name="connsiteX4" fmla="*/ 37480 w 610686"/>
                <a:gd name="connsiteY4" fmla="*/ 277504 h 1213143"/>
                <a:gd name="connsiteX5" fmla="*/ 51128 w 610686"/>
                <a:gd name="connsiteY5" fmla="*/ 755175 h 1213143"/>
                <a:gd name="connsiteX6" fmla="*/ 344250 w 610686"/>
                <a:gd name="connsiteY6" fmla="*/ 1213143 h 1213143"/>
                <a:gd name="connsiteX0" fmla="*/ 556095 w 610686"/>
                <a:gd name="connsiteY0" fmla="*/ 686936 h 1213143"/>
                <a:gd name="connsiteX1" fmla="*/ 597038 w 610686"/>
                <a:gd name="connsiteY1" fmla="*/ 318447 h 1213143"/>
                <a:gd name="connsiteX2" fmla="*/ 474208 w 610686"/>
                <a:gd name="connsiteY2" fmla="*/ 45492 h 1213143"/>
                <a:gd name="connsiteX3" fmla="*/ 201253 w 610686"/>
                <a:gd name="connsiteY3" fmla="*/ 45492 h 1213143"/>
                <a:gd name="connsiteX4" fmla="*/ 37480 w 610686"/>
                <a:gd name="connsiteY4" fmla="*/ 277504 h 1213143"/>
                <a:gd name="connsiteX5" fmla="*/ 51128 w 610686"/>
                <a:gd name="connsiteY5" fmla="*/ 755175 h 1213143"/>
                <a:gd name="connsiteX6" fmla="*/ 344250 w 610686"/>
                <a:gd name="connsiteY6" fmla="*/ 1213143 h 1213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686" h="1213143">
                  <a:moveTo>
                    <a:pt x="556095" y="686936"/>
                  </a:moveTo>
                  <a:cubicBezTo>
                    <a:pt x="583390" y="556145"/>
                    <a:pt x="610686" y="425354"/>
                    <a:pt x="597038" y="318447"/>
                  </a:cubicBezTo>
                  <a:cubicBezTo>
                    <a:pt x="583390" y="211540"/>
                    <a:pt x="540172" y="90984"/>
                    <a:pt x="474208" y="45492"/>
                  </a:cubicBezTo>
                  <a:cubicBezTo>
                    <a:pt x="408244" y="0"/>
                    <a:pt x="274041" y="6823"/>
                    <a:pt x="201253" y="45492"/>
                  </a:cubicBezTo>
                  <a:cubicBezTo>
                    <a:pt x="128465" y="84161"/>
                    <a:pt x="62501" y="159224"/>
                    <a:pt x="37480" y="277504"/>
                  </a:cubicBezTo>
                  <a:cubicBezTo>
                    <a:pt x="12459" y="395784"/>
                    <a:pt x="0" y="599235"/>
                    <a:pt x="51128" y="755175"/>
                  </a:cubicBezTo>
                  <a:cubicBezTo>
                    <a:pt x="102256" y="911115"/>
                    <a:pt x="200313" y="1077776"/>
                    <a:pt x="344250" y="1213143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Ovale 58"/>
            <p:cNvSpPr/>
            <p:nvPr/>
          </p:nvSpPr>
          <p:spPr>
            <a:xfrm>
              <a:off x="6090890" y="4631239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Ovale 59"/>
            <p:cNvSpPr/>
            <p:nvPr/>
          </p:nvSpPr>
          <p:spPr>
            <a:xfrm>
              <a:off x="6297389" y="421290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Ovale 64"/>
            <p:cNvSpPr/>
            <p:nvPr/>
          </p:nvSpPr>
          <p:spPr>
            <a:xfrm>
              <a:off x="6331297" y="504061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CasellaDiTesto 65"/>
            <p:cNvSpPr txBox="1"/>
            <p:nvPr/>
          </p:nvSpPr>
          <p:spPr>
            <a:xfrm>
              <a:off x="5836195" y="4472935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baseline="-25000" dirty="0"/>
            </a:p>
          </p:txBody>
        </p:sp>
        <p:sp>
          <p:nvSpPr>
            <p:cNvPr id="67" name="CasellaDiTesto 66"/>
            <p:cNvSpPr txBox="1"/>
            <p:nvPr/>
          </p:nvSpPr>
          <p:spPr>
            <a:xfrm>
              <a:off x="6460455" y="3993263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sp>
          <p:nvSpPr>
            <p:cNvPr id="68" name="CasellaDiTesto 67"/>
            <p:cNvSpPr txBox="1"/>
            <p:nvPr/>
          </p:nvSpPr>
          <p:spPr>
            <a:xfrm>
              <a:off x="6461024" y="4968841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baseline="-25000" dirty="0"/>
            </a:p>
          </p:txBody>
        </p:sp>
        <p:cxnSp>
          <p:nvCxnSpPr>
            <p:cNvPr id="73" name="Connettore 1 72"/>
            <p:cNvCxnSpPr>
              <a:stCxn id="59" idx="7"/>
              <a:endCxn id="60" idx="4"/>
            </p:cNvCxnSpPr>
            <p:nvPr/>
          </p:nvCxnSpPr>
          <p:spPr>
            <a:xfrm flipV="1">
              <a:off x="6213815" y="4356924"/>
              <a:ext cx="155582" cy="2954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1 74"/>
            <p:cNvCxnSpPr>
              <a:stCxn id="59" idx="5"/>
              <a:endCxn id="65" idx="0"/>
            </p:cNvCxnSpPr>
            <p:nvPr/>
          </p:nvCxnSpPr>
          <p:spPr>
            <a:xfrm>
              <a:off x="6213815" y="4754164"/>
              <a:ext cx="189490" cy="2864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o 79"/>
          <p:cNvGrpSpPr/>
          <p:nvPr/>
        </p:nvGrpSpPr>
        <p:grpSpPr>
          <a:xfrm>
            <a:off x="2905125" y="3624263"/>
            <a:ext cx="2200700" cy="1881188"/>
            <a:chOff x="2905125" y="3624263"/>
            <a:chExt cx="2200700" cy="1881188"/>
          </a:xfrm>
        </p:grpSpPr>
        <p:cxnSp>
          <p:nvCxnSpPr>
            <p:cNvPr id="81" name="Connettore 7 80"/>
            <p:cNvCxnSpPr/>
            <p:nvPr/>
          </p:nvCxnSpPr>
          <p:spPr>
            <a:xfrm>
              <a:off x="2905125" y="4391025"/>
              <a:ext cx="1019175" cy="309563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po 129"/>
            <p:cNvGrpSpPr/>
            <p:nvPr/>
          </p:nvGrpSpPr>
          <p:grpSpPr>
            <a:xfrm>
              <a:off x="4125332" y="3624263"/>
              <a:ext cx="980493" cy="1881188"/>
              <a:chOff x="7401932" y="3738563"/>
              <a:chExt cx="980493" cy="1881188"/>
            </a:xfrm>
          </p:grpSpPr>
          <p:sp>
            <p:nvSpPr>
              <p:cNvPr id="83" name="Figura a mano libera 82"/>
              <p:cNvSpPr/>
              <p:nvPr/>
            </p:nvSpPr>
            <p:spPr>
              <a:xfrm>
                <a:off x="7401932" y="4741609"/>
                <a:ext cx="632604" cy="878142"/>
              </a:xfrm>
              <a:custGeom>
                <a:avLst/>
                <a:gdLst>
                  <a:gd name="connsiteX0" fmla="*/ 293427 w 623247"/>
                  <a:gd name="connsiteY0" fmla="*/ 0 h 1178257"/>
                  <a:gd name="connsiteX1" fmla="*/ 47767 w 623247"/>
                  <a:gd name="connsiteY1" fmla="*/ 272955 h 1178257"/>
                  <a:gd name="connsiteX2" fmla="*/ 6824 w 623247"/>
                  <a:gd name="connsiteY2" fmla="*/ 696036 h 1178257"/>
                  <a:gd name="connsiteX3" fmla="*/ 88710 w 623247"/>
                  <a:gd name="connsiteY3" fmla="*/ 1091821 h 1178257"/>
                  <a:gd name="connsiteX4" fmla="*/ 443552 w 623247"/>
                  <a:gd name="connsiteY4" fmla="*/ 1146412 h 1178257"/>
                  <a:gd name="connsiteX5" fmla="*/ 593677 w 623247"/>
                  <a:gd name="connsiteY5" fmla="*/ 900752 h 1178257"/>
                  <a:gd name="connsiteX6" fmla="*/ 620973 w 623247"/>
                  <a:gd name="connsiteY6" fmla="*/ 559558 h 1178257"/>
                  <a:gd name="connsiteX0" fmla="*/ 291649 w 621469"/>
                  <a:gd name="connsiteY0" fmla="*/ 0 h 1178257"/>
                  <a:gd name="connsiteX1" fmla="*/ 56654 w 621469"/>
                  <a:gd name="connsiteY1" fmla="*/ 388925 h 1178257"/>
                  <a:gd name="connsiteX2" fmla="*/ 5046 w 621469"/>
                  <a:gd name="connsiteY2" fmla="*/ 696036 h 1178257"/>
                  <a:gd name="connsiteX3" fmla="*/ 86932 w 621469"/>
                  <a:gd name="connsiteY3" fmla="*/ 1091821 h 1178257"/>
                  <a:gd name="connsiteX4" fmla="*/ 441774 w 621469"/>
                  <a:gd name="connsiteY4" fmla="*/ 1146412 h 1178257"/>
                  <a:gd name="connsiteX5" fmla="*/ 591899 w 621469"/>
                  <a:gd name="connsiteY5" fmla="*/ 900752 h 1178257"/>
                  <a:gd name="connsiteX6" fmla="*/ 619195 w 621469"/>
                  <a:gd name="connsiteY6" fmla="*/ 559558 h 1178257"/>
                  <a:gd name="connsiteX0" fmla="*/ 291649 w 625649"/>
                  <a:gd name="connsiteY0" fmla="*/ 0 h 1160649"/>
                  <a:gd name="connsiteX1" fmla="*/ 56654 w 625649"/>
                  <a:gd name="connsiteY1" fmla="*/ 388925 h 1160649"/>
                  <a:gd name="connsiteX2" fmla="*/ 5046 w 625649"/>
                  <a:gd name="connsiteY2" fmla="*/ 696036 h 1160649"/>
                  <a:gd name="connsiteX3" fmla="*/ 86932 w 625649"/>
                  <a:gd name="connsiteY3" fmla="*/ 1091821 h 1160649"/>
                  <a:gd name="connsiteX4" fmla="*/ 416694 w 625649"/>
                  <a:gd name="connsiteY4" fmla="*/ 1109005 h 1160649"/>
                  <a:gd name="connsiteX5" fmla="*/ 591899 w 625649"/>
                  <a:gd name="connsiteY5" fmla="*/ 900752 h 1160649"/>
                  <a:gd name="connsiteX6" fmla="*/ 619195 w 625649"/>
                  <a:gd name="connsiteY6" fmla="*/ 559558 h 1160649"/>
                  <a:gd name="connsiteX0" fmla="*/ 298604 w 632604"/>
                  <a:gd name="connsiteY0" fmla="*/ 0 h 1131713"/>
                  <a:gd name="connsiteX1" fmla="*/ 63609 w 632604"/>
                  <a:gd name="connsiteY1" fmla="*/ 388925 h 1131713"/>
                  <a:gd name="connsiteX2" fmla="*/ 12001 w 632604"/>
                  <a:gd name="connsiteY2" fmla="*/ 696036 h 1131713"/>
                  <a:gd name="connsiteX3" fmla="*/ 135617 w 632604"/>
                  <a:gd name="connsiteY3" fmla="*/ 1036997 h 1131713"/>
                  <a:gd name="connsiteX4" fmla="*/ 423649 w 632604"/>
                  <a:gd name="connsiteY4" fmla="*/ 1109005 h 1131713"/>
                  <a:gd name="connsiteX5" fmla="*/ 598854 w 632604"/>
                  <a:gd name="connsiteY5" fmla="*/ 900752 h 1131713"/>
                  <a:gd name="connsiteX6" fmla="*/ 626150 w 632604"/>
                  <a:gd name="connsiteY6" fmla="*/ 559558 h 1131713"/>
                  <a:gd name="connsiteX0" fmla="*/ 355754 w 632604"/>
                  <a:gd name="connsiteY0" fmla="*/ 0 h 1163256"/>
                  <a:gd name="connsiteX1" fmla="*/ 63609 w 632604"/>
                  <a:gd name="connsiteY1" fmla="*/ 420468 h 1163256"/>
                  <a:gd name="connsiteX2" fmla="*/ 12001 w 632604"/>
                  <a:gd name="connsiteY2" fmla="*/ 727579 h 1163256"/>
                  <a:gd name="connsiteX3" fmla="*/ 135617 w 632604"/>
                  <a:gd name="connsiteY3" fmla="*/ 1068540 h 1163256"/>
                  <a:gd name="connsiteX4" fmla="*/ 423649 w 632604"/>
                  <a:gd name="connsiteY4" fmla="*/ 1140548 h 1163256"/>
                  <a:gd name="connsiteX5" fmla="*/ 598854 w 632604"/>
                  <a:gd name="connsiteY5" fmla="*/ 932295 h 1163256"/>
                  <a:gd name="connsiteX6" fmla="*/ 626150 w 632604"/>
                  <a:gd name="connsiteY6" fmla="*/ 591101 h 1163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2604" h="1163256">
                    <a:moveTo>
                      <a:pt x="355754" y="0"/>
                    </a:moveTo>
                    <a:cubicBezTo>
                      <a:pt x="256807" y="78474"/>
                      <a:pt x="120901" y="299205"/>
                      <a:pt x="63609" y="420468"/>
                    </a:cubicBezTo>
                    <a:cubicBezTo>
                      <a:pt x="6317" y="541731"/>
                      <a:pt x="0" y="619567"/>
                      <a:pt x="12001" y="727579"/>
                    </a:cubicBezTo>
                    <a:cubicBezTo>
                      <a:pt x="24002" y="835591"/>
                      <a:pt x="67009" y="999712"/>
                      <a:pt x="135617" y="1068540"/>
                    </a:cubicBezTo>
                    <a:cubicBezTo>
                      <a:pt x="204225" y="1137368"/>
                      <a:pt x="346443" y="1163256"/>
                      <a:pt x="423649" y="1140548"/>
                    </a:cubicBezTo>
                    <a:cubicBezTo>
                      <a:pt x="500855" y="1117841"/>
                      <a:pt x="565104" y="1023869"/>
                      <a:pt x="598854" y="932295"/>
                    </a:cubicBezTo>
                    <a:cubicBezTo>
                      <a:pt x="632604" y="840721"/>
                      <a:pt x="627287" y="712793"/>
                      <a:pt x="626150" y="591101"/>
                    </a:cubicBez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4" name="Figura a mano libera 83"/>
              <p:cNvSpPr/>
              <p:nvPr/>
            </p:nvSpPr>
            <p:spPr>
              <a:xfrm>
                <a:off x="7426323" y="3738563"/>
                <a:ext cx="612776" cy="953856"/>
              </a:xfrm>
              <a:custGeom>
                <a:avLst/>
                <a:gdLst>
                  <a:gd name="connsiteX0" fmla="*/ 548185 w 602776"/>
                  <a:gd name="connsiteY0" fmla="*/ 686936 h 1219199"/>
                  <a:gd name="connsiteX1" fmla="*/ 589128 w 602776"/>
                  <a:gd name="connsiteY1" fmla="*/ 318447 h 1219199"/>
                  <a:gd name="connsiteX2" fmla="*/ 466298 w 602776"/>
                  <a:gd name="connsiteY2" fmla="*/ 45492 h 1219199"/>
                  <a:gd name="connsiteX3" fmla="*/ 193343 w 602776"/>
                  <a:gd name="connsiteY3" fmla="*/ 45492 h 1219199"/>
                  <a:gd name="connsiteX4" fmla="*/ 29570 w 602776"/>
                  <a:gd name="connsiteY4" fmla="*/ 277504 h 1219199"/>
                  <a:gd name="connsiteX5" fmla="*/ 43218 w 602776"/>
                  <a:gd name="connsiteY5" fmla="*/ 755175 h 1219199"/>
                  <a:gd name="connsiteX6" fmla="*/ 288877 w 602776"/>
                  <a:gd name="connsiteY6" fmla="*/ 1219199 h 1219199"/>
                  <a:gd name="connsiteX0" fmla="*/ 552140 w 606731"/>
                  <a:gd name="connsiteY0" fmla="*/ 686936 h 1213143"/>
                  <a:gd name="connsiteX1" fmla="*/ 593083 w 606731"/>
                  <a:gd name="connsiteY1" fmla="*/ 318447 h 1213143"/>
                  <a:gd name="connsiteX2" fmla="*/ 470253 w 606731"/>
                  <a:gd name="connsiteY2" fmla="*/ 45492 h 1213143"/>
                  <a:gd name="connsiteX3" fmla="*/ 197298 w 606731"/>
                  <a:gd name="connsiteY3" fmla="*/ 45492 h 1213143"/>
                  <a:gd name="connsiteX4" fmla="*/ 33525 w 606731"/>
                  <a:gd name="connsiteY4" fmla="*/ 277504 h 1213143"/>
                  <a:gd name="connsiteX5" fmla="*/ 47173 w 606731"/>
                  <a:gd name="connsiteY5" fmla="*/ 755175 h 1213143"/>
                  <a:gd name="connsiteX6" fmla="*/ 316564 w 606731"/>
                  <a:gd name="connsiteY6" fmla="*/ 1213143 h 1213143"/>
                  <a:gd name="connsiteX0" fmla="*/ 556095 w 610686"/>
                  <a:gd name="connsiteY0" fmla="*/ 686936 h 1213143"/>
                  <a:gd name="connsiteX1" fmla="*/ 597038 w 610686"/>
                  <a:gd name="connsiteY1" fmla="*/ 318447 h 1213143"/>
                  <a:gd name="connsiteX2" fmla="*/ 474208 w 610686"/>
                  <a:gd name="connsiteY2" fmla="*/ 45492 h 1213143"/>
                  <a:gd name="connsiteX3" fmla="*/ 201253 w 610686"/>
                  <a:gd name="connsiteY3" fmla="*/ 45492 h 1213143"/>
                  <a:gd name="connsiteX4" fmla="*/ 37480 w 610686"/>
                  <a:gd name="connsiteY4" fmla="*/ 277504 h 1213143"/>
                  <a:gd name="connsiteX5" fmla="*/ 51128 w 610686"/>
                  <a:gd name="connsiteY5" fmla="*/ 755175 h 1213143"/>
                  <a:gd name="connsiteX6" fmla="*/ 344250 w 610686"/>
                  <a:gd name="connsiteY6" fmla="*/ 1213143 h 1213143"/>
                  <a:gd name="connsiteX0" fmla="*/ 556095 w 610686"/>
                  <a:gd name="connsiteY0" fmla="*/ 686936 h 1213143"/>
                  <a:gd name="connsiteX1" fmla="*/ 597038 w 610686"/>
                  <a:gd name="connsiteY1" fmla="*/ 318447 h 1213143"/>
                  <a:gd name="connsiteX2" fmla="*/ 474208 w 610686"/>
                  <a:gd name="connsiteY2" fmla="*/ 45492 h 1213143"/>
                  <a:gd name="connsiteX3" fmla="*/ 201253 w 610686"/>
                  <a:gd name="connsiteY3" fmla="*/ 45492 h 1213143"/>
                  <a:gd name="connsiteX4" fmla="*/ 37480 w 610686"/>
                  <a:gd name="connsiteY4" fmla="*/ 277504 h 1213143"/>
                  <a:gd name="connsiteX5" fmla="*/ 51128 w 610686"/>
                  <a:gd name="connsiteY5" fmla="*/ 755175 h 1213143"/>
                  <a:gd name="connsiteX6" fmla="*/ 344250 w 610686"/>
                  <a:gd name="connsiteY6" fmla="*/ 1213143 h 1213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0686" h="1213143">
                    <a:moveTo>
                      <a:pt x="556095" y="686936"/>
                    </a:moveTo>
                    <a:cubicBezTo>
                      <a:pt x="583390" y="556145"/>
                      <a:pt x="610686" y="425354"/>
                      <a:pt x="597038" y="318447"/>
                    </a:cubicBezTo>
                    <a:cubicBezTo>
                      <a:pt x="583390" y="211540"/>
                      <a:pt x="540172" y="90984"/>
                      <a:pt x="474208" y="45492"/>
                    </a:cubicBezTo>
                    <a:cubicBezTo>
                      <a:pt x="408244" y="0"/>
                      <a:pt x="274041" y="6823"/>
                      <a:pt x="201253" y="45492"/>
                    </a:cubicBezTo>
                    <a:cubicBezTo>
                      <a:pt x="128465" y="84161"/>
                      <a:pt x="62501" y="159224"/>
                      <a:pt x="37480" y="277504"/>
                    </a:cubicBezTo>
                    <a:cubicBezTo>
                      <a:pt x="12459" y="395784"/>
                      <a:pt x="0" y="599235"/>
                      <a:pt x="51128" y="755175"/>
                    </a:cubicBezTo>
                    <a:cubicBezTo>
                      <a:pt x="102256" y="911115"/>
                      <a:pt x="200313" y="1077776"/>
                      <a:pt x="344250" y="1213143"/>
                    </a:cubicBez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5" name="Ovale 84"/>
              <p:cNvSpPr/>
              <p:nvPr/>
            </p:nvSpPr>
            <p:spPr>
              <a:xfrm>
                <a:off x="7662515" y="4650289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6" name="Ovale 85"/>
              <p:cNvSpPr/>
              <p:nvPr/>
            </p:nvSpPr>
            <p:spPr>
              <a:xfrm>
                <a:off x="7869014" y="423195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7" name="Ovale 86"/>
              <p:cNvSpPr/>
              <p:nvPr/>
            </p:nvSpPr>
            <p:spPr>
              <a:xfrm>
                <a:off x="7902922" y="505966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7407820" y="4491985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v</a:t>
                </a:r>
                <a:endParaRPr lang="it-IT" i="1" baseline="-25000" dirty="0"/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8032080" y="4012313"/>
                <a:ext cx="303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u</a:t>
                </a:r>
                <a:endParaRPr lang="it-IT" i="1" baseline="-25000" dirty="0"/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8032649" y="4987891"/>
                <a:ext cx="3497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w</a:t>
                </a:r>
                <a:endParaRPr lang="it-IT" i="1" baseline="-25000" dirty="0"/>
              </a:p>
            </p:txBody>
          </p:sp>
          <p:cxnSp>
            <p:nvCxnSpPr>
              <p:cNvPr id="91" name="Connettore 1 90"/>
              <p:cNvCxnSpPr>
                <a:stCxn id="85" idx="7"/>
                <a:endCxn id="86" idx="4"/>
              </p:cNvCxnSpPr>
              <p:nvPr/>
            </p:nvCxnSpPr>
            <p:spPr>
              <a:xfrm flipV="1">
                <a:off x="7785440" y="4375974"/>
                <a:ext cx="155582" cy="2954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nettore 1 91"/>
              <p:cNvCxnSpPr>
                <a:stCxn id="85" idx="5"/>
                <a:endCxn id="87" idx="0"/>
              </p:cNvCxnSpPr>
              <p:nvPr/>
            </p:nvCxnSpPr>
            <p:spPr>
              <a:xfrm>
                <a:off x="7785440" y="4773214"/>
                <a:ext cx="189490" cy="2864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ttore 1 92"/>
              <p:cNvCxnSpPr>
                <a:stCxn id="86" idx="4"/>
                <a:endCxn id="87" idx="0"/>
              </p:cNvCxnSpPr>
              <p:nvPr/>
            </p:nvCxnSpPr>
            <p:spPr>
              <a:xfrm>
                <a:off x="7941022" y="4375974"/>
                <a:ext cx="33908" cy="68369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1464" y="3166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Density of outer fan-planar graphs: 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upper bound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1106091" y="1831876"/>
            <a:ext cx="7488832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Lemma 4.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Let </a:t>
            </a:r>
            <a:r>
              <a:rPr lang="en-US" sz="2400" i="1" dirty="0" smtClean="0">
                <a:solidFill>
                  <a:prstClr val="black"/>
                </a:solidFill>
              </a:rPr>
              <a:t>G </a:t>
            </a:r>
            <a:r>
              <a:rPr lang="en-US" sz="2400" dirty="0" smtClean="0">
                <a:solidFill>
                  <a:prstClr val="black"/>
                </a:solidFill>
              </a:rPr>
              <a:t>be a maximally dense outer fan-planar graph with </a:t>
            </a:r>
            <a:r>
              <a:rPr lang="en-US" sz="2400" i="1" dirty="0" smtClean="0">
                <a:solidFill>
                  <a:prstClr val="black"/>
                </a:solidFill>
              </a:rPr>
              <a:t>n </a:t>
            </a:r>
            <a:r>
              <a:rPr lang="en-US" sz="2400" dirty="0" smtClean="0">
                <a:solidFill>
                  <a:prstClr val="black"/>
                </a:solidFill>
              </a:rPr>
              <a:t>vertices and </a:t>
            </a:r>
            <a:r>
              <a:rPr lang="en-US" sz="2400" i="1" dirty="0" smtClean="0">
                <a:solidFill>
                  <a:prstClr val="black"/>
                </a:solidFill>
              </a:rPr>
              <a:t>m </a:t>
            </a:r>
            <a:r>
              <a:rPr lang="en-US" sz="2400" dirty="0" smtClean="0">
                <a:solidFill>
                  <a:prstClr val="black"/>
                </a:solidFill>
              </a:rPr>
              <a:t>edges. T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hen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m  3n-5.</a:t>
            </a:r>
          </a:p>
        </p:txBody>
      </p:sp>
      <p:grpSp>
        <p:nvGrpSpPr>
          <p:cNvPr id="2" name="Gruppo 33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Connettore 1 7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1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Connettore 1 7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9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7" name="Connettore 1 5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Connettore 1 5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5" name="Connettore 1 5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Connettore 1 5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4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4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43" name="Connettore 1 4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1 4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Connettore 1 4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ttangolo 50"/>
          <p:cNvSpPr/>
          <p:nvPr/>
        </p:nvSpPr>
        <p:spPr>
          <a:xfrm>
            <a:off x="1106091" y="2635942"/>
            <a:ext cx="7488832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endParaRPr lang="en-US" sz="2400" i="1" dirty="0" smtClean="0">
              <a:solidFill>
                <a:prstClr val="black"/>
              </a:solidFill>
              <a:sym typeface="Symbol"/>
            </a:endParaRPr>
          </a:p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Proof sketch</a:t>
            </a:r>
            <a:r>
              <a:rPr lang="en-US" sz="2400" dirty="0" smtClean="0"/>
              <a:t>: First  we claim that </a:t>
            </a:r>
            <a:r>
              <a:rPr lang="en-US" sz="2400" i="1" dirty="0" smtClean="0"/>
              <a:t>G</a:t>
            </a:r>
            <a:r>
              <a:rPr lang="en-US" sz="2400" dirty="0" smtClean="0"/>
              <a:t> is </a:t>
            </a:r>
            <a:r>
              <a:rPr lang="en-US" sz="2400" dirty="0" err="1" smtClean="0"/>
              <a:t>biconnected</a:t>
            </a:r>
            <a:r>
              <a:rPr lang="en-US" sz="2400" dirty="0" smtClean="0"/>
              <a:t>.</a:t>
            </a:r>
            <a:endParaRPr lang="en-US" sz="2400" i="1" dirty="0" smtClean="0">
              <a:solidFill>
                <a:prstClr val="black"/>
              </a:solidFill>
              <a:sym typeface="Symbol"/>
            </a:endParaRPr>
          </a:p>
        </p:txBody>
      </p:sp>
      <p:grpSp>
        <p:nvGrpSpPr>
          <p:cNvPr id="52" name="Gruppo 128"/>
          <p:cNvGrpSpPr/>
          <p:nvPr/>
        </p:nvGrpSpPr>
        <p:grpSpPr>
          <a:xfrm>
            <a:off x="1906007" y="3624263"/>
            <a:ext cx="980493" cy="1881188"/>
            <a:chOff x="5830307" y="3719513"/>
            <a:chExt cx="980493" cy="1881188"/>
          </a:xfrm>
        </p:grpSpPr>
        <p:sp>
          <p:nvSpPr>
            <p:cNvPr id="53" name="Figura a mano libera 52"/>
            <p:cNvSpPr/>
            <p:nvPr/>
          </p:nvSpPr>
          <p:spPr>
            <a:xfrm>
              <a:off x="5830307" y="4722559"/>
              <a:ext cx="632604" cy="878142"/>
            </a:xfrm>
            <a:custGeom>
              <a:avLst/>
              <a:gdLst>
                <a:gd name="connsiteX0" fmla="*/ 293427 w 623247"/>
                <a:gd name="connsiteY0" fmla="*/ 0 h 1178257"/>
                <a:gd name="connsiteX1" fmla="*/ 47767 w 623247"/>
                <a:gd name="connsiteY1" fmla="*/ 272955 h 1178257"/>
                <a:gd name="connsiteX2" fmla="*/ 6824 w 623247"/>
                <a:gd name="connsiteY2" fmla="*/ 696036 h 1178257"/>
                <a:gd name="connsiteX3" fmla="*/ 88710 w 623247"/>
                <a:gd name="connsiteY3" fmla="*/ 1091821 h 1178257"/>
                <a:gd name="connsiteX4" fmla="*/ 443552 w 623247"/>
                <a:gd name="connsiteY4" fmla="*/ 1146412 h 1178257"/>
                <a:gd name="connsiteX5" fmla="*/ 593677 w 623247"/>
                <a:gd name="connsiteY5" fmla="*/ 900752 h 1178257"/>
                <a:gd name="connsiteX6" fmla="*/ 620973 w 623247"/>
                <a:gd name="connsiteY6" fmla="*/ 559558 h 1178257"/>
                <a:gd name="connsiteX0" fmla="*/ 291649 w 621469"/>
                <a:gd name="connsiteY0" fmla="*/ 0 h 1178257"/>
                <a:gd name="connsiteX1" fmla="*/ 56654 w 621469"/>
                <a:gd name="connsiteY1" fmla="*/ 388925 h 1178257"/>
                <a:gd name="connsiteX2" fmla="*/ 5046 w 621469"/>
                <a:gd name="connsiteY2" fmla="*/ 696036 h 1178257"/>
                <a:gd name="connsiteX3" fmla="*/ 86932 w 621469"/>
                <a:gd name="connsiteY3" fmla="*/ 1091821 h 1178257"/>
                <a:gd name="connsiteX4" fmla="*/ 441774 w 621469"/>
                <a:gd name="connsiteY4" fmla="*/ 1146412 h 1178257"/>
                <a:gd name="connsiteX5" fmla="*/ 591899 w 621469"/>
                <a:gd name="connsiteY5" fmla="*/ 900752 h 1178257"/>
                <a:gd name="connsiteX6" fmla="*/ 619195 w 621469"/>
                <a:gd name="connsiteY6" fmla="*/ 559558 h 1178257"/>
                <a:gd name="connsiteX0" fmla="*/ 291649 w 625649"/>
                <a:gd name="connsiteY0" fmla="*/ 0 h 1160649"/>
                <a:gd name="connsiteX1" fmla="*/ 56654 w 625649"/>
                <a:gd name="connsiteY1" fmla="*/ 388925 h 1160649"/>
                <a:gd name="connsiteX2" fmla="*/ 5046 w 625649"/>
                <a:gd name="connsiteY2" fmla="*/ 696036 h 1160649"/>
                <a:gd name="connsiteX3" fmla="*/ 86932 w 625649"/>
                <a:gd name="connsiteY3" fmla="*/ 1091821 h 1160649"/>
                <a:gd name="connsiteX4" fmla="*/ 416694 w 625649"/>
                <a:gd name="connsiteY4" fmla="*/ 1109005 h 1160649"/>
                <a:gd name="connsiteX5" fmla="*/ 591899 w 625649"/>
                <a:gd name="connsiteY5" fmla="*/ 900752 h 1160649"/>
                <a:gd name="connsiteX6" fmla="*/ 619195 w 625649"/>
                <a:gd name="connsiteY6" fmla="*/ 559558 h 1160649"/>
                <a:gd name="connsiteX0" fmla="*/ 298604 w 632604"/>
                <a:gd name="connsiteY0" fmla="*/ 0 h 1131713"/>
                <a:gd name="connsiteX1" fmla="*/ 63609 w 632604"/>
                <a:gd name="connsiteY1" fmla="*/ 388925 h 1131713"/>
                <a:gd name="connsiteX2" fmla="*/ 12001 w 632604"/>
                <a:gd name="connsiteY2" fmla="*/ 696036 h 1131713"/>
                <a:gd name="connsiteX3" fmla="*/ 135617 w 632604"/>
                <a:gd name="connsiteY3" fmla="*/ 1036997 h 1131713"/>
                <a:gd name="connsiteX4" fmla="*/ 423649 w 632604"/>
                <a:gd name="connsiteY4" fmla="*/ 1109005 h 1131713"/>
                <a:gd name="connsiteX5" fmla="*/ 598854 w 632604"/>
                <a:gd name="connsiteY5" fmla="*/ 900752 h 1131713"/>
                <a:gd name="connsiteX6" fmla="*/ 626150 w 632604"/>
                <a:gd name="connsiteY6" fmla="*/ 559558 h 1131713"/>
                <a:gd name="connsiteX0" fmla="*/ 355754 w 632604"/>
                <a:gd name="connsiteY0" fmla="*/ 0 h 1163256"/>
                <a:gd name="connsiteX1" fmla="*/ 63609 w 632604"/>
                <a:gd name="connsiteY1" fmla="*/ 420468 h 1163256"/>
                <a:gd name="connsiteX2" fmla="*/ 12001 w 632604"/>
                <a:gd name="connsiteY2" fmla="*/ 727579 h 1163256"/>
                <a:gd name="connsiteX3" fmla="*/ 135617 w 632604"/>
                <a:gd name="connsiteY3" fmla="*/ 1068540 h 1163256"/>
                <a:gd name="connsiteX4" fmla="*/ 423649 w 632604"/>
                <a:gd name="connsiteY4" fmla="*/ 1140548 h 1163256"/>
                <a:gd name="connsiteX5" fmla="*/ 598854 w 632604"/>
                <a:gd name="connsiteY5" fmla="*/ 932295 h 1163256"/>
                <a:gd name="connsiteX6" fmla="*/ 626150 w 632604"/>
                <a:gd name="connsiteY6" fmla="*/ 591101 h 116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2604" h="1163256">
                  <a:moveTo>
                    <a:pt x="355754" y="0"/>
                  </a:moveTo>
                  <a:cubicBezTo>
                    <a:pt x="256807" y="78474"/>
                    <a:pt x="120901" y="299205"/>
                    <a:pt x="63609" y="420468"/>
                  </a:cubicBezTo>
                  <a:cubicBezTo>
                    <a:pt x="6317" y="541731"/>
                    <a:pt x="0" y="619567"/>
                    <a:pt x="12001" y="727579"/>
                  </a:cubicBezTo>
                  <a:cubicBezTo>
                    <a:pt x="24002" y="835591"/>
                    <a:pt x="67009" y="999712"/>
                    <a:pt x="135617" y="1068540"/>
                  </a:cubicBezTo>
                  <a:cubicBezTo>
                    <a:pt x="204225" y="1137368"/>
                    <a:pt x="346443" y="1163256"/>
                    <a:pt x="423649" y="1140548"/>
                  </a:cubicBezTo>
                  <a:cubicBezTo>
                    <a:pt x="500855" y="1117841"/>
                    <a:pt x="565104" y="1023869"/>
                    <a:pt x="598854" y="932295"/>
                  </a:cubicBezTo>
                  <a:cubicBezTo>
                    <a:pt x="632604" y="840721"/>
                    <a:pt x="627287" y="712793"/>
                    <a:pt x="626150" y="591101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Figura a mano libera 53"/>
            <p:cNvSpPr/>
            <p:nvPr/>
          </p:nvSpPr>
          <p:spPr>
            <a:xfrm>
              <a:off x="5854698" y="3719513"/>
              <a:ext cx="612776" cy="953856"/>
            </a:xfrm>
            <a:custGeom>
              <a:avLst/>
              <a:gdLst>
                <a:gd name="connsiteX0" fmla="*/ 548185 w 602776"/>
                <a:gd name="connsiteY0" fmla="*/ 686936 h 1219199"/>
                <a:gd name="connsiteX1" fmla="*/ 589128 w 602776"/>
                <a:gd name="connsiteY1" fmla="*/ 318447 h 1219199"/>
                <a:gd name="connsiteX2" fmla="*/ 466298 w 602776"/>
                <a:gd name="connsiteY2" fmla="*/ 45492 h 1219199"/>
                <a:gd name="connsiteX3" fmla="*/ 193343 w 602776"/>
                <a:gd name="connsiteY3" fmla="*/ 45492 h 1219199"/>
                <a:gd name="connsiteX4" fmla="*/ 29570 w 602776"/>
                <a:gd name="connsiteY4" fmla="*/ 277504 h 1219199"/>
                <a:gd name="connsiteX5" fmla="*/ 43218 w 602776"/>
                <a:gd name="connsiteY5" fmla="*/ 755175 h 1219199"/>
                <a:gd name="connsiteX6" fmla="*/ 288877 w 602776"/>
                <a:gd name="connsiteY6" fmla="*/ 1219199 h 1219199"/>
                <a:gd name="connsiteX0" fmla="*/ 552140 w 606731"/>
                <a:gd name="connsiteY0" fmla="*/ 686936 h 1213143"/>
                <a:gd name="connsiteX1" fmla="*/ 593083 w 606731"/>
                <a:gd name="connsiteY1" fmla="*/ 318447 h 1213143"/>
                <a:gd name="connsiteX2" fmla="*/ 470253 w 606731"/>
                <a:gd name="connsiteY2" fmla="*/ 45492 h 1213143"/>
                <a:gd name="connsiteX3" fmla="*/ 197298 w 606731"/>
                <a:gd name="connsiteY3" fmla="*/ 45492 h 1213143"/>
                <a:gd name="connsiteX4" fmla="*/ 33525 w 606731"/>
                <a:gd name="connsiteY4" fmla="*/ 277504 h 1213143"/>
                <a:gd name="connsiteX5" fmla="*/ 47173 w 606731"/>
                <a:gd name="connsiteY5" fmla="*/ 755175 h 1213143"/>
                <a:gd name="connsiteX6" fmla="*/ 316564 w 606731"/>
                <a:gd name="connsiteY6" fmla="*/ 1213143 h 1213143"/>
                <a:gd name="connsiteX0" fmla="*/ 556095 w 610686"/>
                <a:gd name="connsiteY0" fmla="*/ 686936 h 1213143"/>
                <a:gd name="connsiteX1" fmla="*/ 597038 w 610686"/>
                <a:gd name="connsiteY1" fmla="*/ 318447 h 1213143"/>
                <a:gd name="connsiteX2" fmla="*/ 474208 w 610686"/>
                <a:gd name="connsiteY2" fmla="*/ 45492 h 1213143"/>
                <a:gd name="connsiteX3" fmla="*/ 201253 w 610686"/>
                <a:gd name="connsiteY3" fmla="*/ 45492 h 1213143"/>
                <a:gd name="connsiteX4" fmla="*/ 37480 w 610686"/>
                <a:gd name="connsiteY4" fmla="*/ 277504 h 1213143"/>
                <a:gd name="connsiteX5" fmla="*/ 51128 w 610686"/>
                <a:gd name="connsiteY5" fmla="*/ 755175 h 1213143"/>
                <a:gd name="connsiteX6" fmla="*/ 344250 w 610686"/>
                <a:gd name="connsiteY6" fmla="*/ 1213143 h 1213143"/>
                <a:gd name="connsiteX0" fmla="*/ 556095 w 610686"/>
                <a:gd name="connsiteY0" fmla="*/ 686936 h 1213143"/>
                <a:gd name="connsiteX1" fmla="*/ 597038 w 610686"/>
                <a:gd name="connsiteY1" fmla="*/ 318447 h 1213143"/>
                <a:gd name="connsiteX2" fmla="*/ 474208 w 610686"/>
                <a:gd name="connsiteY2" fmla="*/ 45492 h 1213143"/>
                <a:gd name="connsiteX3" fmla="*/ 201253 w 610686"/>
                <a:gd name="connsiteY3" fmla="*/ 45492 h 1213143"/>
                <a:gd name="connsiteX4" fmla="*/ 37480 w 610686"/>
                <a:gd name="connsiteY4" fmla="*/ 277504 h 1213143"/>
                <a:gd name="connsiteX5" fmla="*/ 51128 w 610686"/>
                <a:gd name="connsiteY5" fmla="*/ 755175 h 1213143"/>
                <a:gd name="connsiteX6" fmla="*/ 344250 w 610686"/>
                <a:gd name="connsiteY6" fmla="*/ 1213143 h 1213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686" h="1213143">
                  <a:moveTo>
                    <a:pt x="556095" y="686936"/>
                  </a:moveTo>
                  <a:cubicBezTo>
                    <a:pt x="583390" y="556145"/>
                    <a:pt x="610686" y="425354"/>
                    <a:pt x="597038" y="318447"/>
                  </a:cubicBezTo>
                  <a:cubicBezTo>
                    <a:pt x="583390" y="211540"/>
                    <a:pt x="540172" y="90984"/>
                    <a:pt x="474208" y="45492"/>
                  </a:cubicBezTo>
                  <a:cubicBezTo>
                    <a:pt x="408244" y="0"/>
                    <a:pt x="274041" y="6823"/>
                    <a:pt x="201253" y="45492"/>
                  </a:cubicBezTo>
                  <a:cubicBezTo>
                    <a:pt x="128465" y="84161"/>
                    <a:pt x="62501" y="159224"/>
                    <a:pt x="37480" y="277504"/>
                  </a:cubicBezTo>
                  <a:cubicBezTo>
                    <a:pt x="12459" y="395784"/>
                    <a:pt x="0" y="599235"/>
                    <a:pt x="51128" y="755175"/>
                  </a:cubicBezTo>
                  <a:cubicBezTo>
                    <a:pt x="102256" y="911115"/>
                    <a:pt x="200313" y="1077776"/>
                    <a:pt x="344250" y="1213143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Ovale 58"/>
            <p:cNvSpPr/>
            <p:nvPr/>
          </p:nvSpPr>
          <p:spPr>
            <a:xfrm>
              <a:off x="6090890" y="4631239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Ovale 59"/>
            <p:cNvSpPr/>
            <p:nvPr/>
          </p:nvSpPr>
          <p:spPr>
            <a:xfrm>
              <a:off x="6297389" y="421290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Ovale 64"/>
            <p:cNvSpPr/>
            <p:nvPr/>
          </p:nvSpPr>
          <p:spPr>
            <a:xfrm>
              <a:off x="6331297" y="504061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CasellaDiTesto 65"/>
            <p:cNvSpPr txBox="1"/>
            <p:nvPr/>
          </p:nvSpPr>
          <p:spPr>
            <a:xfrm>
              <a:off x="5836195" y="4472935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baseline="-25000" dirty="0"/>
            </a:p>
          </p:txBody>
        </p:sp>
        <p:sp>
          <p:nvSpPr>
            <p:cNvPr id="67" name="CasellaDiTesto 66"/>
            <p:cNvSpPr txBox="1"/>
            <p:nvPr/>
          </p:nvSpPr>
          <p:spPr>
            <a:xfrm>
              <a:off x="6460455" y="3993263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baseline="-25000" dirty="0"/>
            </a:p>
          </p:txBody>
        </p:sp>
        <p:sp>
          <p:nvSpPr>
            <p:cNvPr id="68" name="CasellaDiTesto 67"/>
            <p:cNvSpPr txBox="1"/>
            <p:nvPr/>
          </p:nvSpPr>
          <p:spPr>
            <a:xfrm>
              <a:off x="6461024" y="4968841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baseline="-25000" dirty="0"/>
            </a:p>
          </p:txBody>
        </p:sp>
        <p:cxnSp>
          <p:nvCxnSpPr>
            <p:cNvPr id="73" name="Connettore 1 72"/>
            <p:cNvCxnSpPr>
              <a:stCxn id="59" idx="7"/>
              <a:endCxn id="60" idx="4"/>
            </p:cNvCxnSpPr>
            <p:nvPr/>
          </p:nvCxnSpPr>
          <p:spPr>
            <a:xfrm flipV="1">
              <a:off x="6213815" y="4356924"/>
              <a:ext cx="155582" cy="2954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1 74"/>
            <p:cNvCxnSpPr>
              <a:stCxn id="59" idx="5"/>
              <a:endCxn id="65" idx="0"/>
            </p:cNvCxnSpPr>
            <p:nvPr/>
          </p:nvCxnSpPr>
          <p:spPr>
            <a:xfrm>
              <a:off x="6213815" y="4754164"/>
              <a:ext cx="189490" cy="2864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uppo 79"/>
          <p:cNvGrpSpPr/>
          <p:nvPr/>
        </p:nvGrpSpPr>
        <p:grpSpPr>
          <a:xfrm>
            <a:off x="2905125" y="3624263"/>
            <a:ext cx="2200700" cy="1881188"/>
            <a:chOff x="2905125" y="3624263"/>
            <a:chExt cx="2200700" cy="1881188"/>
          </a:xfrm>
        </p:grpSpPr>
        <p:cxnSp>
          <p:nvCxnSpPr>
            <p:cNvPr id="81" name="Connettore 7 80"/>
            <p:cNvCxnSpPr/>
            <p:nvPr/>
          </p:nvCxnSpPr>
          <p:spPr>
            <a:xfrm>
              <a:off x="2905125" y="4391025"/>
              <a:ext cx="1019175" cy="309563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uppo 129"/>
            <p:cNvGrpSpPr/>
            <p:nvPr/>
          </p:nvGrpSpPr>
          <p:grpSpPr>
            <a:xfrm>
              <a:off x="4125332" y="3624263"/>
              <a:ext cx="980493" cy="1881188"/>
              <a:chOff x="7401932" y="3738563"/>
              <a:chExt cx="980493" cy="1881188"/>
            </a:xfrm>
          </p:grpSpPr>
          <p:sp>
            <p:nvSpPr>
              <p:cNvPr id="83" name="Figura a mano libera 82"/>
              <p:cNvSpPr/>
              <p:nvPr/>
            </p:nvSpPr>
            <p:spPr>
              <a:xfrm>
                <a:off x="7401932" y="4741609"/>
                <a:ext cx="632604" cy="878142"/>
              </a:xfrm>
              <a:custGeom>
                <a:avLst/>
                <a:gdLst>
                  <a:gd name="connsiteX0" fmla="*/ 293427 w 623247"/>
                  <a:gd name="connsiteY0" fmla="*/ 0 h 1178257"/>
                  <a:gd name="connsiteX1" fmla="*/ 47767 w 623247"/>
                  <a:gd name="connsiteY1" fmla="*/ 272955 h 1178257"/>
                  <a:gd name="connsiteX2" fmla="*/ 6824 w 623247"/>
                  <a:gd name="connsiteY2" fmla="*/ 696036 h 1178257"/>
                  <a:gd name="connsiteX3" fmla="*/ 88710 w 623247"/>
                  <a:gd name="connsiteY3" fmla="*/ 1091821 h 1178257"/>
                  <a:gd name="connsiteX4" fmla="*/ 443552 w 623247"/>
                  <a:gd name="connsiteY4" fmla="*/ 1146412 h 1178257"/>
                  <a:gd name="connsiteX5" fmla="*/ 593677 w 623247"/>
                  <a:gd name="connsiteY5" fmla="*/ 900752 h 1178257"/>
                  <a:gd name="connsiteX6" fmla="*/ 620973 w 623247"/>
                  <a:gd name="connsiteY6" fmla="*/ 559558 h 1178257"/>
                  <a:gd name="connsiteX0" fmla="*/ 291649 w 621469"/>
                  <a:gd name="connsiteY0" fmla="*/ 0 h 1178257"/>
                  <a:gd name="connsiteX1" fmla="*/ 56654 w 621469"/>
                  <a:gd name="connsiteY1" fmla="*/ 388925 h 1178257"/>
                  <a:gd name="connsiteX2" fmla="*/ 5046 w 621469"/>
                  <a:gd name="connsiteY2" fmla="*/ 696036 h 1178257"/>
                  <a:gd name="connsiteX3" fmla="*/ 86932 w 621469"/>
                  <a:gd name="connsiteY3" fmla="*/ 1091821 h 1178257"/>
                  <a:gd name="connsiteX4" fmla="*/ 441774 w 621469"/>
                  <a:gd name="connsiteY4" fmla="*/ 1146412 h 1178257"/>
                  <a:gd name="connsiteX5" fmla="*/ 591899 w 621469"/>
                  <a:gd name="connsiteY5" fmla="*/ 900752 h 1178257"/>
                  <a:gd name="connsiteX6" fmla="*/ 619195 w 621469"/>
                  <a:gd name="connsiteY6" fmla="*/ 559558 h 1178257"/>
                  <a:gd name="connsiteX0" fmla="*/ 291649 w 625649"/>
                  <a:gd name="connsiteY0" fmla="*/ 0 h 1160649"/>
                  <a:gd name="connsiteX1" fmla="*/ 56654 w 625649"/>
                  <a:gd name="connsiteY1" fmla="*/ 388925 h 1160649"/>
                  <a:gd name="connsiteX2" fmla="*/ 5046 w 625649"/>
                  <a:gd name="connsiteY2" fmla="*/ 696036 h 1160649"/>
                  <a:gd name="connsiteX3" fmla="*/ 86932 w 625649"/>
                  <a:gd name="connsiteY3" fmla="*/ 1091821 h 1160649"/>
                  <a:gd name="connsiteX4" fmla="*/ 416694 w 625649"/>
                  <a:gd name="connsiteY4" fmla="*/ 1109005 h 1160649"/>
                  <a:gd name="connsiteX5" fmla="*/ 591899 w 625649"/>
                  <a:gd name="connsiteY5" fmla="*/ 900752 h 1160649"/>
                  <a:gd name="connsiteX6" fmla="*/ 619195 w 625649"/>
                  <a:gd name="connsiteY6" fmla="*/ 559558 h 1160649"/>
                  <a:gd name="connsiteX0" fmla="*/ 298604 w 632604"/>
                  <a:gd name="connsiteY0" fmla="*/ 0 h 1131713"/>
                  <a:gd name="connsiteX1" fmla="*/ 63609 w 632604"/>
                  <a:gd name="connsiteY1" fmla="*/ 388925 h 1131713"/>
                  <a:gd name="connsiteX2" fmla="*/ 12001 w 632604"/>
                  <a:gd name="connsiteY2" fmla="*/ 696036 h 1131713"/>
                  <a:gd name="connsiteX3" fmla="*/ 135617 w 632604"/>
                  <a:gd name="connsiteY3" fmla="*/ 1036997 h 1131713"/>
                  <a:gd name="connsiteX4" fmla="*/ 423649 w 632604"/>
                  <a:gd name="connsiteY4" fmla="*/ 1109005 h 1131713"/>
                  <a:gd name="connsiteX5" fmla="*/ 598854 w 632604"/>
                  <a:gd name="connsiteY5" fmla="*/ 900752 h 1131713"/>
                  <a:gd name="connsiteX6" fmla="*/ 626150 w 632604"/>
                  <a:gd name="connsiteY6" fmla="*/ 559558 h 1131713"/>
                  <a:gd name="connsiteX0" fmla="*/ 355754 w 632604"/>
                  <a:gd name="connsiteY0" fmla="*/ 0 h 1163256"/>
                  <a:gd name="connsiteX1" fmla="*/ 63609 w 632604"/>
                  <a:gd name="connsiteY1" fmla="*/ 420468 h 1163256"/>
                  <a:gd name="connsiteX2" fmla="*/ 12001 w 632604"/>
                  <a:gd name="connsiteY2" fmla="*/ 727579 h 1163256"/>
                  <a:gd name="connsiteX3" fmla="*/ 135617 w 632604"/>
                  <a:gd name="connsiteY3" fmla="*/ 1068540 h 1163256"/>
                  <a:gd name="connsiteX4" fmla="*/ 423649 w 632604"/>
                  <a:gd name="connsiteY4" fmla="*/ 1140548 h 1163256"/>
                  <a:gd name="connsiteX5" fmla="*/ 598854 w 632604"/>
                  <a:gd name="connsiteY5" fmla="*/ 932295 h 1163256"/>
                  <a:gd name="connsiteX6" fmla="*/ 626150 w 632604"/>
                  <a:gd name="connsiteY6" fmla="*/ 591101 h 1163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2604" h="1163256">
                    <a:moveTo>
                      <a:pt x="355754" y="0"/>
                    </a:moveTo>
                    <a:cubicBezTo>
                      <a:pt x="256807" y="78474"/>
                      <a:pt x="120901" y="299205"/>
                      <a:pt x="63609" y="420468"/>
                    </a:cubicBezTo>
                    <a:cubicBezTo>
                      <a:pt x="6317" y="541731"/>
                      <a:pt x="0" y="619567"/>
                      <a:pt x="12001" y="727579"/>
                    </a:cubicBezTo>
                    <a:cubicBezTo>
                      <a:pt x="24002" y="835591"/>
                      <a:pt x="67009" y="999712"/>
                      <a:pt x="135617" y="1068540"/>
                    </a:cubicBezTo>
                    <a:cubicBezTo>
                      <a:pt x="204225" y="1137368"/>
                      <a:pt x="346443" y="1163256"/>
                      <a:pt x="423649" y="1140548"/>
                    </a:cubicBezTo>
                    <a:cubicBezTo>
                      <a:pt x="500855" y="1117841"/>
                      <a:pt x="565104" y="1023869"/>
                      <a:pt x="598854" y="932295"/>
                    </a:cubicBezTo>
                    <a:cubicBezTo>
                      <a:pt x="632604" y="840721"/>
                      <a:pt x="627287" y="712793"/>
                      <a:pt x="626150" y="591101"/>
                    </a:cubicBez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4" name="Figura a mano libera 83"/>
              <p:cNvSpPr/>
              <p:nvPr/>
            </p:nvSpPr>
            <p:spPr>
              <a:xfrm>
                <a:off x="7426323" y="3738563"/>
                <a:ext cx="612776" cy="953856"/>
              </a:xfrm>
              <a:custGeom>
                <a:avLst/>
                <a:gdLst>
                  <a:gd name="connsiteX0" fmla="*/ 548185 w 602776"/>
                  <a:gd name="connsiteY0" fmla="*/ 686936 h 1219199"/>
                  <a:gd name="connsiteX1" fmla="*/ 589128 w 602776"/>
                  <a:gd name="connsiteY1" fmla="*/ 318447 h 1219199"/>
                  <a:gd name="connsiteX2" fmla="*/ 466298 w 602776"/>
                  <a:gd name="connsiteY2" fmla="*/ 45492 h 1219199"/>
                  <a:gd name="connsiteX3" fmla="*/ 193343 w 602776"/>
                  <a:gd name="connsiteY3" fmla="*/ 45492 h 1219199"/>
                  <a:gd name="connsiteX4" fmla="*/ 29570 w 602776"/>
                  <a:gd name="connsiteY4" fmla="*/ 277504 h 1219199"/>
                  <a:gd name="connsiteX5" fmla="*/ 43218 w 602776"/>
                  <a:gd name="connsiteY5" fmla="*/ 755175 h 1219199"/>
                  <a:gd name="connsiteX6" fmla="*/ 288877 w 602776"/>
                  <a:gd name="connsiteY6" fmla="*/ 1219199 h 1219199"/>
                  <a:gd name="connsiteX0" fmla="*/ 552140 w 606731"/>
                  <a:gd name="connsiteY0" fmla="*/ 686936 h 1213143"/>
                  <a:gd name="connsiteX1" fmla="*/ 593083 w 606731"/>
                  <a:gd name="connsiteY1" fmla="*/ 318447 h 1213143"/>
                  <a:gd name="connsiteX2" fmla="*/ 470253 w 606731"/>
                  <a:gd name="connsiteY2" fmla="*/ 45492 h 1213143"/>
                  <a:gd name="connsiteX3" fmla="*/ 197298 w 606731"/>
                  <a:gd name="connsiteY3" fmla="*/ 45492 h 1213143"/>
                  <a:gd name="connsiteX4" fmla="*/ 33525 w 606731"/>
                  <a:gd name="connsiteY4" fmla="*/ 277504 h 1213143"/>
                  <a:gd name="connsiteX5" fmla="*/ 47173 w 606731"/>
                  <a:gd name="connsiteY5" fmla="*/ 755175 h 1213143"/>
                  <a:gd name="connsiteX6" fmla="*/ 316564 w 606731"/>
                  <a:gd name="connsiteY6" fmla="*/ 1213143 h 1213143"/>
                  <a:gd name="connsiteX0" fmla="*/ 556095 w 610686"/>
                  <a:gd name="connsiteY0" fmla="*/ 686936 h 1213143"/>
                  <a:gd name="connsiteX1" fmla="*/ 597038 w 610686"/>
                  <a:gd name="connsiteY1" fmla="*/ 318447 h 1213143"/>
                  <a:gd name="connsiteX2" fmla="*/ 474208 w 610686"/>
                  <a:gd name="connsiteY2" fmla="*/ 45492 h 1213143"/>
                  <a:gd name="connsiteX3" fmla="*/ 201253 w 610686"/>
                  <a:gd name="connsiteY3" fmla="*/ 45492 h 1213143"/>
                  <a:gd name="connsiteX4" fmla="*/ 37480 w 610686"/>
                  <a:gd name="connsiteY4" fmla="*/ 277504 h 1213143"/>
                  <a:gd name="connsiteX5" fmla="*/ 51128 w 610686"/>
                  <a:gd name="connsiteY5" fmla="*/ 755175 h 1213143"/>
                  <a:gd name="connsiteX6" fmla="*/ 344250 w 610686"/>
                  <a:gd name="connsiteY6" fmla="*/ 1213143 h 1213143"/>
                  <a:gd name="connsiteX0" fmla="*/ 556095 w 610686"/>
                  <a:gd name="connsiteY0" fmla="*/ 686936 h 1213143"/>
                  <a:gd name="connsiteX1" fmla="*/ 597038 w 610686"/>
                  <a:gd name="connsiteY1" fmla="*/ 318447 h 1213143"/>
                  <a:gd name="connsiteX2" fmla="*/ 474208 w 610686"/>
                  <a:gd name="connsiteY2" fmla="*/ 45492 h 1213143"/>
                  <a:gd name="connsiteX3" fmla="*/ 201253 w 610686"/>
                  <a:gd name="connsiteY3" fmla="*/ 45492 h 1213143"/>
                  <a:gd name="connsiteX4" fmla="*/ 37480 w 610686"/>
                  <a:gd name="connsiteY4" fmla="*/ 277504 h 1213143"/>
                  <a:gd name="connsiteX5" fmla="*/ 51128 w 610686"/>
                  <a:gd name="connsiteY5" fmla="*/ 755175 h 1213143"/>
                  <a:gd name="connsiteX6" fmla="*/ 344250 w 610686"/>
                  <a:gd name="connsiteY6" fmla="*/ 1213143 h 1213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0686" h="1213143">
                    <a:moveTo>
                      <a:pt x="556095" y="686936"/>
                    </a:moveTo>
                    <a:cubicBezTo>
                      <a:pt x="583390" y="556145"/>
                      <a:pt x="610686" y="425354"/>
                      <a:pt x="597038" y="318447"/>
                    </a:cubicBezTo>
                    <a:cubicBezTo>
                      <a:pt x="583390" y="211540"/>
                      <a:pt x="540172" y="90984"/>
                      <a:pt x="474208" y="45492"/>
                    </a:cubicBezTo>
                    <a:cubicBezTo>
                      <a:pt x="408244" y="0"/>
                      <a:pt x="274041" y="6823"/>
                      <a:pt x="201253" y="45492"/>
                    </a:cubicBezTo>
                    <a:cubicBezTo>
                      <a:pt x="128465" y="84161"/>
                      <a:pt x="62501" y="159224"/>
                      <a:pt x="37480" y="277504"/>
                    </a:cubicBezTo>
                    <a:cubicBezTo>
                      <a:pt x="12459" y="395784"/>
                      <a:pt x="0" y="599235"/>
                      <a:pt x="51128" y="755175"/>
                    </a:cubicBezTo>
                    <a:cubicBezTo>
                      <a:pt x="102256" y="911115"/>
                      <a:pt x="200313" y="1077776"/>
                      <a:pt x="344250" y="1213143"/>
                    </a:cubicBez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5" name="Ovale 84"/>
              <p:cNvSpPr/>
              <p:nvPr/>
            </p:nvSpPr>
            <p:spPr>
              <a:xfrm>
                <a:off x="7662515" y="4650289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6" name="Ovale 85"/>
              <p:cNvSpPr/>
              <p:nvPr/>
            </p:nvSpPr>
            <p:spPr>
              <a:xfrm>
                <a:off x="7869014" y="423195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7" name="Ovale 86"/>
              <p:cNvSpPr/>
              <p:nvPr/>
            </p:nvSpPr>
            <p:spPr>
              <a:xfrm>
                <a:off x="7902922" y="505966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7407820" y="4491985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v</a:t>
                </a:r>
                <a:endParaRPr lang="it-IT" i="1" baseline="-25000" dirty="0"/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8032080" y="4012313"/>
                <a:ext cx="303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u</a:t>
                </a:r>
                <a:endParaRPr lang="it-IT" i="1" baseline="-25000" dirty="0"/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8032649" y="4987891"/>
                <a:ext cx="3497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i="1" dirty="0" smtClean="0"/>
                  <a:t>w</a:t>
                </a:r>
                <a:endParaRPr lang="it-IT" i="1" baseline="-25000" dirty="0"/>
              </a:p>
            </p:txBody>
          </p:sp>
          <p:cxnSp>
            <p:nvCxnSpPr>
              <p:cNvPr id="91" name="Connettore 1 90"/>
              <p:cNvCxnSpPr>
                <a:stCxn id="85" idx="7"/>
                <a:endCxn id="86" idx="4"/>
              </p:cNvCxnSpPr>
              <p:nvPr/>
            </p:nvCxnSpPr>
            <p:spPr>
              <a:xfrm flipV="1">
                <a:off x="7785440" y="4375974"/>
                <a:ext cx="155582" cy="2954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nettore 1 91"/>
              <p:cNvCxnSpPr>
                <a:stCxn id="85" idx="5"/>
                <a:endCxn id="87" idx="0"/>
              </p:cNvCxnSpPr>
              <p:nvPr/>
            </p:nvCxnSpPr>
            <p:spPr>
              <a:xfrm>
                <a:off x="7785440" y="4773214"/>
                <a:ext cx="189490" cy="2864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ttore 1 92"/>
              <p:cNvCxnSpPr>
                <a:stCxn id="86" idx="4"/>
                <a:endCxn id="87" idx="0"/>
              </p:cNvCxnSpPr>
              <p:nvPr/>
            </p:nvCxnSpPr>
            <p:spPr>
              <a:xfrm>
                <a:off x="7941022" y="4375974"/>
                <a:ext cx="33908" cy="68369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4" name="Rettangolo 93"/>
          <p:cNvSpPr/>
          <p:nvPr/>
        </p:nvSpPr>
        <p:spPr>
          <a:xfrm>
            <a:off x="1115616" y="5837202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Then we proceed by induction on the number </a:t>
            </a:r>
            <a:r>
              <a:rPr lang="en-US" sz="2400" i="1" dirty="0" smtClean="0">
                <a:solidFill>
                  <a:prstClr val="black"/>
                </a:solidFill>
              </a:rPr>
              <a:t>h</a:t>
            </a:r>
            <a:r>
              <a:rPr lang="en-US" sz="2400" dirty="0" smtClean="0">
                <a:solidFill>
                  <a:prstClr val="black"/>
                </a:solidFill>
              </a:rPr>
              <a:t> of </a:t>
            </a:r>
            <a:r>
              <a:rPr lang="en-US" sz="2400" i="1" dirty="0" smtClean="0">
                <a:solidFill>
                  <a:prstClr val="black"/>
                </a:solidFill>
              </a:rPr>
              <a:t>K</a:t>
            </a:r>
            <a:r>
              <a:rPr lang="en-US" sz="2400" i="1" baseline="-25000" dirty="0" smtClean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subgraphs</a:t>
            </a:r>
            <a:r>
              <a:rPr lang="en-US" sz="2400" dirty="0" smtClean="0">
                <a:solidFill>
                  <a:prstClr val="black"/>
                </a:solidFill>
              </a:rPr>
              <a:t> in </a:t>
            </a:r>
            <a:r>
              <a:rPr lang="en-US" sz="2400" i="1" dirty="0" smtClean="0">
                <a:solidFill>
                  <a:prstClr val="black"/>
                </a:solidFill>
              </a:rPr>
              <a:t>G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i="1" dirty="0" smtClean="0">
              <a:solidFill>
                <a:prstClr val="black"/>
              </a:solidFill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1464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1115616" y="1412776"/>
            <a:ext cx="7742634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it-IT" sz="2400" i="1" dirty="0" err="1" smtClean="0">
                <a:solidFill>
                  <a:srgbClr val="C00000"/>
                </a:solidFill>
              </a:rPr>
              <a:t>Proof</a:t>
            </a:r>
            <a:r>
              <a:rPr lang="it-IT" sz="2400" i="1" dirty="0" smtClean="0">
                <a:solidFill>
                  <a:srgbClr val="C00000"/>
                </a:solidFill>
              </a:rPr>
              <a:t> sketch</a:t>
            </a:r>
            <a:r>
              <a:rPr lang="it-IT" sz="2400" dirty="0" smtClean="0">
                <a:solidFill>
                  <a:srgbClr val="C00000"/>
                </a:solidFill>
              </a:rPr>
              <a:t>: …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If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h=0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then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G </a:t>
            </a:r>
            <a:r>
              <a:rPr lang="it-IT" sz="2400" dirty="0" err="1" smtClean="0">
                <a:solidFill>
                  <a:prstClr val="black"/>
                </a:solidFill>
              </a:rPr>
              <a:t>has</a:t>
            </a:r>
            <a:r>
              <a:rPr lang="it-IT" sz="2400" dirty="0" smtClean="0">
                <a:solidFill>
                  <a:prstClr val="black"/>
                </a:solidFill>
              </a:rPr>
              <a:t> at </a:t>
            </a:r>
            <a:r>
              <a:rPr lang="it-IT" sz="2400" dirty="0" err="1" smtClean="0">
                <a:solidFill>
                  <a:prstClr val="black"/>
                </a:solidFill>
              </a:rPr>
              <a:t>most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3n - 6 </a:t>
            </a:r>
            <a:r>
              <a:rPr lang="it-IT" sz="2400" dirty="0" err="1" smtClean="0">
                <a:solidFill>
                  <a:prstClr val="black"/>
                </a:solidFill>
              </a:rPr>
              <a:t>edges</a:t>
            </a:r>
            <a:r>
              <a:rPr lang="it-IT" sz="2400" dirty="0" smtClean="0">
                <a:solidFill>
                  <a:prstClr val="black"/>
                </a:solidFill>
              </a:rPr>
              <a:t> (</a:t>
            </a:r>
            <a:r>
              <a:rPr lang="it-IT" sz="2400" dirty="0" err="1" smtClean="0">
                <a:solidFill>
                  <a:prstClr val="black"/>
                </a:solidFill>
              </a:rPr>
              <a:t>by</a:t>
            </a:r>
            <a:r>
              <a:rPr lang="it-IT" sz="2400" dirty="0" smtClean="0">
                <a:solidFill>
                  <a:prstClr val="black"/>
                </a:solidFill>
              </a:rPr>
              <a:t> Lemma 1)</a:t>
            </a:r>
            <a:r>
              <a:rPr lang="it-IT" sz="2400" i="1" dirty="0" smtClean="0">
                <a:solidFill>
                  <a:prstClr val="black"/>
                </a:solidFill>
              </a:rPr>
              <a:t>.</a:t>
            </a:r>
          </a:p>
        </p:txBody>
      </p:sp>
      <p:grpSp>
        <p:nvGrpSpPr>
          <p:cNvPr id="9" name="Gruppo 72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0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0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8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Connettore 1 13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4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Connettore 1 13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2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7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5" name="Connettore 1 9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Connettore 1 9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3" name="Connettore 1 9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Connettore 1 9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4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5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7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5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81" name="Connettore 1 80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ttore 1 81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Connettore 1 79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1464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1115616" y="1412776"/>
            <a:ext cx="774263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it-IT" sz="2400" i="1" dirty="0" err="1" smtClean="0">
                <a:solidFill>
                  <a:srgbClr val="C00000"/>
                </a:solidFill>
              </a:rPr>
              <a:t>Proof</a:t>
            </a:r>
            <a:r>
              <a:rPr lang="it-IT" sz="2400" i="1" dirty="0" smtClean="0">
                <a:solidFill>
                  <a:srgbClr val="C00000"/>
                </a:solidFill>
              </a:rPr>
              <a:t> sketch</a:t>
            </a:r>
            <a:r>
              <a:rPr lang="it-IT" sz="2400" dirty="0" smtClean="0">
                <a:solidFill>
                  <a:srgbClr val="C00000"/>
                </a:solidFill>
              </a:rPr>
              <a:t>: …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If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h=0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then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G </a:t>
            </a:r>
            <a:r>
              <a:rPr lang="it-IT" sz="2400" dirty="0" err="1" smtClean="0">
                <a:solidFill>
                  <a:prstClr val="black"/>
                </a:solidFill>
              </a:rPr>
              <a:t>has</a:t>
            </a:r>
            <a:r>
              <a:rPr lang="it-IT" sz="2400" dirty="0" smtClean="0">
                <a:solidFill>
                  <a:prstClr val="black"/>
                </a:solidFill>
              </a:rPr>
              <a:t> at </a:t>
            </a:r>
            <a:r>
              <a:rPr lang="it-IT" sz="2400" dirty="0" err="1" smtClean="0">
                <a:solidFill>
                  <a:prstClr val="black"/>
                </a:solidFill>
              </a:rPr>
              <a:t>most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3n - 6 </a:t>
            </a:r>
            <a:r>
              <a:rPr lang="it-IT" sz="2400" dirty="0" err="1" smtClean="0">
                <a:solidFill>
                  <a:prstClr val="black"/>
                </a:solidFill>
              </a:rPr>
              <a:t>edges</a:t>
            </a:r>
            <a:r>
              <a:rPr lang="it-IT" sz="2400" dirty="0" smtClean="0">
                <a:solidFill>
                  <a:prstClr val="black"/>
                </a:solidFill>
              </a:rPr>
              <a:t> (</a:t>
            </a:r>
            <a:r>
              <a:rPr lang="it-IT" sz="2400" dirty="0" err="1" smtClean="0">
                <a:solidFill>
                  <a:prstClr val="black"/>
                </a:solidFill>
              </a:rPr>
              <a:t>by</a:t>
            </a:r>
            <a:r>
              <a:rPr lang="it-IT" sz="2400" dirty="0" smtClean="0">
                <a:solidFill>
                  <a:prstClr val="black"/>
                </a:solidFill>
              </a:rPr>
              <a:t> Lemma 1)</a:t>
            </a:r>
            <a:r>
              <a:rPr lang="it-IT" sz="2400" i="1" dirty="0" smtClean="0">
                <a:solidFill>
                  <a:prstClr val="black"/>
                </a:solidFill>
              </a:rPr>
              <a:t>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dirty="0" smtClean="0"/>
              <a:t>Suppose by induction that the claim is true for </a:t>
            </a:r>
            <a:r>
              <a:rPr lang="en-US" sz="2400" i="1" dirty="0" smtClean="0"/>
              <a:t>h ≥ 0</a:t>
            </a:r>
            <a:endParaRPr lang="en-US" sz="2400" dirty="0" smtClean="0"/>
          </a:p>
        </p:txBody>
      </p:sp>
      <p:grpSp>
        <p:nvGrpSpPr>
          <p:cNvPr id="2" name="Gruppo 72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0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8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Connettore 1 13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4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Connettore 1 13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2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5" name="Connettore 1 9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Connettore 1 9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3" name="Connettore 1 9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Connettore 1 9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7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5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81" name="Connettore 1 80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ttore 1 81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Connettore 1 79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1464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1115616" y="1412776"/>
            <a:ext cx="7742634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it-IT" sz="2400" i="1" dirty="0" err="1" smtClean="0">
                <a:solidFill>
                  <a:srgbClr val="C00000"/>
                </a:solidFill>
              </a:rPr>
              <a:t>Proof</a:t>
            </a:r>
            <a:r>
              <a:rPr lang="it-IT" sz="2400" i="1" dirty="0" smtClean="0">
                <a:solidFill>
                  <a:srgbClr val="C00000"/>
                </a:solidFill>
              </a:rPr>
              <a:t> sketch</a:t>
            </a:r>
            <a:r>
              <a:rPr lang="it-IT" sz="2400" dirty="0" smtClean="0">
                <a:solidFill>
                  <a:srgbClr val="C00000"/>
                </a:solidFill>
              </a:rPr>
              <a:t>: …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If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h=0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then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G </a:t>
            </a:r>
            <a:r>
              <a:rPr lang="it-IT" sz="2400" dirty="0" err="1" smtClean="0">
                <a:solidFill>
                  <a:prstClr val="black"/>
                </a:solidFill>
              </a:rPr>
              <a:t>has</a:t>
            </a:r>
            <a:r>
              <a:rPr lang="it-IT" sz="2400" dirty="0" smtClean="0">
                <a:solidFill>
                  <a:prstClr val="black"/>
                </a:solidFill>
              </a:rPr>
              <a:t> at </a:t>
            </a:r>
            <a:r>
              <a:rPr lang="it-IT" sz="2400" dirty="0" err="1" smtClean="0">
                <a:solidFill>
                  <a:prstClr val="black"/>
                </a:solidFill>
              </a:rPr>
              <a:t>most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3n - 6 </a:t>
            </a:r>
            <a:r>
              <a:rPr lang="it-IT" sz="2400" dirty="0" err="1" smtClean="0">
                <a:solidFill>
                  <a:prstClr val="black"/>
                </a:solidFill>
              </a:rPr>
              <a:t>edges</a:t>
            </a:r>
            <a:r>
              <a:rPr lang="it-IT" sz="2400" dirty="0" smtClean="0">
                <a:solidFill>
                  <a:prstClr val="black"/>
                </a:solidFill>
              </a:rPr>
              <a:t> (</a:t>
            </a:r>
            <a:r>
              <a:rPr lang="it-IT" sz="2400" dirty="0" err="1" smtClean="0">
                <a:solidFill>
                  <a:prstClr val="black"/>
                </a:solidFill>
              </a:rPr>
              <a:t>by</a:t>
            </a:r>
            <a:r>
              <a:rPr lang="it-IT" sz="2400" dirty="0" smtClean="0">
                <a:solidFill>
                  <a:prstClr val="black"/>
                </a:solidFill>
              </a:rPr>
              <a:t> Lemma 1)</a:t>
            </a:r>
            <a:r>
              <a:rPr lang="it-IT" sz="2400" i="1" dirty="0" smtClean="0">
                <a:solidFill>
                  <a:prstClr val="black"/>
                </a:solidFill>
              </a:rPr>
              <a:t>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dirty="0" smtClean="0"/>
              <a:t>Suppose by induction that the claim is true for </a:t>
            </a:r>
            <a:r>
              <a:rPr lang="en-US" sz="2400" i="1" dirty="0" smtClean="0"/>
              <a:t>h ≥ 0</a:t>
            </a:r>
            <a:endParaRPr lang="en-US" sz="2400" dirty="0" smtClean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 Now suppose that </a:t>
            </a:r>
            <a:r>
              <a:rPr lang="en-US" sz="2400" i="1" dirty="0" smtClean="0"/>
              <a:t>G </a:t>
            </a:r>
            <a:r>
              <a:rPr lang="en-US" sz="2400" dirty="0" smtClean="0"/>
              <a:t>has </a:t>
            </a:r>
            <a:r>
              <a:rPr lang="en-US" sz="2400" i="1" dirty="0" smtClean="0"/>
              <a:t>h+1</a:t>
            </a:r>
            <a:r>
              <a:rPr lang="en-US" sz="2400" dirty="0" smtClean="0"/>
              <a:t>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5</a:t>
            </a:r>
            <a:r>
              <a:rPr lang="en-US" sz="2400" dirty="0" smtClean="0"/>
              <a:t>  and call G* one of these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5</a:t>
            </a:r>
          </a:p>
        </p:txBody>
      </p:sp>
      <p:grpSp>
        <p:nvGrpSpPr>
          <p:cNvPr id="2" name="Gruppo 72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0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8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Connettore 1 13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4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Connettore 1 13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2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5" name="Connettore 1 9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Connettore 1 9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3" name="Connettore 1 9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Connettore 1 9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7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5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81" name="Connettore 1 80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ttore 1 81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Connettore 1 79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1464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1115616" y="1412776"/>
            <a:ext cx="7742634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it-IT" sz="2400" i="1" dirty="0" err="1" smtClean="0">
                <a:solidFill>
                  <a:srgbClr val="C00000"/>
                </a:solidFill>
              </a:rPr>
              <a:t>Proof</a:t>
            </a:r>
            <a:r>
              <a:rPr lang="it-IT" sz="2400" i="1" dirty="0" smtClean="0">
                <a:solidFill>
                  <a:srgbClr val="C00000"/>
                </a:solidFill>
              </a:rPr>
              <a:t> sketch</a:t>
            </a:r>
            <a:r>
              <a:rPr lang="it-IT" sz="2400" dirty="0" smtClean="0">
                <a:solidFill>
                  <a:srgbClr val="C00000"/>
                </a:solidFill>
              </a:rPr>
              <a:t>: …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If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h=0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then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G </a:t>
            </a:r>
            <a:r>
              <a:rPr lang="it-IT" sz="2400" dirty="0" err="1" smtClean="0">
                <a:solidFill>
                  <a:prstClr val="black"/>
                </a:solidFill>
              </a:rPr>
              <a:t>has</a:t>
            </a:r>
            <a:r>
              <a:rPr lang="it-IT" sz="2400" dirty="0" smtClean="0">
                <a:solidFill>
                  <a:prstClr val="black"/>
                </a:solidFill>
              </a:rPr>
              <a:t> at </a:t>
            </a:r>
            <a:r>
              <a:rPr lang="it-IT" sz="2400" dirty="0" err="1" smtClean="0">
                <a:solidFill>
                  <a:prstClr val="black"/>
                </a:solidFill>
              </a:rPr>
              <a:t>most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3n - 6 </a:t>
            </a:r>
            <a:r>
              <a:rPr lang="it-IT" sz="2400" dirty="0" err="1" smtClean="0">
                <a:solidFill>
                  <a:prstClr val="black"/>
                </a:solidFill>
              </a:rPr>
              <a:t>edges</a:t>
            </a:r>
            <a:r>
              <a:rPr lang="it-IT" sz="2400" dirty="0" smtClean="0">
                <a:solidFill>
                  <a:prstClr val="black"/>
                </a:solidFill>
              </a:rPr>
              <a:t> (</a:t>
            </a:r>
            <a:r>
              <a:rPr lang="it-IT" sz="2400" dirty="0" err="1" smtClean="0">
                <a:solidFill>
                  <a:prstClr val="black"/>
                </a:solidFill>
              </a:rPr>
              <a:t>by</a:t>
            </a:r>
            <a:r>
              <a:rPr lang="it-IT" sz="2400" dirty="0" smtClean="0">
                <a:solidFill>
                  <a:prstClr val="black"/>
                </a:solidFill>
              </a:rPr>
              <a:t> Lemma 1)</a:t>
            </a:r>
            <a:r>
              <a:rPr lang="it-IT" sz="2400" i="1" dirty="0" smtClean="0">
                <a:solidFill>
                  <a:prstClr val="black"/>
                </a:solidFill>
              </a:rPr>
              <a:t>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dirty="0" smtClean="0"/>
              <a:t>Suppose by induction that the claim is true for </a:t>
            </a:r>
            <a:r>
              <a:rPr lang="en-US" sz="2400" i="1" dirty="0" smtClean="0"/>
              <a:t>h ≥ 0</a:t>
            </a:r>
            <a:endParaRPr lang="en-US" sz="2400" dirty="0" smtClean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 Now suppose that </a:t>
            </a:r>
            <a:r>
              <a:rPr lang="en-US" sz="2400" i="1" dirty="0" smtClean="0"/>
              <a:t>G </a:t>
            </a:r>
            <a:r>
              <a:rPr lang="en-US" sz="2400" dirty="0" smtClean="0"/>
              <a:t>has </a:t>
            </a:r>
            <a:r>
              <a:rPr lang="en-US" sz="2400" i="1" dirty="0" smtClean="0"/>
              <a:t>h+1</a:t>
            </a:r>
            <a:r>
              <a:rPr lang="en-US" sz="2400" dirty="0" smtClean="0"/>
              <a:t>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5</a:t>
            </a:r>
            <a:r>
              <a:rPr lang="en-US" sz="2400" dirty="0" smtClean="0"/>
              <a:t>  and call G* one of these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5</a:t>
            </a:r>
          </a:p>
          <a:p>
            <a:pPr lvl="1">
              <a:spcBef>
                <a:spcPts val="600"/>
              </a:spcBef>
              <a:buFont typeface="Segoe UI" pitchFamily="34" charset="0"/>
              <a:buChar char="−"/>
            </a:pPr>
            <a:r>
              <a:rPr lang="en-US" sz="2000" i="1" baseline="-25000" dirty="0" smtClean="0"/>
              <a:t> </a:t>
            </a:r>
            <a:r>
              <a:rPr lang="en-US" sz="2000" i="1" dirty="0" smtClean="0"/>
              <a:t>G* </a:t>
            </a:r>
            <a:r>
              <a:rPr lang="en-US" sz="2000" dirty="0" smtClean="0"/>
              <a:t>can share with the other components of the graphs only the edges of its outer face.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endParaRPr lang="it-IT" sz="2400" dirty="0" smtClean="0">
              <a:solidFill>
                <a:prstClr val="black"/>
              </a:solidFill>
              <a:sym typeface="Symbol"/>
            </a:endParaRPr>
          </a:p>
        </p:txBody>
      </p:sp>
      <p:grpSp>
        <p:nvGrpSpPr>
          <p:cNvPr id="2" name="Gruppo 72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0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8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Connettore 1 13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4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Connettore 1 13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2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5" name="Connettore 1 9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Connettore 1 9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3" name="Connettore 1 9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Connettore 1 9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7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5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81" name="Connettore 1 80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ttore 1 81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Connettore 1 79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180"/>
          <p:cNvGrpSpPr/>
          <p:nvPr/>
        </p:nvGrpSpPr>
        <p:grpSpPr>
          <a:xfrm>
            <a:off x="509761" y="4229098"/>
            <a:ext cx="2635768" cy="1851705"/>
            <a:chOff x="509761" y="4229098"/>
            <a:chExt cx="2635768" cy="1851705"/>
          </a:xfrm>
        </p:grpSpPr>
        <p:grpSp>
          <p:nvGrpSpPr>
            <p:cNvPr id="24" name="Gruppo 148"/>
            <p:cNvGrpSpPr/>
            <p:nvPr/>
          </p:nvGrpSpPr>
          <p:grpSpPr>
            <a:xfrm>
              <a:off x="509761" y="4624967"/>
              <a:ext cx="2635768" cy="1455836"/>
              <a:chOff x="5796136" y="4267783"/>
              <a:chExt cx="2635768" cy="1455836"/>
            </a:xfrm>
          </p:grpSpPr>
          <p:sp>
            <p:nvSpPr>
              <p:cNvPr id="72" name="Figura a mano libera 71"/>
              <p:cNvSpPr/>
              <p:nvPr/>
            </p:nvSpPr>
            <p:spPr>
              <a:xfrm>
                <a:off x="7155838" y="4267783"/>
                <a:ext cx="1276066" cy="1203278"/>
              </a:xfrm>
              <a:custGeom>
                <a:avLst/>
                <a:gdLst>
                  <a:gd name="connsiteX0" fmla="*/ 0 w 1276066"/>
                  <a:gd name="connsiteY0" fmla="*/ 429905 h 1203278"/>
                  <a:gd name="connsiteX1" fmla="*/ 232012 w 1276066"/>
                  <a:gd name="connsiteY1" fmla="*/ 102359 h 1203278"/>
                  <a:gd name="connsiteX2" fmla="*/ 545911 w 1276066"/>
                  <a:gd name="connsiteY2" fmla="*/ 6824 h 1203278"/>
                  <a:gd name="connsiteX3" fmla="*/ 1050878 w 1276066"/>
                  <a:gd name="connsiteY3" fmla="*/ 143302 h 1203278"/>
                  <a:gd name="connsiteX4" fmla="*/ 1214651 w 1276066"/>
                  <a:gd name="connsiteY4" fmla="*/ 607326 h 1203278"/>
                  <a:gd name="connsiteX5" fmla="*/ 1214651 w 1276066"/>
                  <a:gd name="connsiteY5" fmla="*/ 1030406 h 1203278"/>
                  <a:gd name="connsiteX6" fmla="*/ 846162 w 1276066"/>
                  <a:gd name="connsiteY6" fmla="*/ 1180532 h 1203278"/>
                  <a:gd name="connsiteX7" fmla="*/ 395786 w 1276066"/>
                  <a:gd name="connsiteY7" fmla="*/ 1166884 h 1203278"/>
                  <a:gd name="connsiteX8" fmla="*/ 204717 w 1276066"/>
                  <a:gd name="connsiteY8" fmla="*/ 1057702 h 120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76066" h="1203278">
                    <a:moveTo>
                      <a:pt x="0" y="429905"/>
                    </a:moveTo>
                    <a:cubicBezTo>
                      <a:pt x="70513" y="301388"/>
                      <a:pt x="141027" y="172872"/>
                      <a:pt x="232012" y="102359"/>
                    </a:cubicBezTo>
                    <a:cubicBezTo>
                      <a:pt x="322997" y="31846"/>
                      <a:pt x="409433" y="0"/>
                      <a:pt x="545911" y="6824"/>
                    </a:cubicBezTo>
                    <a:cubicBezTo>
                      <a:pt x="682389" y="13648"/>
                      <a:pt x="939421" y="43218"/>
                      <a:pt x="1050878" y="143302"/>
                    </a:cubicBezTo>
                    <a:cubicBezTo>
                      <a:pt x="1162335" y="243386"/>
                      <a:pt x="1187356" y="459475"/>
                      <a:pt x="1214651" y="607326"/>
                    </a:cubicBezTo>
                    <a:cubicBezTo>
                      <a:pt x="1241946" y="755177"/>
                      <a:pt x="1276066" y="934872"/>
                      <a:pt x="1214651" y="1030406"/>
                    </a:cubicBezTo>
                    <a:cubicBezTo>
                      <a:pt x="1153236" y="1125940"/>
                      <a:pt x="982639" y="1157786"/>
                      <a:pt x="846162" y="1180532"/>
                    </a:cubicBezTo>
                    <a:cubicBezTo>
                      <a:pt x="709685" y="1203278"/>
                      <a:pt x="502694" y="1187356"/>
                      <a:pt x="395786" y="1166884"/>
                    </a:cubicBezTo>
                    <a:cubicBezTo>
                      <a:pt x="288879" y="1146412"/>
                      <a:pt x="246798" y="1102057"/>
                      <a:pt x="204717" y="1057702"/>
                    </a:cubicBez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25" name="Gruppo 54"/>
              <p:cNvGrpSpPr/>
              <p:nvPr/>
            </p:nvGrpSpPr>
            <p:grpSpPr>
              <a:xfrm>
                <a:off x="6084168" y="4653136"/>
                <a:ext cx="1296144" cy="1070483"/>
                <a:chOff x="3491880" y="3382973"/>
                <a:chExt cx="1296144" cy="1070483"/>
              </a:xfrm>
            </p:grpSpPr>
            <p:sp>
              <p:nvSpPr>
                <p:cNvPr id="34" name="Ovale 33"/>
                <p:cNvSpPr/>
                <p:nvPr/>
              </p:nvSpPr>
              <p:spPr>
                <a:xfrm rot="19847765">
                  <a:off x="4453965" y="3382973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8" name="Ovale 37"/>
                <p:cNvSpPr/>
                <p:nvPr/>
              </p:nvSpPr>
              <p:spPr>
                <a:xfrm>
                  <a:off x="3635896" y="342900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9" name="Ovale 38"/>
                <p:cNvSpPr/>
                <p:nvPr/>
              </p:nvSpPr>
              <p:spPr>
                <a:xfrm rot="20689137">
                  <a:off x="4084288" y="430944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0" name="Ovale 39"/>
                <p:cNvSpPr/>
                <p:nvPr/>
              </p:nvSpPr>
              <p:spPr>
                <a:xfrm>
                  <a:off x="4644008" y="393305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1" name="Ovale 40"/>
                <p:cNvSpPr/>
                <p:nvPr/>
              </p:nvSpPr>
              <p:spPr>
                <a:xfrm>
                  <a:off x="3491880" y="4077072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42" name="Connettore 1 41"/>
                <p:cNvCxnSpPr>
                  <a:stCxn id="38" idx="6"/>
                  <a:endCxn id="40" idx="1"/>
                </p:cNvCxnSpPr>
                <p:nvPr/>
              </p:nvCxnSpPr>
              <p:spPr>
                <a:xfrm>
                  <a:off x="3779912" y="3501008"/>
                  <a:ext cx="885187" cy="45313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ttore 1 42"/>
                <p:cNvCxnSpPr>
                  <a:stCxn id="34" idx="3"/>
                  <a:endCxn id="39" idx="7"/>
                </p:cNvCxnSpPr>
                <p:nvPr/>
              </p:nvCxnSpPr>
              <p:spPr>
                <a:xfrm flipH="1">
                  <a:off x="4192103" y="3524269"/>
                  <a:ext cx="314269" cy="7947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ttore 1 43"/>
                <p:cNvCxnSpPr>
                  <a:stCxn id="41" idx="7"/>
                  <a:endCxn id="34" idx="2"/>
                </p:cNvCxnSpPr>
                <p:nvPr/>
              </p:nvCxnSpPr>
              <p:spPr>
                <a:xfrm flipV="1">
                  <a:off x="3614805" y="3490115"/>
                  <a:ext cx="848313" cy="6080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ttore 1 44"/>
                <p:cNvCxnSpPr>
                  <a:stCxn id="38" idx="4"/>
                  <a:endCxn id="39" idx="1"/>
                </p:cNvCxnSpPr>
                <p:nvPr/>
              </p:nvCxnSpPr>
              <p:spPr>
                <a:xfrm>
                  <a:off x="3707904" y="3573016"/>
                  <a:ext cx="385918" cy="77262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ttore 1 45"/>
                <p:cNvCxnSpPr>
                  <a:stCxn id="40" idx="3"/>
                  <a:endCxn id="41" idx="6"/>
                </p:cNvCxnSpPr>
                <p:nvPr/>
              </p:nvCxnSpPr>
              <p:spPr>
                <a:xfrm flipH="1">
                  <a:off x="3635896" y="4055981"/>
                  <a:ext cx="1029203" cy="9309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ttore 1 46"/>
                <p:cNvCxnSpPr>
                  <a:stCxn id="38" idx="7"/>
                  <a:endCxn id="34" idx="6"/>
                </p:cNvCxnSpPr>
                <p:nvPr/>
              </p:nvCxnSpPr>
              <p:spPr>
                <a:xfrm flipV="1">
                  <a:off x="3758821" y="3419847"/>
                  <a:ext cx="830007" cy="3024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ttore 1 47"/>
                <p:cNvCxnSpPr>
                  <a:stCxn id="34" idx="4"/>
                  <a:endCxn id="40" idx="0"/>
                </p:cNvCxnSpPr>
                <p:nvPr/>
              </p:nvCxnSpPr>
              <p:spPr>
                <a:xfrm>
                  <a:off x="4561107" y="3517836"/>
                  <a:ext cx="154909" cy="4152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nettore 1 48"/>
                <p:cNvCxnSpPr>
                  <a:stCxn id="40" idx="4"/>
                  <a:endCxn id="39" idx="6"/>
                </p:cNvCxnSpPr>
                <p:nvPr/>
              </p:nvCxnSpPr>
              <p:spPr>
                <a:xfrm flipH="1">
                  <a:off x="4225791" y="4077072"/>
                  <a:ext cx="490225" cy="28551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ttore 1 49"/>
                <p:cNvCxnSpPr>
                  <a:stCxn id="39" idx="2"/>
                  <a:endCxn id="41" idx="5"/>
                </p:cNvCxnSpPr>
                <p:nvPr/>
              </p:nvCxnSpPr>
              <p:spPr>
                <a:xfrm flipH="1" flipV="1">
                  <a:off x="3614805" y="4199997"/>
                  <a:ext cx="471996" cy="2003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nettore 1 50"/>
                <p:cNvCxnSpPr>
                  <a:stCxn id="38" idx="3"/>
                  <a:endCxn id="41" idx="0"/>
                </p:cNvCxnSpPr>
                <p:nvPr/>
              </p:nvCxnSpPr>
              <p:spPr>
                <a:xfrm flipH="1">
                  <a:off x="3563888" y="3551925"/>
                  <a:ext cx="93099" cy="52514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9" name="Rettangolo 118"/>
              <p:cNvSpPr/>
              <p:nvPr/>
            </p:nvSpPr>
            <p:spPr>
              <a:xfrm>
                <a:off x="5796136" y="4797152"/>
                <a:ext cx="4459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/>
                  <a:t>G*</a:t>
                </a:r>
                <a:endParaRPr lang="it-IT" dirty="0"/>
              </a:p>
            </p:txBody>
          </p:sp>
        </p:grpSp>
        <p:pic>
          <p:nvPicPr>
            <p:cNvPr id="120" name="Immagine 119" descr="yes-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9125" y="4229098"/>
              <a:ext cx="600563" cy="604837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1464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1115616" y="1412776"/>
            <a:ext cx="7742634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it-IT" sz="2400" i="1" dirty="0" err="1" smtClean="0">
                <a:solidFill>
                  <a:srgbClr val="C00000"/>
                </a:solidFill>
              </a:rPr>
              <a:t>Proof</a:t>
            </a:r>
            <a:r>
              <a:rPr lang="it-IT" sz="2400" i="1" dirty="0" smtClean="0">
                <a:solidFill>
                  <a:srgbClr val="C00000"/>
                </a:solidFill>
              </a:rPr>
              <a:t> sketch</a:t>
            </a:r>
            <a:r>
              <a:rPr lang="it-IT" sz="2400" dirty="0" smtClean="0">
                <a:solidFill>
                  <a:srgbClr val="C00000"/>
                </a:solidFill>
              </a:rPr>
              <a:t>: …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If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h=0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then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G </a:t>
            </a:r>
            <a:r>
              <a:rPr lang="it-IT" sz="2400" dirty="0" err="1" smtClean="0">
                <a:solidFill>
                  <a:prstClr val="black"/>
                </a:solidFill>
              </a:rPr>
              <a:t>has</a:t>
            </a:r>
            <a:r>
              <a:rPr lang="it-IT" sz="2400" dirty="0" smtClean="0">
                <a:solidFill>
                  <a:prstClr val="black"/>
                </a:solidFill>
              </a:rPr>
              <a:t> at </a:t>
            </a:r>
            <a:r>
              <a:rPr lang="it-IT" sz="2400" dirty="0" err="1" smtClean="0">
                <a:solidFill>
                  <a:prstClr val="black"/>
                </a:solidFill>
              </a:rPr>
              <a:t>most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3n - 6 </a:t>
            </a:r>
            <a:r>
              <a:rPr lang="it-IT" sz="2400" dirty="0" err="1" smtClean="0">
                <a:solidFill>
                  <a:prstClr val="black"/>
                </a:solidFill>
              </a:rPr>
              <a:t>edges</a:t>
            </a:r>
            <a:r>
              <a:rPr lang="it-IT" sz="2400" dirty="0" smtClean="0">
                <a:solidFill>
                  <a:prstClr val="black"/>
                </a:solidFill>
              </a:rPr>
              <a:t> (</a:t>
            </a:r>
            <a:r>
              <a:rPr lang="it-IT" sz="2400" dirty="0" err="1" smtClean="0">
                <a:solidFill>
                  <a:prstClr val="black"/>
                </a:solidFill>
              </a:rPr>
              <a:t>by</a:t>
            </a:r>
            <a:r>
              <a:rPr lang="it-IT" sz="2400" dirty="0" smtClean="0">
                <a:solidFill>
                  <a:prstClr val="black"/>
                </a:solidFill>
              </a:rPr>
              <a:t> Lemma 1)</a:t>
            </a:r>
            <a:r>
              <a:rPr lang="it-IT" sz="2400" i="1" dirty="0" smtClean="0">
                <a:solidFill>
                  <a:prstClr val="black"/>
                </a:solidFill>
              </a:rPr>
              <a:t>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dirty="0" smtClean="0"/>
              <a:t>Suppose by induction that the claim is true for </a:t>
            </a:r>
            <a:r>
              <a:rPr lang="en-US" sz="2400" i="1" dirty="0" smtClean="0"/>
              <a:t>h ≥ 0</a:t>
            </a:r>
            <a:endParaRPr lang="en-US" sz="2400" dirty="0" smtClean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 Now suppose that </a:t>
            </a:r>
            <a:r>
              <a:rPr lang="en-US" sz="2400" i="1" dirty="0" smtClean="0"/>
              <a:t>G </a:t>
            </a:r>
            <a:r>
              <a:rPr lang="en-US" sz="2400" dirty="0" smtClean="0"/>
              <a:t>has </a:t>
            </a:r>
            <a:r>
              <a:rPr lang="en-US" sz="2400" i="1" dirty="0" smtClean="0"/>
              <a:t>h+1</a:t>
            </a:r>
            <a:r>
              <a:rPr lang="en-US" sz="2400" dirty="0" smtClean="0"/>
              <a:t>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5</a:t>
            </a:r>
            <a:r>
              <a:rPr lang="en-US" sz="2400" dirty="0" smtClean="0"/>
              <a:t>  and call G* one of these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5</a:t>
            </a:r>
          </a:p>
          <a:p>
            <a:pPr lvl="1">
              <a:spcBef>
                <a:spcPts val="600"/>
              </a:spcBef>
              <a:buFont typeface="Segoe UI" pitchFamily="34" charset="0"/>
              <a:buChar char="−"/>
            </a:pPr>
            <a:r>
              <a:rPr lang="en-US" sz="2000" i="1" baseline="-25000" dirty="0" smtClean="0"/>
              <a:t> </a:t>
            </a:r>
            <a:r>
              <a:rPr lang="en-US" sz="2000" i="1" dirty="0" smtClean="0"/>
              <a:t>G* </a:t>
            </a:r>
            <a:r>
              <a:rPr lang="en-US" sz="2000" dirty="0" smtClean="0"/>
              <a:t>can share with the other components of the graphs only the edges of its outer face.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endParaRPr lang="it-IT" sz="2400" dirty="0" smtClean="0">
              <a:solidFill>
                <a:prstClr val="black"/>
              </a:solidFill>
              <a:sym typeface="Symbol"/>
            </a:endParaRPr>
          </a:p>
        </p:txBody>
      </p:sp>
      <p:grpSp>
        <p:nvGrpSpPr>
          <p:cNvPr id="2" name="Gruppo 72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0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8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Connettore 1 13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4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Connettore 1 13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2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5" name="Connettore 1 9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Connettore 1 9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3" name="Connettore 1 9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Connettore 1 9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7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5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81" name="Connettore 1 80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ttore 1 81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Connettore 1 79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180"/>
          <p:cNvGrpSpPr/>
          <p:nvPr/>
        </p:nvGrpSpPr>
        <p:grpSpPr>
          <a:xfrm>
            <a:off x="509761" y="4229098"/>
            <a:ext cx="2635768" cy="1851705"/>
            <a:chOff x="509761" y="4229098"/>
            <a:chExt cx="2635768" cy="1851705"/>
          </a:xfrm>
        </p:grpSpPr>
        <p:grpSp>
          <p:nvGrpSpPr>
            <p:cNvPr id="24" name="Gruppo 148"/>
            <p:cNvGrpSpPr/>
            <p:nvPr/>
          </p:nvGrpSpPr>
          <p:grpSpPr>
            <a:xfrm>
              <a:off x="509761" y="4624967"/>
              <a:ext cx="2635768" cy="1455836"/>
              <a:chOff x="5796136" y="4267783"/>
              <a:chExt cx="2635768" cy="1455836"/>
            </a:xfrm>
          </p:grpSpPr>
          <p:sp>
            <p:nvSpPr>
              <p:cNvPr id="72" name="Figura a mano libera 71"/>
              <p:cNvSpPr/>
              <p:nvPr/>
            </p:nvSpPr>
            <p:spPr>
              <a:xfrm>
                <a:off x="7155838" y="4267783"/>
                <a:ext cx="1276066" cy="1203278"/>
              </a:xfrm>
              <a:custGeom>
                <a:avLst/>
                <a:gdLst>
                  <a:gd name="connsiteX0" fmla="*/ 0 w 1276066"/>
                  <a:gd name="connsiteY0" fmla="*/ 429905 h 1203278"/>
                  <a:gd name="connsiteX1" fmla="*/ 232012 w 1276066"/>
                  <a:gd name="connsiteY1" fmla="*/ 102359 h 1203278"/>
                  <a:gd name="connsiteX2" fmla="*/ 545911 w 1276066"/>
                  <a:gd name="connsiteY2" fmla="*/ 6824 h 1203278"/>
                  <a:gd name="connsiteX3" fmla="*/ 1050878 w 1276066"/>
                  <a:gd name="connsiteY3" fmla="*/ 143302 h 1203278"/>
                  <a:gd name="connsiteX4" fmla="*/ 1214651 w 1276066"/>
                  <a:gd name="connsiteY4" fmla="*/ 607326 h 1203278"/>
                  <a:gd name="connsiteX5" fmla="*/ 1214651 w 1276066"/>
                  <a:gd name="connsiteY5" fmla="*/ 1030406 h 1203278"/>
                  <a:gd name="connsiteX6" fmla="*/ 846162 w 1276066"/>
                  <a:gd name="connsiteY6" fmla="*/ 1180532 h 1203278"/>
                  <a:gd name="connsiteX7" fmla="*/ 395786 w 1276066"/>
                  <a:gd name="connsiteY7" fmla="*/ 1166884 h 1203278"/>
                  <a:gd name="connsiteX8" fmla="*/ 204717 w 1276066"/>
                  <a:gd name="connsiteY8" fmla="*/ 1057702 h 120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76066" h="1203278">
                    <a:moveTo>
                      <a:pt x="0" y="429905"/>
                    </a:moveTo>
                    <a:cubicBezTo>
                      <a:pt x="70513" y="301388"/>
                      <a:pt x="141027" y="172872"/>
                      <a:pt x="232012" y="102359"/>
                    </a:cubicBezTo>
                    <a:cubicBezTo>
                      <a:pt x="322997" y="31846"/>
                      <a:pt x="409433" y="0"/>
                      <a:pt x="545911" y="6824"/>
                    </a:cubicBezTo>
                    <a:cubicBezTo>
                      <a:pt x="682389" y="13648"/>
                      <a:pt x="939421" y="43218"/>
                      <a:pt x="1050878" y="143302"/>
                    </a:cubicBezTo>
                    <a:cubicBezTo>
                      <a:pt x="1162335" y="243386"/>
                      <a:pt x="1187356" y="459475"/>
                      <a:pt x="1214651" y="607326"/>
                    </a:cubicBezTo>
                    <a:cubicBezTo>
                      <a:pt x="1241946" y="755177"/>
                      <a:pt x="1276066" y="934872"/>
                      <a:pt x="1214651" y="1030406"/>
                    </a:cubicBezTo>
                    <a:cubicBezTo>
                      <a:pt x="1153236" y="1125940"/>
                      <a:pt x="982639" y="1157786"/>
                      <a:pt x="846162" y="1180532"/>
                    </a:cubicBezTo>
                    <a:cubicBezTo>
                      <a:pt x="709685" y="1203278"/>
                      <a:pt x="502694" y="1187356"/>
                      <a:pt x="395786" y="1166884"/>
                    </a:cubicBezTo>
                    <a:cubicBezTo>
                      <a:pt x="288879" y="1146412"/>
                      <a:pt x="246798" y="1102057"/>
                      <a:pt x="204717" y="1057702"/>
                    </a:cubicBez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25" name="Gruppo 54"/>
              <p:cNvGrpSpPr/>
              <p:nvPr/>
            </p:nvGrpSpPr>
            <p:grpSpPr>
              <a:xfrm>
                <a:off x="6084168" y="4653136"/>
                <a:ext cx="1296144" cy="1070483"/>
                <a:chOff x="3491880" y="3382973"/>
                <a:chExt cx="1296144" cy="1070483"/>
              </a:xfrm>
            </p:grpSpPr>
            <p:sp>
              <p:nvSpPr>
                <p:cNvPr id="34" name="Ovale 33"/>
                <p:cNvSpPr/>
                <p:nvPr/>
              </p:nvSpPr>
              <p:spPr>
                <a:xfrm rot="19847765">
                  <a:off x="4453965" y="3382973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8" name="Ovale 37"/>
                <p:cNvSpPr/>
                <p:nvPr/>
              </p:nvSpPr>
              <p:spPr>
                <a:xfrm>
                  <a:off x="3635896" y="342900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9" name="Ovale 38"/>
                <p:cNvSpPr/>
                <p:nvPr/>
              </p:nvSpPr>
              <p:spPr>
                <a:xfrm rot="20689137">
                  <a:off x="4084288" y="430944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0" name="Ovale 39"/>
                <p:cNvSpPr/>
                <p:nvPr/>
              </p:nvSpPr>
              <p:spPr>
                <a:xfrm>
                  <a:off x="4644008" y="393305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1" name="Ovale 40"/>
                <p:cNvSpPr/>
                <p:nvPr/>
              </p:nvSpPr>
              <p:spPr>
                <a:xfrm>
                  <a:off x="3491880" y="4077072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42" name="Connettore 1 41"/>
                <p:cNvCxnSpPr>
                  <a:stCxn id="38" idx="6"/>
                  <a:endCxn id="40" idx="1"/>
                </p:cNvCxnSpPr>
                <p:nvPr/>
              </p:nvCxnSpPr>
              <p:spPr>
                <a:xfrm>
                  <a:off x="3779912" y="3501008"/>
                  <a:ext cx="885187" cy="45313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ttore 1 42"/>
                <p:cNvCxnSpPr>
                  <a:stCxn id="34" idx="3"/>
                  <a:endCxn id="39" idx="7"/>
                </p:cNvCxnSpPr>
                <p:nvPr/>
              </p:nvCxnSpPr>
              <p:spPr>
                <a:xfrm flipH="1">
                  <a:off x="4192103" y="3524269"/>
                  <a:ext cx="314269" cy="7947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ttore 1 43"/>
                <p:cNvCxnSpPr>
                  <a:stCxn id="41" idx="7"/>
                  <a:endCxn id="34" idx="2"/>
                </p:cNvCxnSpPr>
                <p:nvPr/>
              </p:nvCxnSpPr>
              <p:spPr>
                <a:xfrm flipV="1">
                  <a:off x="3614805" y="3490115"/>
                  <a:ext cx="848313" cy="6080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ttore 1 44"/>
                <p:cNvCxnSpPr>
                  <a:stCxn id="38" idx="4"/>
                  <a:endCxn id="39" idx="1"/>
                </p:cNvCxnSpPr>
                <p:nvPr/>
              </p:nvCxnSpPr>
              <p:spPr>
                <a:xfrm>
                  <a:off x="3707904" y="3573016"/>
                  <a:ext cx="385918" cy="77262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ttore 1 45"/>
                <p:cNvCxnSpPr>
                  <a:stCxn id="40" idx="3"/>
                  <a:endCxn id="41" idx="6"/>
                </p:cNvCxnSpPr>
                <p:nvPr/>
              </p:nvCxnSpPr>
              <p:spPr>
                <a:xfrm flipH="1">
                  <a:off x="3635896" y="4055981"/>
                  <a:ext cx="1029203" cy="9309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ttore 1 46"/>
                <p:cNvCxnSpPr>
                  <a:stCxn id="38" idx="7"/>
                  <a:endCxn id="34" idx="6"/>
                </p:cNvCxnSpPr>
                <p:nvPr/>
              </p:nvCxnSpPr>
              <p:spPr>
                <a:xfrm flipV="1">
                  <a:off x="3758821" y="3419847"/>
                  <a:ext cx="830007" cy="3024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ttore 1 47"/>
                <p:cNvCxnSpPr>
                  <a:stCxn id="34" idx="4"/>
                  <a:endCxn id="40" idx="0"/>
                </p:cNvCxnSpPr>
                <p:nvPr/>
              </p:nvCxnSpPr>
              <p:spPr>
                <a:xfrm>
                  <a:off x="4561107" y="3517836"/>
                  <a:ext cx="154909" cy="4152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nettore 1 48"/>
                <p:cNvCxnSpPr>
                  <a:stCxn id="40" idx="4"/>
                  <a:endCxn id="39" idx="6"/>
                </p:cNvCxnSpPr>
                <p:nvPr/>
              </p:nvCxnSpPr>
              <p:spPr>
                <a:xfrm flipH="1">
                  <a:off x="4225791" y="4077072"/>
                  <a:ext cx="490225" cy="28551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ttore 1 49"/>
                <p:cNvCxnSpPr>
                  <a:stCxn id="39" idx="2"/>
                  <a:endCxn id="41" idx="5"/>
                </p:cNvCxnSpPr>
                <p:nvPr/>
              </p:nvCxnSpPr>
              <p:spPr>
                <a:xfrm flipH="1" flipV="1">
                  <a:off x="3614805" y="4199997"/>
                  <a:ext cx="471996" cy="2003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nettore 1 50"/>
                <p:cNvCxnSpPr>
                  <a:stCxn id="38" idx="3"/>
                  <a:endCxn id="41" idx="0"/>
                </p:cNvCxnSpPr>
                <p:nvPr/>
              </p:nvCxnSpPr>
              <p:spPr>
                <a:xfrm flipH="1">
                  <a:off x="3563888" y="3551925"/>
                  <a:ext cx="93099" cy="52514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9" name="Rettangolo 118"/>
              <p:cNvSpPr/>
              <p:nvPr/>
            </p:nvSpPr>
            <p:spPr>
              <a:xfrm>
                <a:off x="5796136" y="4797152"/>
                <a:ext cx="4459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/>
                  <a:t>G*</a:t>
                </a:r>
                <a:endParaRPr lang="it-IT" dirty="0"/>
              </a:p>
            </p:txBody>
          </p:sp>
        </p:grpSp>
        <p:pic>
          <p:nvPicPr>
            <p:cNvPr id="120" name="Immagine 119" descr="yes-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9125" y="4229098"/>
              <a:ext cx="600563" cy="604837"/>
            </a:xfrm>
            <a:prstGeom prst="rect">
              <a:avLst/>
            </a:prstGeom>
          </p:spPr>
        </p:pic>
      </p:grpSp>
      <p:grpSp>
        <p:nvGrpSpPr>
          <p:cNvPr id="26" name="Gruppo 181"/>
          <p:cNvGrpSpPr/>
          <p:nvPr/>
        </p:nvGrpSpPr>
        <p:grpSpPr>
          <a:xfrm>
            <a:off x="3915990" y="4056840"/>
            <a:ext cx="5042273" cy="2415394"/>
            <a:chOff x="3915990" y="4056840"/>
            <a:chExt cx="5042273" cy="2415394"/>
          </a:xfrm>
        </p:grpSpPr>
        <p:sp>
          <p:nvSpPr>
            <p:cNvPr id="128" name="Rettangolo 127"/>
            <p:cNvSpPr/>
            <p:nvPr/>
          </p:nvSpPr>
          <p:spPr>
            <a:xfrm>
              <a:off x="3915990" y="6102902"/>
              <a:ext cx="24482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/>
                <a:t>G </a:t>
              </a:r>
              <a:r>
                <a:rPr lang="en-US" dirty="0" smtClean="0"/>
                <a:t>is not </a:t>
              </a:r>
              <a:r>
                <a:rPr lang="en-US" dirty="0" err="1" smtClean="0"/>
                <a:t>biconnected</a:t>
              </a:r>
              <a:endParaRPr lang="it-IT" dirty="0"/>
            </a:p>
          </p:txBody>
        </p:sp>
        <p:sp>
          <p:nvSpPr>
            <p:cNvPr id="129" name="Rettangolo 128"/>
            <p:cNvSpPr/>
            <p:nvPr/>
          </p:nvSpPr>
          <p:spPr>
            <a:xfrm>
              <a:off x="6493421" y="6088614"/>
              <a:ext cx="24648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/>
                <a:t>G </a:t>
              </a:r>
              <a:r>
                <a:rPr lang="en-US" dirty="0" smtClean="0"/>
                <a:t>is not outer fan-planar</a:t>
              </a:r>
              <a:endParaRPr lang="it-IT" dirty="0"/>
            </a:p>
          </p:txBody>
        </p:sp>
        <p:grpSp>
          <p:nvGrpSpPr>
            <p:cNvPr id="27" name="Gruppo 179"/>
            <p:cNvGrpSpPr/>
            <p:nvPr/>
          </p:nvGrpSpPr>
          <p:grpSpPr>
            <a:xfrm>
              <a:off x="6881464" y="4311856"/>
              <a:ext cx="1998588" cy="1807703"/>
              <a:chOff x="6881464" y="4268992"/>
              <a:chExt cx="1998588" cy="1807703"/>
            </a:xfrm>
          </p:grpSpPr>
          <p:sp>
            <p:nvSpPr>
              <p:cNvPr id="130" name="Figura a mano libera 129"/>
              <p:cNvSpPr/>
              <p:nvPr/>
            </p:nvSpPr>
            <p:spPr>
              <a:xfrm>
                <a:off x="6947618" y="4268992"/>
                <a:ext cx="1932434" cy="1736212"/>
              </a:xfrm>
              <a:custGeom>
                <a:avLst/>
                <a:gdLst>
                  <a:gd name="connsiteX0" fmla="*/ 127000 w 1930400"/>
                  <a:gd name="connsiteY0" fmla="*/ 771525 h 1779588"/>
                  <a:gd name="connsiteX1" fmla="*/ 22225 w 1930400"/>
                  <a:gd name="connsiteY1" fmla="*/ 457200 h 1779588"/>
                  <a:gd name="connsiteX2" fmla="*/ 260350 w 1930400"/>
                  <a:gd name="connsiteY2" fmla="*/ 123825 h 1779588"/>
                  <a:gd name="connsiteX3" fmla="*/ 793750 w 1930400"/>
                  <a:gd name="connsiteY3" fmla="*/ 0 h 1779588"/>
                  <a:gd name="connsiteX4" fmla="*/ 1250950 w 1930400"/>
                  <a:gd name="connsiteY4" fmla="*/ 123825 h 1779588"/>
                  <a:gd name="connsiteX5" fmla="*/ 1679575 w 1930400"/>
                  <a:gd name="connsiteY5" fmla="*/ 409575 h 1779588"/>
                  <a:gd name="connsiteX6" fmla="*/ 1879600 w 1930400"/>
                  <a:gd name="connsiteY6" fmla="*/ 866775 h 1779588"/>
                  <a:gd name="connsiteX7" fmla="*/ 1908175 w 1930400"/>
                  <a:gd name="connsiteY7" fmla="*/ 1362075 h 1779588"/>
                  <a:gd name="connsiteX8" fmla="*/ 1746250 w 1930400"/>
                  <a:gd name="connsiteY8" fmla="*/ 1724025 h 1779588"/>
                  <a:gd name="connsiteX9" fmla="*/ 1422400 w 1930400"/>
                  <a:gd name="connsiteY9" fmla="*/ 1695450 h 1779588"/>
                  <a:gd name="connsiteX10" fmla="*/ 1212850 w 1930400"/>
                  <a:gd name="connsiteY10" fmla="*/ 1428750 h 1779588"/>
                  <a:gd name="connsiteX11" fmla="*/ 1479550 w 1930400"/>
                  <a:gd name="connsiteY11" fmla="*/ 1419225 h 1779588"/>
                  <a:gd name="connsiteX12" fmla="*/ 1450975 w 1930400"/>
                  <a:gd name="connsiteY12" fmla="*/ 1038225 h 1779588"/>
                  <a:gd name="connsiteX13" fmla="*/ 1336675 w 1930400"/>
                  <a:gd name="connsiteY13" fmla="*/ 857250 h 1779588"/>
                  <a:gd name="connsiteX14" fmla="*/ 1022350 w 1930400"/>
                  <a:gd name="connsiteY14" fmla="*/ 781050 h 1779588"/>
                  <a:gd name="connsiteX15" fmla="*/ 965200 w 1930400"/>
                  <a:gd name="connsiteY15" fmla="*/ 638175 h 1779588"/>
                  <a:gd name="connsiteX16" fmla="*/ 793750 w 1930400"/>
                  <a:gd name="connsiteY16" fmla="*/ 457200 h 1779588"/>
                  <a:gd name="connsiteX17" fmla="*/ 431800 w 1930400"/>
                  <a:gd name="connsiteY17" fmla="*/ 504825 h 1779588"/>
                  <a:gd name="connsiteX18" fmla="*/ 184150 w 1930400"/>
                  <a:gd name="connsiteY18" fmla="*/ 800100 h 1779588"/>
                  <a:gd name="connsiteX0" fmla="*/ 127000 w 1930400"/>
                  <a:gd name="connsiteY0" fmla="*/ 771525 h 1779588"/>
                  <a:gd name="connsiteX1" fmla="*/ 22225 w 1930400"/>
                  <a:gd name="connsiteY1" fmla="*/ 457200 h 1779588"/>
                  <a:gd name="connsiteX2" fmla="*/ 260350 w 1930400"/>
                  <a:gd name="connsiteY2" fmla="*/ 123825 h 1779588"/>
                  <a:gd name="connsiteX3" fmla="*/ 793750 w 1930400"/>
                  <a:gd name="connsiteY3" fmla="*/ 0 h 1779588"/>
                  <a:gd name="connsiteX4" fmla="*/ 1250950 w 1930400"/>
                  <a:gd name="connsiteY4" fmla="*/ 123825 h 1779588"/>
                  <a:gd name="connsiteX5" fmla="*/ 1679575 w 1930400"/>
                  <a:gd name="connsiteY5" fmla="*/ 409575 h 1779588"/>
                  <a:gd name="connsiteX6" fmla="*/ 1879600 w 1930400"/>
                  <a:gd name="connsiteY6" fmla="*/ 866775 h 1779588"/>
                  <a:gd name="connsiteX7" fmla="*/ 1908175 w 1930400"/>
                  <a:gd name="connsiteY7" fmla="*/ 1362075 h 1779588"/>
                  <a:gd name="connsiteX8" fmla="*/ 1746250 w 1930400"/>
                  <a:gd name="connsiteY8" fmla="*/ 1724025 h 1779588"/>
                  <a:gd name="connsiteX9" fmla="*/ 1422400 w 1930400"/>
                  <a:gd name="connsiteY9" fmla="*/ 1695450 h 1779588"/>
                  <a:gd name="connsiteX10" fmla="*/ 1212850 w 1930400"/>
                  <a:gd name="connsiteY10" fmla="*/ 1428750 h 1779588"/>
                  <a:gd name="connsiteX11" fmla="*/ 1518022 w 1930400"/>
                  <a:gd name="connsiteY11" fmla="*/ 1313284 h 1779588"/>
                  <a:gd name="connsiteX12" fmla="*/ 1450975 w 1930400"/>
                  <a:gd name="connsiteY12" fmla="*/ 1038225 h 1779588"/>
                  <a:gd name="connsiteX13" fmla="*/ 1336675 w 1930400"/>
                  <a:gd name="connsiteY13" fmla="*/ 857250 h 1779588"/>
                  <a:gd name="connsiteX14" fmla="*/ 1022350 w 1930400"/>
                  <a:gd name="connsiteY14" fmla="*/ 781050 h 1779588"/>
                  <a:gd name="connsiteX15" fmla="*/ 965200 w 1930400"/>
                  <a:gd name="connsiteY15" fmla="*/ 638175 h 1779588"/>
                  <a:gd name="connsiteX16" fmla="*/ 793750 w 1930400"/>
                  <a:gd name="connsiteY16" fmla="*/ 457200 h 1779588"/>
                  <a:gd name="connsiteX17" fmla="*/ 431800 w 1930400"/>
                  <a:gd name="connsiteY17" fmla="*/ 504825 h 1779588"/>
                  <a:gd name="connsiteX18" fmla="*/ 184150 w 1930400"/>
                  <a:gd name="connsiteY18" fmla="*/ 800100 h 1779588"/>
                  <a:gd name="connsiteX0" fmla="*/ 127000 w 1930400"/>
                  <a:gd name="connsiteY0" fmla="*/ 771525 h 1779588"/>
                  <a:gd name="connsiteX1" fmla="*/ 22225 w 1930400"/>
                  <a:gd name="connsiteY1" fmla="*/ 457200 h 1779588"/>
                  <a:gd name="connsiteX2" fmla="*/ 260350 w 1930400"/>
                  <a:gd name="connsiteY2" fmla="*/ 123825 h 1779588"/>
                  <a:gd name="connsiteX3" fmla="*/ 793750 w 1930400"/>
                  <a:gd name="connsiteY3" fmla="*/ 0 h 1779588"/>
                  <a:gd name="connsiteX4" fmla="*/ 1250950 w 1930400"/>
                  <a:gd name="connsiteY4" fmla="*/ 123825 h 1779588"/>
                  <a:gd name="connsiteX5" fmla="*/ 1679575 w 1930400"/>
                  <a:gd name="connsiteY5" fmla="*/ 409575 h 1779588"/>
                  <a:gd name="connsiteX6" fmla="*/ 1879600 w 1930400"/>
                  <a:gd name="connsiteY6" fmla="*/ 866775 h 1779588"/>
                  <a:gd name="connsiteX7" fmla="*/ 1908175 w 1930400"/>
                  <a:gd name="connsiteY7" fmla="*/ 1362075 h 1779588"/>
                  <a:gd name="connsiteX8" fmla="*/ 1746250 w 1930400"/>
                  <a:gd name="connsiteY8" fmla="*/ 1724025 h 1779588"/>
                  <a:gd name="connsiteX9" fmla="*/ 1422400 w 1930400"/>
                  <a:gd name="connsiteY9" fmla="*/ 1695450 h 1779588"/>
                  <a:gd name="connsiteX10" fmla="*/ 1212850 w 1930400"/>
                  <a:gd name="connsiteY10" fmla="*/ 1428750 h 1779588"/>
                  <a:gd name="connsiteX11" fmla="*/ 1518022 w 1930400"/>
                  <a:gd name="connsiteY11" fmla="*/ 1313284 h 1779588"/>
                  <a:gd name="connsiteX12" fmla="*/ 1518022 w 1930400"/>
                  <a:gd name="connsiteY12" fmla="*/ 953244 h 1779588"/>
                  <a:gd name="connsiteX13" fmla="*/ 1336675 w 1930400"/>
                  <a:gd name="connsiteY13" fmla="*/ 857250 h 1779588"/>
                  <a:gd name="connsiteX14" fmla="*/ 1022350 w 1930400"/>
                  <a:gd name="connsiteY14" fmla="*/ 781050 h 1779588"/>
                  <a:gd name="connsiteX15" fmla="*/ 965200 w 1930400"/>
                  <a:gd name="connsiteY15" fmla="*/ 638175 h 1779588"/>
                  <a:gd name="connsiteX16" fmla="*/ 793750 w 1930400"/>
                  <a:gd name="connsiteY16" fmla="*/ 457200 h 1779588"/>
                  <a:gd name="connsiteX17" fmla="*/ 431800 w 1930400"/>
                  <a:gd name="connsiteY17" fmla="*/ 504825 h 1779588"/>
                  <a:gd name="connsiteX18" fmla="*/ 184150 w 1930400"/>
                  <a:gd name="connsiteY18" fmla="*/ 800100 h 1779588"/>
                  <a:gd name="connsiteX0" fmla="*/ 127000 w 1930400"/>
                  <a:gd name="connsiteY0" fmla="*/ 771525 h 1779588"/>
                  <a:gd name="connsiteX1" fmla="*/ 22225 w 1930400"/>
                  <a:gd name="connsiteY1" fmla="*/ 457200 h 1779588"/>
                  <a:gd name="connsiteX2" fmla="*/ 260350 w 1930400"/>
                  <a:gd name="connsiteY2" fmla="*/ 123825 h 1779588"/>
                  <a:gd name="connsiteX3" fmla="*/ 793750 w 1930400"/>
                  <a:gd name="connsiteY3" fmla="*/ 0 h 1779588"/>
                  <a:gd name="connsiteX4" fmla="*/ 1250950 w 1930400"/>
                  <a:gd name="connsiteY4" fmla="*/ 123825 h 1779588"/>
                  <a:gd name="connsiteX5" fmla="*/ 1679575 w 1930400"/>
                  <a:gd name="connsiteY5" fmla="*/ 409575 h 1779588"/>
                  <a:gd name="connsiteX6" fmla="*/ 1879600 w 1930400"/>
                  <a:gd name="connsiteY6" fmla="*/ 866775 h 1779588"/>
                  <a:gd name="connsiteX7" fmla="*/ 1908175 w 1930400"/>
                  <a:gd name="connsiteY7" fmla="*/ 1362075 h 1779588"/>
                  <a:gd name="connsiteX8" fmla="*/ 1746250 w 1930400"/>
                  <a:gd name="connsiteY8" fmla="*/ 1724025 h 1779588"/>
                  <a:gd name="connsiteX9" fmla="*/ 1422400 w 1930400"/>
                  <a:gd name="connsiteY9" fmla="*/ 1695450 h 1779588"/>
                  <a:gd name="connsiteX10" fmla="*/ 1212850 w 1930400"/>
                  <a:gd name="connsiteY10" fmla="*/ 1428750 h 1779588"/>
                  <a:gd name="connsiteX11" fmla="*/ 1446014 w 1930400"/>
                  <a:gd name="connsiteY11" fmla="*/ 1313284 h 1779588"/>
                  <a:gd name="connsiteX12" fmla="*/ 1518022 w 1930400"/>
                  <a:gd name="connsiteY12" fmla="*/ 953244 h 1779588"/>
                  <a:gd name="connsiteX13" fmla="*/ 1336675 w 1930400"/>
                  <a:gd name="connsiteY13" fmla="*/ 857250 h 1779588"/>
                  <a:gd name="connsiteX14" fmla="*/ 1022350 w 1930400"/>
                  <a:gd name="connsiteY14" fmla="*/ 781050 h 1779588"/>
                  <a:gd name="connsiteX15" fmla="*/ 965200 w 1930400"/>
                  <a:gd name="connsiteY15" fmla="*/ 638175 h 1779588"/>
                  <a:gd name="connsiteX16" fmla="*/ 793750 w 1930400"/>
                  <a:gd name="connsiteY16" fmla="*/ 457200 h 1779588"/>
                  <a:gd name="connsiteX17" fmla="*/ 431800 w 1930400"/>
                  <a:gd name="connsiteY17" fmla="*/ 504825 h 1779588"/>
                  <a:gd name="connsiteX18" fmla="*/ 184150 w 1930400"/>
                  <a:gd name="connsiteY18" fmla="*/ 800100 h 1779588"/>
                  <a:gd name="connsiteX0" fmla="*/ 127000 w 1930400"/>
                  <a:gd name="connsiteY0" fmla="*/ 771525 h 1779588"/>
                  <a:gd name="connsiteX1" fmla="*/ 22225 w 1930400"/>
                  <a:gd name="connsiteY1" fmla="*/ 457200 h 1779588"/>
                  <a:gd name="connsiteX2" fmla="*/ 260350 w 1930400"/>
                  <a:gd name="connsiteY2" fmla="*/ 123825 h 1779588"/>
                  <a:gd name="connsiteX3" fmla="*/ 793750 w 1930400"/>
                  <a:gd name="connsiteY3" fmla="*/ 0 h 1779588"/>
                  <a:gd name="connsiteX4" fmla="*/ 1250950 w 1930400"/>
                  <a:gd name="connsiteY4" fmla="*/ 123825 h 1779588"/>
                  <a:gd name="connsiteX5" fmla="*/ 1679575 w 1930400"/>
                  <a:gd name="connsiteY5" fmla="*/ 409575 h 1779588"/>
                  <a:gd name="connsiteX6" fmla="*/ 1879600 w 1930400"/>
                  <a:gd name="connsiteY6" fmla="*/ 866775 h 1779588"/>
                  <a:gd name="connsiteX7" fmla="*/ 1908175 w 1930400"/>
                  <a:gd name="connsiteY7" fmla="*/ 1362075 h 1779588"/>
                  <a:gd name="connsiteX8" fmla="*/ 1746250 w 1930400"/>
                  <a:gd name="connsiteY8" fmla="*/ 1724025 h 1779588"/>
                  <a:gd name="connsiteX9" fmla="*/ 1422400 w 1930400"/>
                  <a:gd name="connsiteY9" fmla="*/ 1695450 h 1779588"/>
                  <a:gd name="connsiteX10" fmla="*/ 1212850 w 1930400"/>
                  <a:gd name="connsiteY10" fmla="*/ 1428750 h 1779588"/>
                  <a:gd name="connsiteX11" fmla="*/ 1446014 w 1930400"/>
                  <a:gd name="connsiteY11" fmla="*/ 1313284 h 1779588"/>
                  <a:gd name="connsiteX12" fmla="*/ 1518022 w 1930400"/>
                  <a:gd name="connsiteY12" fmla="*/ 953244 h 1779588"/>
                  <a:gd name="connsiteX13" fmla="*/ 1301998 w 1930400"/>
                  <a:gd name="connsiteY13" fmla="*/ 737220 h 1779588"/>
                  <a:gd name="connsiteX14" fmla="*/ 1022350 w 1930400"/>
                  <a:gd name="connsiteY14" fmla="*/ 781050 h 1779588"/>
                  <a:gd name="connsiteX15" fmla="*/ 965200 w 1930400"/>
                  <a:gd name="connsiteY15" fmla="*/ 638175 h 1779588"/>
                  <a:gd name="connsiteX16" fmla="*/ 793750 w 1930400"/>
                  <a:gd name="connsiteY16" fmla="*/ 457200 h 1779588"/>
                  <a:gd name="connsiteX17" fmla="*/ 431800 w 1930400"/>
                  <a:gd name="connsiteY17" fmla="*/ 504825 h 1779588"/>
                  <a:gd name="connsiteX18" fmla="*/ 184150 w 1930400"/>
                  <a:gd name="connsiteY18" fmla="*/ 800100 h 1779588"/>
                  <a:gd name="connsiteX0" fmla="*/ 127000 w 1932434"/>
                  <a:gd name="connsiteY0" fmla="*/ 771525 h 1736212"/>
                  <a:gd name="connsiteX1" fmla="*/ 22225 w 1932434"/>
                  <a:gd name="connsiteY1" fmla="*/ 457200 h 1736212"/>
                  <a:gd name="connsiteX2" fmla="*/ 260350 w 1932434"/>
                  <a:gd name="connsiteY2" fmla="*/ 123825 h 1736212"/>
                  <a:gd name="connsiteX3" fmla="*/ 793750 w 1932434"/>
                  <a:gd name="connsiteY3" fmla="*/ 0 h 1736212"/>
                  <a:gd name="connsiteX4" fmla="*/ 1250950 w 1932434"/>
                  <a:gd name="connsiteY4" fmla="*/ 123825 h 1736212"/>
                  <a:gd name="connsiteX5" fmla="*/ 1679575 w 1932434"/>
                  <a:gd name="connsiteY5" fmla="*/ 409575 h 1736212"/>
                  <a:gd name="connsiteX6" fmla="*/ 1879600 w 1932434"/>
                  <a:gd name="connsiteY6" fmla="*/ 866775 h 1736212"/>
                  <a:gd name="connsiteX7" fmla="*/ 1908175 w 1932434"/>
                  <a:gd name="connsiteY7" fmla="*/ 1362075 h 1736212"/>
                  <a:gd name="connsiteX8" fmla="*/ 1734046 w 1932434"/>
                  <a:gd name="connsiteY8" fmla="*/ 1673324 h 1736212"/>
                  <a:gd name="connsiteX9" fmla="*/ 1422400 w 1932434"/>
                  <a:gd name="connsiteY9" fmla="*/ 1695450 h 1736212"/>
                  <a:gd name="connsiteX10" fmla="*/ 1212850 w 1932434"/>
                  <a:gd name="connsiteY10" fmla="*/ 1428750 h 1736212"/>
                  <a:gd name="connsiteX11" fmla="*/ 1446014 w 1932434"/>
                  <a:gd name="connsiteY11" fmla="*/ 1313284 h 1736212"/>
                  <a:gd name="connsiteX12" fmla="*/ 1518022 w 1932434"/>
                  <a:gd name="connsiteY12" fmla="*/ 953244 h 1736212"/>
                  <a:gd name="connsiteX13" fmla="*/ 1301998 w 1932434"/>
                  <a:gd name="connsiteY13" fmla="*/ 737220 h 1736212"/>
                  <a:gd name="connsiteX14" fmla="*/ 1022350 w 1932434"/>
                  <a:gd name="connsiteY14" fmla="*/ 781050 h 1736212"/>
                  <a:gd name="connsiteX15" fmla="*/ 965200 w 1932434"/>
                  <a:gd name="connsiteY15" fmla="*/ 638175 h 1736212"/>
                  <a:gd name="connsiteX16" fmla="*/ 793750 w 1932434"/>
                  <a:gd name="connsiteY16" fmla="*/ 457200 h 1736212"/>
                  <a:gd name="connsiteX17" fmla="*/ 431800 w 1932434"/>
                  <a:gd name="connsiteY17" fmla="*/ 504825 h 1736212"/>
                  <a:gd name="connsiteX18" fmla="*/ 184150 w 1932434"/>
                  <a:gd name="connsiteY18" fmla="*/ 800100 h 1736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32434" h="1736212">
                    <a:moveTo>
                      <a:pt x="127000" y="771525"/>
                    </a:moveTo>
                    <a:cubicBezTo>
                      <a:pt x="63500" y="668337"/>
                      <a:pt x="0" y="565150"/>
                      <a:pt x="22225" y="457200"/>
                    </a:cubicBezTo>
                    <a:cubicBezTo>
                      <a:pt x="44450" y="349250"/>
                      <a:pt x="131762" y="200025"/>
                      <a:pt x="260350" y="123825"/>
                    </a:cubicBezTo>
                    <a:cubicBezTo>
                      <a:pt x="388938" y="47625"/>
                      <a:pt x="628650" y="0"/>
                      <a:pt x="793750" y="0"/>
                    </a:cubicBezTo>
                    <a:cubicBezTo>
                      <a:pt x="958850" y="0"/>
                      <a:pt x="1103313" y="55563"/>
                      <a:pt x="1250950" y="123825"/>
                    </a:cubicBezTo>
                    <a:cubicBezTo>
                      <a:pt x="1398587" y="192087"/>
                      <a:pt x="1574800" y="285750"/>
                      <a:pt x="1679575" y="409575"/>
                    </a:cubicBezTo>
                    <a:cubicBezTo>
                      <a:pt x="1784350" y="533400"/>
                      <a:pt x="1841500" y="708025"/>
                      <a:pt x="1879600" y="866775"/>
                    </a:cubicBezTo>
                    <a:cubicBezTo>
                      <a:pt x="1917700" y="1025525"/>
                      <a:pt x="1932434" y="1227650"/>
                      <a:pt x="1908175" y="1362075"/>
                    </a:cubicBezTo>
                    <a:cubicBezTo>
                      <a:pt x="1883916" y="1496500"/>
                      <a:pt x="1815009" y="1617762"/>
                      <a:pt x="1734046" y="1673324"/>
                    </a:cubicBezTo>
                    <a:cubicBezTo>
                      <a:pt x="1653084" y="1728887"/>
                      <a:pt x="1509266" y="1736212"/>
                      <a:pt x="1422400" y="1695450"/>
                    </a:cubicBezTo>
                    <a:cubicBezTo>
                      <a:pt x="1335534" y="1654688"/>
                      <a:pt x="1208914" y="1492444"/>
                      <a:pt x="1212850" y="1428750"/>
                    </a:cubicBezTo>
                    <a:cubicBezTo>
                      <a:pt x="1216786" y="1365056"/>
                      <a:pt x="1395152" y="1392535"/>
                      <a:pt x="1446014" y="1313284"/>
                    </a:cubicBezTo>
                    <a:cubicBezTo>
                      <a:pt x="1496876" y="1234033"/>
                      <a:pt x="1542025" y="1049255"/>
                      <a:pt x="1518022" y="953244"/>
                    </a:cubicBezTo>
                    <a:cubicBezTo>
                      <a:pt x="1494019" y="857233"/>
                      <a:pt x="1384610" y="765919"/>
                      <a:pt x="1301998" y="737220"/>
                    </a:cubicBezTo>
                    <a:cubicBezTo>
                      <a:pt x="1219386" y="708521"/>
                      <a:pt x="1078483" y="797558"/>
                      <a:pt x="1022350" y="781050"/>
                    </a:cubicBezTo>
                    <a:cubicBezTo>
                      <a:pt x="966217" y="764543"/>
                      <a:pt x="1003300" y="692150"/>
                      <a:pt x="965200" y="638175"/>
                    </a:cubicBezTo>
                    <a:cubicBezTo>
                      <a:pt x="927100" y="584200"/>
                      <a:pt x="882650" y="479425"/>
                      <a:pt x="793750" y="457200"/>
                    </a:cubicBezTo>
                    <a:cubicBezTo>
                      <a:pt x="704850" y="434975"/>
                      <a:pt x="533400" y="447675"/>
                      <a:pt x="431800" y="504825"/>
                    </a:cubicBezTo>
                    <a:cubicBezTo>
                      <a:pt x="330200" y="561975"/>
                      <a:pt x="257175" y="681037"/>
                      <a:pt x="184150" y="800100"/>
                    </a:cubicBez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28" name="Gruppo 75"/>
              <p:cNvGrpSpPr/>
              <p:nvPr/>
            </p:nvGrpSpPr>
            <p:grpSpPr>
              <a:xfrm>
                <a:off x="6881464" y="5006212"/>
                <a:ext cx="1296144" cy="1070483"/>
                <a:chOff x="3491880" y="3382973"/>
                <a:chExt cx="1296144" cy="1070483"/>
              </a:xfrm>
            </p:grpSpPr>
            <p:sp>
              <p:nvSpPr>
                <p:cNvPr id="142" name="Ovale 141"/>
                <p:cNvSpPr/>
                <p:nvPr/>
              </p:nvSpPr>
              <p:spPr>
                <a:xfrm rot="19847765">
                  <a:off x="4453965" y="3382973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43" name="Ovale 142"/>
                <p:cNvSpPr/>
                <p:nvPr/>
              </p:nvSpPr>
              <p:spPr>
                <a:xfrm>
                  <a:off x="3635896" y="342900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46" name="Ovale 145"/>
                <p:cNvSpPr/>
                <p:nvPr/>
              </p:nvSpPr>
              <p:spPr>
                <a:xfrm rot="20689137">
                  <a:off x="4084288" y="430944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47" name="Ovale 146"/>
                <p:cNvSpPr/>
                <p:nvPr/>
              </p:nvSpPr>
              <p:spPr>
                <a:xfrm>
                  <a:off x="4644008" y="393305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48" name="Ovale 147"/>
                <p:cNvSpPr/>
                <p:nvPr/>
              </p:nvSpPr>
              <p:spPr>
                <a:xfrm>
                  <a:off x="3491880" y="4077072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149" name="Connettore 1 148"/>
                <p:cNvCxnSpPr>
                  <a:stCxn id="143" idx="6"/>
                  <a:endCxn id="147" idx="1"/>
                </p:cNvCxnSpPr>
                <p:nvPr/>
              </p:nvCxnSpPr>
              <p:spPr>
                <a:xfrm>
                  <a:off x="3779912" y="3501008"/>
                  <a:ext cx="885187" cy="45313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nettore 1 149"/>
                <p:cNvCxnSpPr>
                  <a:stCxn id="142" idx="3"/>
                  <a:endCxn id="146" idx="7"/>
                </p:cNvCxnSpPr>
                <p:nvPr/>
              </p:nvCxnSpPr>
              <p:spPr>
                <a:xfrm flipH="1">
                  <a:off x="4192103" y="3524269"/>
                  <a:ext cx="314269" cy="7947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nettore 1 150"/>
                <p:cNvCxnSpPr>
                  <a:stCxn id="148" idx="7"/>
                  <a:endCxn id="142" idx="2"/>
                </p:cNvCxnSpPr>
                <p:nvPr/>
              </p:nvCxnSpPr>
              <p:spPr>
                <a:xfrm flipV="1">
                  <a:off x="3614805" y="3490115"/>
                  <a:ext cx="848313" cy="6080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Connettore 1 151"/>
                <p:cNvCxnSpPr>
                  <a:stCxn id="143" idx="4"/>
                  <a:endCxn id="146" idx="1"/>
                </p:cNvCxnSpPr>
                <p:nvPr/>
              </p:nvCxnSpPr>
              <p:spPr>
                <a:xfrm>
                  <a:off x="3707904" y="3573016"/>
                  <a:ext cx="385918" cy="77262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Connettore 1 152"/>
                <p:cNvCxnSpPr>
                  <a:stCxn id="147" idx="3"/>
                  <a:endCxn id="148" idx="6"/>
                </p:cNvCxnSpPr>
                <p:nvPr/>
              </p:nvCxnSpPr>
              <p:spPr>
                <a:xfrm flipH="1">
                  <a:off x="3635896" y="4055981"/>
                  <a:ext cx="1029203" cy="9309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Connettore 1 153"/>
                <p:cNvCxnSpPr>
                  <a:stCxn id="143" idx="7"/>
                  <a:endCxn id="142" idx="6"/>
                </p:cNvCxnSpPr>
                <p:nvPr/>
              </p:nvCxnSpPr>
              <p:spPr>
                <a:xfrm flipV="1">
                  <a:off x="3758821" y="3419847"/>
                  <a:ext cx="830007" cy="3024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Connettore 1 154"/>
                <p:cNvCxnSpPr>
                  <a:stCxn id="142" idx="4"/>
                  <a:endCxn id="147" idx="0"/>
                </p:cNvCxnSpPr>
                <p:nvPr/>
              </p:nvCxnSpPr>
              <p:spPr>
                <a:xfrm>
                  <a:off x="4561107" y="3517836"/>
                  <a:ext cx="154909" cy="4152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Connettore 1 155"/>
                <p:cNvCxnSpPr>
                  <a:stCxn id="147" idx="4"/>
                  <a:endCxn id="146" idx="6"/>
                </p:cNvCxnSpPr>
                <p:nvPr/>
              </p:nvCxnSpPr>
              <p:spPr>
                <a:xfrm flipH="1">
                  <a:off x="4225791" y="4077072"/>
                  <a:ext cx="490225" cy="28551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Connettore 1 156"/>
                <p:cNvCxnSpPr>
                  <a:stCxn id="146" idx="2"/>
                  <a:endCxn id="148" idx="5"/>
                </p:cNvCxnSpPr>
                <p:nvPr/>
              </p:nvCxnSpPr>
              <p:spPr>
                <a:xfrm flipH="1" flipV="1">
                  <a:off x="3614805" y="4199997"/>
                  <a:ext cx="471996" cy="2003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Connettore 1 157"/>
                <p:cNvCxnSpPr>
                  <a:stCxn id="143" idx="3"/>
                  <a:endCxn id="148" idx="0"/>
                </p:cNvCxnSpPr>
                <p:nvPr/>
              </p:nvCxnSpPr>
              <p:spPr>
                <a:xfrm flipH="1">
                  <a:off x="3563888" y="3551925"/>
                  <a:ext cx="93099" cy="52514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" name="Gruppo 178"/>
            <p:cNvGrpSpPr/>
            <p:nvPr/>
          </p:nvGrpSpPr>
          <p:grpSpPr>
            <a:xfrm>
              <a:off x="3974848" y="4056840"/>
              <a:ext cx="1956196" cy="2019287"/>
              <a:chOff x="4060576" y="3985400"/>
              <a:chExt cx="1956196" cy="2019287"/>
            </a:xfrm>
          </p:grpSpPr>
          <p:sp>
            <p:nvSpPr>
              <p:cNvPr id="122" name="Figura a mano libera 121"/>
              <p:cNvSpPr/>
              <p:nvPr/>
            </p:nvSpPr>
            <p:spPr>
              <a:xfrm>
                <a:off x="5223023" y="3985400"/>
                <a:ext cx="793749" cy="1003300"/>
              </a:xfrm>
              <a:custGeom>
                <a:avLst/>
                <a:gdLst>
                  <a:gd name="connsiteX0" fmla="*/ 122237 w 793749"/>
                  <a:gd name="connsiteY0" fmla="*/ 946150 h 1003300"/>
                  <a:gd name="connsiteX1" fmla="*/ 7937 w 793749"/>
                  <a:gd name="connsiteY1" fmla="*/ 593725 h 1003300"/>
                  <a:gd name="connsiteX2" fmla="*/ 74612 w 793749"/>
                  <a:gd name="connsiteY2" fmla="*/ 307975 h 1003300"/>
                  <a:gd name="connsiteX3" fmla="*/ 198437 w 793749"/>
                  <a:gd name="connsiteY3" fmla="*/ 88900 h 1003300"/>
                  <a:gd name="connsiteX4" fmla="*/ 427037 w 793749"/>
                  <a:gd name="connsiteY4" fmla="*/ 3175 h 1003300"/>
                  <a:gd name="connsiteX5" fmla="*/ 655637 w 793749"/>
                  <a:gd name="connsiteY5" fmla="*/ 69850 h 1003300"/>
                  <a:gd name="connsiteX6" fmla="*/ 788987 w 793749"/>
                  <a:gd name="connsiteY6" fmla="*/ 269875 h 1003300"/>
                  <a:gd name="connsiteX7" fmla="*/ 684212 w 793749"/>
                  <a:gd name="connsiteY7" fmla="*/ 727075 h 1003300"/>
                  <a:gd name="connsiteX8" fmla="*/ 217487 w 793749"/>
                  <a:gd name="connsiteY8" fmla="*/ 1003300 h 100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3749" h="1003300">
                    <a:moveTo>
                      <a:pt x="122237" y="946150"/>
                    </a:moveTo>
                    <a:cubicBezTo>
                      <a:pt x="69055" y="823118"/>
                      <a:pt x="15874" y="700087"/>
                      <a:pt x="7937" y="593725"/>
                    </a:cubicBezTo>
                    <a:cubicBezTo>
                      <a:pt x="0" y="487363"/>
                      <a:pt x="42862" y="392113"/>
                      <a:pt x="74612" y="307975"/>
                    </a:cubicBezTo>
                    <a:cubicBezTo>
                      <a:pt x="106362" y="223838"/>
                      <a:pt x="139700" y="139700"/>
                      <a:pt x="198437" y="88900"/>
                    </a:cubicBezTo>
                    <a:cubicBezTo>
                      <a:pt x="257174" y="38100"/>
                      <a:pt x="350837" y="6350"/>
                      <a:pt x="427037" y="3175"/>
                    </a:cubicBezTo>
                    <a:cubicBezTo>
                      <a:pt x="503237" y="0"/>
                      <a:pt x="595312" y="25400"/>
                      <a:pt x="655637" y="69850"/>
                    </a:cubicBezTo>
                    <a:cubicBezTo>
                      <a:pt x="715962" y="114300"/>
                      <a:pt x="784225" y="160338"/>
                      <a:pt x="788987" y="269875"/>
                    </a:cubicBezTo>
                    <a:cubicBezTo>
                      <a:pt x="793749" y="379412"/>
                      <a:pt x="779462" y="604838"/>
                      <a:pt x="684212" y="727075"/>
                    </a:cubicBezTo>
                    <a:cubicBezTo>
                      <a:pt x="588962" y="849313"/>
                      <a:pt x="403224" y="926306"/>
                      <a:pt x="217487" y="1003300"/>
                    </a:cubicBez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30" name="Gruppo 55"/>
              <p:cNvGrpSpPr/>
              <p:nvPr/>
            </p:nvGrpSpPr>
            <p:grpSpPr>
              <a:xfrm>
                <a:off x="4348608" y="4934204"/>
                <a:ext cx="1296144" cy="1070483"/>
                <a:chOff x="3491880" y="3382973"/>
                <a:chExt cx="1296144" cy="1070483"/>
              </a:xfrm>
            </p:grpSpPr>
            <p:sp>
              <p:nvSpPr>
                <p:cNvPr id="159" name="Ovale 158"/>
                <p:cNvSpPr/>
                <p:nvPr/>
              </p:nvSpPr>
              <p:spPr>
                <a:xfrm rot="19847765">
                  <a:off x="4453965" y="3382973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60" name="Ovale 159"/>
                <p:cNvSpPr/>
                <p:nvPr/>
              </p:nvSpPr>
              <p:spPr>
                <a:xfrm>
                  <a:off x="3635896" y="342900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61" name="Ovale 160"/>
                <p:cNvSpPr/>
                <p:nvPr/>
              </p:nvSpPr>
              <p:spPr>
                <a:xfrm rot="20689137">
                  <a:off x="4084288" y="430944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62" name="Ovale 161"/>
                <p:cNvSpPr/>
                <p:nvPr/>
              </p:nvSpPr>
              <p:spPr>
                <a:xfrm>
                  <a:off x="4644008" y="393305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63" name="Ovale 162"/>
                <p:cNvSpPr/>
                <p:nvPr/>
              </p:nvSpPr>
              <p:spPr>
                <a:xfrm>
                  <a:off x="3491880" y="4077072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164" name="Connettore 1 163"/>
                <p:cNvCxnSpPr>
                  <a:stCxn id="160" idx="6"/>
                  <a:endCxn id="162" idx="1"/>
                </p:cNvCxnSpPr>
                <p:nvPr/>
              </p:nvCxnSpPr>
              <p:spPr>
                <a:xfrm>
                  <a:off x="3779912" y="3501008"/>
                  <a:ext cx="885187" cy="45313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Connettore 1 164"/>
                <p:cNvCxnSpPr>
                  <a:stCxn id="159" idx="3"/>
                  <a:endCxn id="161" idx="7"/>
                </p:cNvCxnSpPr>
                <p:nvPr/>
              </p:nvCxnSpPr>
              <p:spPr>
                <a:xfrm flipH="1">
                  <a:off x="4192103" y="3524269"/>
                  <a:ext cx="314269" cy="7947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Connettore 1 165"/>
                <p:cNvCxnSpPr>
                  <a:stCxn id="163" idx="7"/>
                  <a:endCxn id="159" idx="2"/>
                </p:cNvCxnSpPr>
                <p:nvPr/>
              </p:nvCxnSpPr>
              <p:spPr>
                <a:xfrm flipV="1">
                  <a:off x="3614805" y="3490115"/>
                  <a:ext cx="848313" cy="6080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Connettore 1 166"/>
                <p:cNvCxnSpPr>
                  <a:stCxn id="160" idx="4"/>
                  <a:endCxn id="161" idx="1"/>
                </p:cNvCxnSpPr>
                <p:nvPr/>
              </p:nvCxnSpPr>
              <p:spPr>
                <a:xfrm>
                  <a:off x="3707904" y="3573016"/>
                  <a:ext cx="385918" cy="77262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Connettore 1 167"/>
                <p:cNvCxnSpPr>
                  <a:stCxn id="162" idx="3"/>
                  <a:endCxn id="163" idx="6"/>
                </p:cNvCxnSpPr>
                <p:nvPr/>
              </p:nvCxnSpPr>
              <p:spPr>
                <a:xfrm flipH="1">
                  <a:off x="3635896" y="4055981"/>
                  <a:ext cx="1029203" cy="9309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Connettore 1 168"/>
                <p:cNvCxnSpPr>
                  <a:stCxn id="160" idx="7"/>
                  <a:endCxn id="159" idx="6"/>
                </p:cNvCxnSpPr>
                <p:nvPr/>
              </p:nvCxnSpPr>
              <p:spPr>
                <a:xfrm flipV="1">
                  <a:off x="3758821" y="3419847"/>
                  <a:ext cx="830007" cy="3024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Connettore 1 169"/>
                <p:cNvCxnSpPr>
                  <a:stCxn id="159" idx="4"/>
                  <a:endCxn id="162" idx="0"/>
                </p:cNvCxnSpPr>
                <p:nvPr/>
              </p:nvCxnSpPr>
              <p:spPr>
                <a:xfrm>
                  <a:off x="4561107" y="3517836"/>
                  <a:ext cx="154909" cy="4152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Connettore 1 170"/>
                <p:cNvCxnSpPr>
                  <a:stCxn id="162" idx="4"/>
                  <a:endCxn id="161" idx="6"/>
                </p:cNvCxnSpPr>
                <p:nvPr/>
              </p:nvCxnSpPr>
              <p:spPr>
                <a:xfrm flipH="1">
                  <a:off x="4225791" y="4077072"/>
                  <a:ext cx="490225" cy="28551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Connettore 1 171"/>
                <p:cNvCxnSpPr>
                  <a:stCxn id="161" idx="2"/>
                  <a:endCxn id="163" idx="5"/>
                </p:cNvCxnSpPr>
                <p:nvPr/>
              </p:nvCxnSpPr>
              <p:spPr>
                <a:xfrm flipH="1" flipV="1">
                  <a:off x="3614805" y="4199997"/>
                  <a:ext cx="471996" cy="2003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Connettore 1 172"/>
                <p:cNvCxnSpPr>
                  <a:stCxn id="160" idx="3"/>
                  <a:endCxn id="163" idx="0"/>
                </p:cNvCxnSpPr>
                <p:nvPr/>
              </p:nvCxnSpPr>
              <p:spPr>
                <a:xfrm flipH="1">
                  <a:off x="3563888" y="3551925"/>
                  <a:ext cx="93099" cy="52514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6" name="Rettangolo 135"/>
              <p:cNvSpPr/>
              <p:nvPr/>
            </p:nvSpPr>
            <p:spPr>
              <a:xfrm>
                <a:off x="4060576" y="5078220"/>
                <a:ext cx="4459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/>
                  <a:t>G*</a:t>
                </a:r>
                <a:endParaRPr lang="it-IT" dirty="0"/>
              </a:p>
            </p:txBody>
          </p:sp>
        </p:grpSp>
        <p:sp>
          <p:nvSpPr>
            <p:cNvPr id="137" name="Rettangolo 136"/>
            <p:cNvSpPr/>
            <p:nvPr/>
          </p:nvSpPr>
          <p:spPr>
            <a:xfrm>
              <a:off x="6593432" y="5150228"/>
              <a:ext cx="4459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G*</a:t>
              </a:r>
              <a:endParaRPr lang="it-IT" dirty="0"/>
            </a:p>
          </p:txBody>
        </p:sp>
        <p:pic>
          <p:nvPicPr>
            <p:cNvPr id="177" name="Immagine 176" descr="no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76724" y="4229135"/>
              <a:ext cx="611257" cy="604800"/>
            </a:xfrm>
            <a:prstGeom prst="rect">
              <a:avLst/>
            </a:prstGeom>
          </p:spPr>
        </p:pic>
        <p:pic>
          <p:nvPicPr>
            <p:cNvPr id="178" name="Immagine 177" descr="no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86500" y="4229135"/>
              <a:ext cx="611257" cy="6048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igura a mano libera 101"/>
          <p:cNvSpPr/>
          <p:nvPr/>
        </p:nvSpPr>
        <p:spPr>
          <a:xfrm rot="4440802">
            <a:off x="2172435" y="4547702"/>
            <a:ext cx="1187939" cy="1146536"/>
          </a:xfrm>
          <a:custGeom>
            <a:avLst/>
            <a:gdLst>
              <a:gd name="connsiteX0" fmla="*/ 0 w 1276066"/>
              <a:gd name="connsiteY0" fmla="*/ 429905 h 1203278"/>
              <a:gd name="connsiteX1" fmla="*/ 232012 w 1276066"/>
              <a:gd name="connsiteY1" fmla="*/ 102359 h 1203278"/>
              <a:gd name="connsiteX2" fmla="*/ 545911 w 1276066"/>
              <a:gd name="connsiteY2" fmla="*/ 6824 h 1203278"/>
              <a:gd name="connsiteX3" fmla="*/ 1050878 w 1276066"/>
              <a:gd name="connsiteY3" fmla="*/ 143302 h 1203278"/>
              <a:gd name="connsiteX4" fmla="*/ 1214651 w 1276066"/>
              <a:gd name="connsiteY4" fmla="*/ 607326 h 1203278"/>
              <a:gd name="connsiteX5" fmla="*/ 1214651 w 1276066"/>
              <a:gd name="connsiteY5" fmla="*/ 1030406 h 1203278"/>
              <a:gd name="connsiteX6" fmla="*/ 846162 w 1276066"/>
              <a:gd name="connsiteY6" fmla="*/ 1180532 h 1203278"/>
              <a:gd name="connsiteX7" fmla="*/ 395786 w 1276066"/>
              <a:gd name="connsiteY7" fmla="*/ 1166884 h 1203278"/>
              <a:gd name="connsiteX8" fmla="*/ 204717 w 1276066"/>
              <a:gd name="connsiteY8" fmla="*/ 1057702 h 1203278"/>
              <a:gd name="connsiteX0" fmla="*/ 0 w 1335956"/>
              <a:gd name="connsiteY0" fmla="*/ 518416 h 1203278"/>
              <a:gd name="connsiteX1" fmla="*/ 291902 w 1335956"/>
              <a:gd name="connsiteY1" fmla="*/ 102359 h 1203278"/>
              <a:gd name="connsiteX2" fmla="*/ 605801 w 1335956"/>
              <a:gd name="connsiteY2" fmla="*/ 6824 h 1203278"/>
              <a:gd name="connsiteX3" fmla="*/ 1110768 w 1335956"/>
              <a:gd name="connsiteY3" fmla="*/ 143302 h 1203278"/>
              <a:gd name="connsiteX4" fmla="*/ 1274541 w 1335956"/>
              <a:gd name="connsiteY4" fmla="*/ 607326 h 1203278"/>
              <a:gd name="connsiteX5" fmla="*/ 1274541 w 1335956"/>
              <a:gd name="connsiteY5" fmla="*/ 1030406 h 1203278"/>
              <a:gd name="connsiteX6" fmla="*/ 906052 w 1335956"/>
              <a:gd name="connsiteY6" fmla="*/ 1180532 h 1203278"/>
              <a:gd name="connsiteX7" fmla="*/ 455676 w 1335956"/>
              <a:gd name="connsiteY7" fmla="*/ 1166884 h 1203278"/>
              <a:gd name="connsiteX8" fmla="*/ 264607 w 1335956"/>
              <a:gd name="connsiteY8" fmla="*/ 1057702 h 1203278"/>
              <a:gd name="connsiteX0" fmla="*/ 0 w 1335956"/>
              <a:gd name="connsiteY0" fmla="*/ 513219 h 1198081"/>
              <a:gd name="connsiteX1" fmla="*/ 347260 w 1335956"/>
              <a:gd name="connsiteY1" fmla="*/ 147866 h 1198081"/>
              <a:gd name="connsiteX2" fmla="*/ 605801 w 1335956"/>
              <a:gd name="connsiteY2" fmla="*/ 1627 h 1198081"/>
              <a:gd name="connsiteX3" fmla="*/ 1110768 w 1335956"/>
              <a:gd name="connsiteY3" fmla="*/ 138105 h 1198081"/>
              <a:gd name="connsiteX4" fmla="*/ 1274541 w 1335956"/>
              <a:gd name="connsiteY4" fmla="*/ 602129 h 1198081"/>
              <a:gd name="connsiteX5" fmla="*/ 1274541 w 1335956"/>
              <a:gd name="connsiteY5" fmla="*/ 1025209 h 1198081"/>
              <a:gd name="connsiteX6" fmla="*/ 906052 w 1335956"/>
              <a:gd name="connsiteY6" fmla="*/ 1175335 h 1198081"/>
              <a:gd name="connsiteX7" fmla="*/ 455676 w 1335956"/>
              <a:gd name="connsiteY7" fmla="*/ 1161687 h 1198081"/>
              <a:gd name="connsiteX8" fmla="*/ 264607 w 1335956"/>
              <a:gd name="connsiteY8" fmla="*/ 1052505 h 1198081"/>
              <a:gd name="connsiteX0" fmla="*/ 0 w 1335956"/>
              <a:gd name="connsiteY0" fmla="*/ 476536 h 1161398"/>
              <a:gd name="connsiteX1" fmla="*/ 347260 w 1335956"/>
              <a:gd name="connsiteY1" fmla="*/ 111183 h 1161398"/>
              <a:gd name="connsiteX2" fmla="*/ 650081 w 1335956"/>
              <a:gd name="connsiteY2" fmla="*/ 1627 h 1161398"/>
              <a:gd name="connsiteX3" fmla="*/ 1110768 w 1335956"/>
              <a:gd name="connsiteY3" fmla="*/ 101422 h 1161398"/>
              <a:gd name="connsiteX4" fmla="*/ 1274541 w 1335956"/>
              <a:gd name="connsiteY4" fmla="*/ 565446 h 1161398"/>
              <a:gd name="connsiteX5" fmla="*/ 1274541 w 1335956"/>
              <a:gd name="connsiteY5" fmla="*/ 988526 h 1161398"/>
              <a:gd name="connsiteX6" fmla="*/ 906052 w 1335956"/>
              <a:gd name="connsiteY6" fmla="*/ 1138652 h 1161398"/>
              <a:gd name="connsiteX7" fmla="*/ 455676 w 1335956"/>
              <a:gd name="connsiteY7" fmla="*/ 1125004 h 1161398"/>
              <a:gd name="connsiteX8" fmla="*/ 264607 w 1335956"/>
              <a:gd name="connsiteY8" fmla="*/ 1015822 h 1161398"/>
              <a:gd name="connsiteX0" fmla="*/ 0 w 1335956"/>
              <a:gd name="connsiteY0" fmla="*/ 477924 h 1162786"/>
              <a:gd name="connsiteX1" fmla="*/ 347260 w 1335956"/>
              <a:gd name="connsiteY1" fmla="*/ 112571 h 1162786"/>
              <a:gd name="connsiteX2" fmla="*/ 650081 w 1335956"/>
              <a:gd name="connsiteY2" fmla="*/ 3015 h 1162786"/>
              <a:gd name="connsiteX3" fmla="*/ 1059873 w 1335956"/>
              <a:gd name="connsiteY3" fmla="*/ 94479 h 1162786"/>
              <a:gd name="connsiteX4" fmla="*/ 1274541 w 1335956"/>
              <a:gd name="connsiteY4" fmla="*/ 566834 h 1162786"/>
              <a:gd name="connsiteX5" fmla="*/ 1274541 w 1335956"/>
              <a:gd name="connsiteY5" fmla="*/ 989914 h 1162786"/>
              <a:gd name="connsiteX6" fmla="*/ 906052 w 1335956"/>
              <a:gd name="connsiteY6" fmla="*/ 1140040 h 1162786"/>
              <a:gd name="connsiteX7" fmla="*/ 455676 w 1335956"/>
              <a:gd name="connsiteY7" fmla="*/ 1126392 h 1162786"/>
              <a:gd name="connsiteX8" fmla="*/ 264607 w 1335956"/>
              <a:gd name="connsiteY8" fmla="*/ 1017210 h 1162786"/>
              <a:gd name="connsiteX0" fmla="*/ 0 w 1283763"/>
              <a:gd name="connsiteY0" fmla="*/ 527534 h 1162786"/>
              <a:gd name="connsiteX1" fmla="*/ 295067 w 1283763"/>
              <a:gd name="connsiteY1" fmla="*/ 112571 h 1162786"/>
              <a:gd name="connsiteX2" fmla="*/ 597888 w 1283763"/>
              <a:gd name="connsiteY2" fmla="*/ 3015 h 1162786"/>
              <a:gd name="connsiteX3" fmla="*/ 1007680 w 1283763"/>
              <a:gd name="connsiteY3" fmla="*/ 94479 h 1162786"/>
              <a:gd name="connsiteX4" fmla="*/ 1222348 w 1283763"/>
              <a:gd name="connsiteY4" fmla="*/ 566834 h 1162786"/>
              <a:gd name="connsiteX5" fmla="*/ 1222348 w 1283763"/>
              <a:gd name="connsiteY5" fmla="*/ 989914 h 1162786"/>
              <a:gd name="connsiteX6" fmla="*/ 853859 w 1283763"/>
              <a:gd name="connsiteY6" fmla="*/ 1140040 h 1162786"/>
              <a:gd name="connsiteX7" fmla="*/ 403483 w 1283763"/>
              <a:gd name="connsiteY7" fmla="*/ 1126392 h 1162786"/>
              <a:gd name="connsiteX8" fmla="*/ 212414 w 1283763"/>
              <a:gd name="connsiteY8" fmla="*/ 1017210 h 1162786"/>
              <a:gd name="connsiteX0" fmla="*/ 0 w 1283763"/>
              <a:gd name="connsiteY0" fmla="*/ 536233 h 1171485"/>
              <a:gd name="connsiteX1" fmla="*/ 245458 w 1283763"/>
              <a:gd name="connsiteY1" fmla="*/ 173464 h 1171485"/>
              <a:gd name="connsiteX2" fmla="*/ 597888 w 1283763"/>
              <a:gd name="connsiteY2" fmla="*/ 11714 h 1171485"/>
              <a:gd name="connsiteX3" fmla="*/ 1007680 w 1283763"/>
              <a:gd name="connsiteY3" fmla="*/ 103178 h 1171485"/>
              <a:gd name="connsiteX4" fmla="*/ 1222348 w 1283763"/>
              <a:gd name="connsiteY4" fmla="*/ 575533 h 1171485"/>
              <a:gd name="connsiteX5" fmla="*/ 1222348 w 1283763"/>
              <a:gd name="connsiteY5" fmla="*/ 998613 h 1171485"/>
              <a:gd name="connsiteX6" fmla="*/ 853859 w 1283763"/>
              <a:gd name="connsiteY6" fmla="*/ 1148739 h 1171485"/>
              <a:gd name="connsiteX7" fmla="*/ 403483 w 1283763"/>
              <a:gd name="connsiteY7" fmla="*/ 1135091 h 1171485"/>
              <a:gd name="connsiteX8" fmla="*/ 212414 w 1283763"/>
              <a:gd name="connsiteY8" fmla="*/ 1025909 h 1171485"/>
              <a:gd name="connsiteX0" fmla="*/ 0 w 1187939"/>
              <a:gd name="connsiteY0" fmla="*/ 449890 h 1171485"/>
              <a:gd name="connsiteX1" fmla="*/ 149634 w 1187939"/>
              <a:gd name="connsiteY1" fmla="*/ 173464 h 1171485"/>
              <a:gd name="connsiteX2" fmla="*/ 502064 w 1187939"/>
              <a:gd name="connsiteY2" fmla="*/ 11714 h 1171485"/>
              <a:gd name="connsiteX3" fmla="*/ 911856 w 1187939"/>
              <a:gd name="connsiteY3" fmla="*/ 103178 h 1171485"/>
              <a:gd name="connsiteX4" fmla="*/ 1126524 w 1187939"/>
              <a:gd name="connsiteY4" fmla="*/ 575533 h 1171485"/>
              <a:gd name="connsiteX5" fmla="*/ 1126524 w 1187939"/>
              <a:gd name="connsiteY5" fmla="*/ 998613 h 1171485"/>
              <a:gd name="connsiteX6" fmla="*/ 758035 w 1187939"/>
              <a:gd name="connsiteY6" fmla="*/ 1148739 h 1171485"/>
              <a:gd name="connsiteX7" fmla="*/ 307659 w 1187939"/>
              <a:gd name="connsiteY7" fmla="*/ 1135091 h 1171485"/>
              <a:gd name="connsiteX8" fmla="*/ 116590 w 1187939"/>
              <a:gd name="connsiteY8" fmla="*/ 1025909 h 1171485"/>
              <a:gd name="connsiteX0" fmla="*/ 0 w 1187939"/>
              <a:gd name="connsiteY0" fmla="*/ 448191 h 1169786"/>
              <a:gd name="connsiteX1" fmla="*/ 306830 w 1187939"/>
              <a:gd name="connsiteY1" fmla="*/ 161571 h 1169786"/>
              <a:gd name="connsiteX2" fmla="*/ 502064 w 1187939"/>
              <a:gd name="connsiteY2" fmla="*/ 10015 h 1169786"/>
              <a:gd name="connsiteX3" fmla="*/ 911856 w 1187939"/>
              <a:gd name="connsiteY3" fmla="*/ 101479 h 1169786"/>
              <a:gd name="connsiteX4" fmla="*/ 1126524 w 1187939"/>
              <a:gd name="connsiteY4" fmla="*/ 573834 h 1169786"/>
              <a:gd name="connsiteX5" fmla="*/ 1126524 w 1187939"/>
              <a:gd name="connsiteY5" fmla="*/ 996914 h 1169786"/>
              <a:gd name="connsiteX6" fmla="*/ 758035 w 1187939"/>
              <a:gd name="connsiteY6" fmla="*/ 1147040 h 1169786"/>
              <a:gd name="connsiteX7" fmla="*/ 307659 w 1187939"/>
              <a:gd name="connsiteY7" fmla="*/ 1133392 h 1169786"/>
              <a:gd name="connsiteX8" fmla="*/ 116590 w 1187939"/>
              <a:gd name="connsiteY8" fmla="*/ 1024210 h 1169786"/>
              <a:gd name="connsiteX0" fmla="*/ 0 w 1187939"/>
              <a:gd name="connsiteY0" fmla="*/ 436813 h 1158408"/>
              <a:gd name="connsiteX1" fmla="*/ 306830 w 1187939"/>
              <a:gd name="connsiteY1" fmla="*/ 150193 h 1158408"/>
              <a:gd name="connsiteX2" fmla="*/ 643218 w 1187939"/>
              <a:gd name="connsiteY2" fmla="*/ 21851 h 1158408"/>
              <a:gd name="connsiteX3" fmla="*/ 911856 w 1187939"/>
              <a:gd name="connsiteY3" fmla="*/ 90101 h 1158408"/>
              <a:gd name="connsiteX4" fmla="*/ 1126524 w 1187939"/>
              <a:gd name="connsiteY4" fmla="*/ 562456 h 1158408"/>
              <a:gd name="connsiteX5" fmla="*/ 1126524 w 1187939"/>
              <a:gd name="connsiteY5" fmla="*/ 985536 h 1158408"/>
              <a:gd name="connsiteX6" fmla="*/ 758035 w 1187939"/>
              <a:gd name="connsiteY6" fmla="*/ 1135662 h 1158408"/>
              <a:gd name="connsiteX7" fmla="*/ 307659 w 1187939"/>
              <a:gd name="connsiteY7" fmla="*/ 1122014 h 1158408"/>
              <a:gd name="connsiteX8" fmla="*/ 116590 w 1187939"/>
              <a:gd name="connsiteY8" fmla="*/ 1012832 h 1158408"/>
              <a:gd name="connsiteX0" fmla="*/ 0 w 1187939"/>
              <a:gd name="connsiteY0" fmla="*/ 424941 h 1146536"/>
              <a:gd name="connsiteX1" fmla="*/ 306830 w 1187939"/>
              <a:gd name="connsiteY1" fmla="*/ 138321 h 1146536"/>
              <a:gd name="connsiteX2" fmla="*/ 643218 w 1187939"/>
              <a:gd name="connsiteY2" fmla="*/ 9979 h 1146536"/>
              <a:gd name="connsiteX3" fmla="*/ 1038724 w 1187939"/>
              <a:gd name="connsiteY3" fmla="*/ 198194 h 1146536"/>
              <a:gd name="connsiteX4" fmla="*/ 1126524 w 1187939"/>
              <a:gd name="connsiteY4" fmla="*/ 550584 h 1146536"/>
              <a:gd name="connsiteX5" fmla="*/ 1126524 w 1187939"/>
              <a:gd name="connsiteY5" fmla="*/ 973664 h 1146536"/>
              <a:gd name="connsiteX6" fmla="*/ 758035 w 1187939"/>
              <a:gd name="connsiteY6" fmla="*/ 1123790 h 1146536"/>
              <a:gd name="connsiteX7" fmla="*/ 307659 w 1187939"/>
              <a:gd name="connsiteY7" fmla="*/ 1110142 h 1146536"/>
              <a:gd name="connsiteX8" fmla="*/ 116590 w 1187939"/>
              <a:gd name="connsiteY8" fmla="*/ 1000960 h 1146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7939" h="1146536">
                <a:moveTo>
                  <a:pt x="0" y="424941"/>
                </a:moveTo>
                <a:cubicBezTo>
                  <a:pt x="70513" y="296424"/>
                  <a:pt x="199627" y="207481"/>
                  <a:pt x="306830" y="138321"/>
                </a:cubicBezTo>
                <a:cubicBezTo>
                  <a:pt x="414033" y="69161"/>
                  <a:pt x="521236" y="0"/>
                  <a:pt x="643218" y="9979"/>
                </a:cubicBezTo>
                <a:cubicBezTo>
                  <a:pt x="765200" y="19958"/>
                  <a:pt x="958173" y="108093"/>
                  <a:pt x="1038724" y="198194"/>
                </a:cubicBezTo>
                <a:cubicBezTo>
                  <a:pt x="1119275" y="288295"/>
                  <a:pt x="1111891" y="421339"/>
                  <a:pt x="1126524" y="550584"/>
                </a:cubicBezTo>
                <a:cubicBezTo>
                  <a:pt x="1141157" y="679829"/>
                  <a:pt x="1187939" y="878130"/>
                  <a:pt x="1126524" y="973664"/>
                </a:cubicBezTo>
                <a:cubicBezTo>
                  <a:pt x="1065109" y="1069198"/>
                  <a:pt x="894512" y="1101044"/>
                  <a:pt x="758035" y="1123790"/>
                </a:cubicBezTo>
                <a:cubicBezTo>
                  <a:pt x="621558" y="1146536"/>
                  <a:pt x="414567" y="1130614"/>
                  <a:pt x="307659" y="1110142"/>
                </a:cubicBezTo>
                <a:cubicBezTo>
                  <a:pt x="200752" y="1089670"/>
                  <a:pt x="158671" y="1045315"/>
                  <a:pt x="116590" y="1000960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Figura a mano libera 100"/>
          <p:cNvSpPr/>
          <p:nvPr/>
        </p:nvSpPr>
        <p:spPr>
          <a:xfrm rot="8187266">
            <a:off x="962400" y="4697766"/>
            <a:ext cx="1283763" cy="1113178"/>
          </a:xfrm>
          <a:custGeom>
            <a:avLst/>
            <a:gdLst>
              <a:gd name="connsiteX0" fmla="*/ 0 w 1276066"/>
              <a:gd name="connsiteY0" fmla="*/ 429905 h 1203278"/>
              <a:gd name="connsiteX1" fmla="*/ 232012 w 1276066"/>
              <a:gd name="connsiteY1" fmla="*/ 102359 h 1203278"/>
              <a:gd name="connsiteX2" fmla="*/ 545911 w 1276066"/>
              <a:gd name="connsiteY2" fmla="*/ 6824 h 1203278"/>
              <a:gd name="connsiteX3" fmla="*/ 1050878 w 1276066"/>
              <a:gd name="connsiteY3" fmla="*/ 143302 h 1203278"/>
              <a:gd name="connsiteX4" fmla="*/ 1214651 w 1276066"/>
              <a:gd name="connsiteY4" fmla="*/ 607326 h 1203278"/>
              <a:gd name="connsiteX5" fmla="*/ 1214651 w 1276066"/>
              <a:gd name="connsiteY5" fmla="*/ 1030406 h 1203278"/>
              <a:gd name="connsiteX6" fmla="*/ 846162 w 1276066"/>
              <a:gd name="connsiteY6" fmla="*/ 1180532 h 1203278"/>
              <a:gd name="connsiteX7" fmla="*/ 395786 w 1276066"/>
              <a:gd name="connsiteY7" fmla="*/ 1166884 h 1203278"/>
              <a:gd name="connsiteX8" fmla="*/ 204717 w 1276066"/>
              <a:gd name="connsiteY8" fmla="*/ 1057702 h 1203278"/>
              <a:gd name="connsiteX0" fmla="*/ 0 w 1335956"/>
              <a:gd name="connsiteY0" fmla="*/ 518416 h 1203278"/>
              <a:gd name="connsiteX1" fmla="*/ 291902 w 1335956"/>
              <a:gd name="connsiteY1" fmla="*/ 102359 h 1203278"/>
              <a:gd name="connsiteX2" fmla="*/ 605801 w 1335956"/>
              <a:gd name="connsiteY2" fmla="*/ 6824 h 1203278"/>
              <a:gd name="connsiteX3" fmla="*/ 1110768 w 1335956"/>
              <a:gd name="connsiteY3" fmla="*/ 143302 h 1203278"/>
              <a:gd name="connsiteX4" fmla="*/ 1274541 w 1335956"/>
              <a:gd name="connsiteY4" fmla="*/ 607326 h 1203278"/>
              <a:gd name="connsiteX5" fmla="*/ 1274541 w 1335956"/>
              <a:gd name="connsiteY5" fmla="*/ 1030406 h 1203278"/>
              <a:gd name="connsiteX6" fmla="*/ 906052 w 1335956"/>
              <a:gd name="connsiteY6" fmla="*/ 1180532 h 1203278"/>
              <a:gd name="connsiteX7" fmla="*/ 455676 w 1335956"/>
              <a:gd name="connsiteY7" fmla="*/ 1166884 h 1203278"/>
              <a:gd name="connsiteX8" fmla="*/ 264607 w 1335956"/>
              <a:gd name="connsiteY8" fmla="*/ 1057702 h 1203278"/>
              <a:gd name="connsiteX0" fmla="*/ 0 w 1335956"/>
              <a:gd name="connsiteY0" fmla="*/ 513219 h 1198081"/>
              <a:gd name="connsiteX1" fmla="*/ 347260 w 1335956"/>
              <a:gd name="connsiteY1" fmla="*/ 147866 h 1198081"/>
              <a:gd name="connsiteX2" fmla="*/ 605801 w 1335956"/>
              <a:gd name="connsiteY2" fmla="*/ 1627 h 1198081"/>
              <a:gd name="connsiteX3" fmla="*/ 1110768 w 1335956"/>
              <a:gd name="connsiteY3" fmla="*/ 138105 h 1198081"/>
              <a:gd name="connsiteX4" fmla="*/ 1274541 w 1335956"/>
              <a:gd name="connsiteY4" fmla="*/ 602129 h 1198081"/>
              <a:gd name="connsiteX5" fmla="*/ 1274541 w 1335956"/>
              <a:gd name="connsiteY5" fmla="*/ 1025209 h 1198081"/>
              <a:gd name="connsiteX6" fmla="*/ 906052 w 1335956"/>
              <a:gd name="connsiteY6" fmla="*/ 1175335 h 1198081"/>
              <a:gd name="connsiteX7" fmla="*/ 455676 w 1335956"/>
              <a:gd name="connsiteY7" fmla="*/ 1161687 h 1198081"/>
              <a:gd name="connsiteX8" fmla="*/ 264607 w 1335956"/>
              <a:gd name="connsiteY8" fmla="*/ 1052505 h 1198081"/>
              <a:gd name="connsiteX0" fmla="*/ 0 w 1335956"/>
              <a:gd name="connsiteY0" fmla="*/ 476536 h 1161398"/>
              <a:gd name="connsiteX1" fmla="*/ 347260 w 1335956"/>
              <a:gd name="connsiteY1" fmla="*/ 111183 h 1161398"/>
              <a:gd name="connsiteX2" fmla="*/ 650081 w 1335956"/>
              <a:gd name="connsiteY2" fmla="*/ 1627 h 1161398"/>
              <a:gd name="connsiteX3" fmla="*/ 1110768 w 1335956"/>
              <a:gd name="connsiteY3" fmla="*/ 101422 h 1161398"/>
              <a:gd name="connsiteX4" fmla="*/ 1274541 w 1335956"/>
              <a:gd name="connsiteY4" fmla="*/ 565446 h 1161398"/>
              <a:gd name="connsiteX5" fmla="*/ 1274541 w 1335956"/>
              <a:gd name="connsiteY5" fmla="*/ 988526 h 1161398"/>
              <a:gd name="connsiteX6" fmla="*/ 906052 w 1335956"/>
              <a:gd name="connsiteY6" fmla="*/ 1138652 h 1161398"/>
              <a:gd name="connsiteX7" fmla="*/ 455676 w 1335956"/>
              <a:gd name="connsiteY7" fmla="*/ 1125004 h 1161398"/>
              <a:gd name="connsiteX8" fmla="*/ 264607 w 1335956"/>
              <a:gd name="connsiteY8" fmla="*/ 1015822 h 1161398"/>
              <a:gd name="connsiteX0" fmla="*/ 0 w 1335956"/>
              <a:gd name="connsiteY0" fmla="*/ 477924 h 1162786"/>
              <a:gd name="connsiteX1" fmla="*/ 347260 w 1335956"/>
              <a:gd name="connsiteY1" fmla="*/ 112571 h 1162786"/>
              <a:gd name="connsiteX2" fmla="*/ 650081 w 1335956"/>
              <a:gd name="connsiteY2" fmla="*/ 3015 h 1162786"/>
              <a:gd name="connsiteX3" fmla="*/ 1059873 w 1335956"/>
              <a:gd name="connsiteY3" fmla="*/ 94479 h 1162786"/>
              <a:gd name="connsiteX4" fmla="*/ 1274541 w 1335956"/>
              <a:gd name="connsiteY4" fmla="*/ 566834 h 1162786"/>
              <a:gd name="connsiteX5" fmla="*/ 1274541 w 1335956"/>
              <a:gd name="connsiteY5" fmla="*/ 989914 h 1162786"/>
              <a:gd name="connsiteX6" fmla="*/ 906052 w 1335956"/>
              <a:gd name="connsiteY6" fmla="*/ 1140040 h 1162786"/>
              <a:gd name="connsiteX7" fmla="*/ 455676 w 1335956"/>
              <a:gd name="connsiteY7" fmla="*/ 1126392 h 1162786"/>
              <a:gd name="connsiteX8" fmla="*/ 264607 w 1335956"/>
              <a:gd name="connsiteY8" fmla="*/ 1017210 h 1162786"/>
              <a:gd name="connsiteX0" fmla="*/ 0 w 1283763"/>
              <a:gd name="connsiteY0" fmla="*/ 527534 h 1162786"/>
              <a:gd name="connsiteX1" fmla="*/ 295067 w 1283763"/>
              <a:gd name="connsiteY1" fmla="*/ 112571 h 1162786"/>
              <a:gd name="connsiteX2" fmla="*/ 597888 w 1283763"/>
              <a:gd name="connsiteY2" fmla="*/ 3015 h 1162786"/>
              <a:gd name="connsiteX3" fmla="*/ 1007680 w 1283763"/>
              <a:gd name="connsiteY3" fmla="*/ 94479 h 1162786"/>
              <a:gd name="connsiteX4" fmla="*/ 1222348 w 1283763"/>
              <a:gd name="connsiteY4" fmla="*/ 566834 h 1162786"/>
              <a:gd name="connsiteX5" fmla="*/ 1222348 w 1283763"/>
              <a:gd name="connsiteY5" fmla="*/ 989914 h 1162786"/>
              <a:gd name="connsiteX6" fmla="*/ 853859 w 1283763"/>
              <a:gd name="connsiteY6" fmla="*/ 1140040 h 1162786"/>
              <a:gd name="connsiteX7" fmla="*/ 403483 w 1283763"/>
              <a:gd name="connsiteY7" fmla="*/ 1126392 h 1162786"/>
              <a:gd name="connsiteX8" fmla="*/ 212414 w 1283763"/>
              <a:gd name="connsiteY8" fmla="*/ 1017210 h 1162786"/>
              <a:gd name="connsiteX0" fmla="*/ 0 w 1283763"/>
              <a:gd name="connsiteY0" fmla="*/ 536233 h 1171485"/>
              <a:gd name="connsiteX1" fmla="*/ 245458 w 1283763"/>
              <a:gd name="connsiteY1" fmla="*/ 173464 h 1171485"/>
              <a:gd name="connsiteX2" fmla="*/ 597888 w 1283763"/>
              <a:gd name="connsiteY2" fmla="*/ 11714 h 1171485"/>
              <a:gd name="connsiteX3" fmla="*/ 1007680 w 1283763"/>
              <a:gd name="connsiteY3" fmla="*/ 103178 h 1171485"/>
              <a:gd name="connsiteX4" fmla="*/ 1222348 w 1283763"/>
              <a:gd name="connsiteY4" fmla="*/ 575533 h 1171485"/>
              <a:gd name="connsiteX5" fmla="*/ 1222348 w 1283763"/>
              <a:gd name="connsiteY5" fmla="*/ 998613 h 1171485"/>
              <a:gd name="connsiteX6" fmla="*/ 853859 w 1283763"/>
              <a:gd name="connsiteY6" fmla="*/ 1148739 h 1171485"/>
              <a:gd name="connsiteX7" fmla="*/ 403483 w 1283763"/>
              <a:gd name="connsiteY7" fmla="*/ 1135091 h 1171485"/>
              <a:gd name="connsiteX8" fmla="*/ 212414 w 1283763"/>
              <a:gd name="connsiteY8" fmla="*/ 1025909 h 1171485"/>
              <a:gd name="connsiteX0" fmla="*/ 0 w 1283763"/>
              <a:gd name="connsiteY0" fmla="*/ 544501 h 1179753"/>
              <a:gd name="connsiteX1" fmla="*/ 297651 w 1283763"/>
              <a:gd name="connsiteY1" fmla="*/ 231341 h 1179753"/>
              <a:gd name="connsiteX2" fmla="*/ 597888 w 1283763"/>
              <a:gd name="connsiteY2" fmla="*/ 19982 h 1179753"/>
              <a:gd name="connsiteX3" fmla="*/ 1007680 w 1283763"/>
              <a:gd name="connsiteY3" fmla="*/ 111446 h 1179753"/>
              <a:gd name="connsiteX4" fmla="*/ 1222348 w 1283763"/>
              <a:gd name="connsiteY4" fmla="*/ 583801 h 1179753"/>
              <a:gd name="connsiteX5" fmla="*/ 1222348 w 1283763"/>
              <a:gd name="connsiteY5" fmla="*/ 1006881 h 1179753"/>
              <a:gd name="connsiteX6" fmla="*/ 853859 w 1283763"/>
              <a:gd name="connsiteY6" fmla="*/ 1157007 h 1179753"/>
              <a:gd name="connsiteX7" fmla="*/ 403483 w 1283763"/>
              <a:gd name="connsiteY7" fmla="*/ 1143359 h 1179753"/>
              <a:gd name="connsiteX8" fmla="*/ 212414 w 1283763"/>
              <a:gd name="connsiteY8" fmla="*/ 1034177 h 1179753"/>
              <a:gd name="connsiteX0" fmla="*/ 0 w 1283763"/>
              <a:gd name="connsiteY0" fmla="*/ 518757 h 1154009"/>
              <a:gd name="connsiteX1" fmla="*/ 297651 w 1283763"/>
              <a:gd name="connsiteY1" fmla="*/ 205597 h 1154009"/>
              <a:gd name="connsiteX2" fmla="*/ 650081 w 1283763"/>
              <a:gd name="connsiteY2" fmla="*/ 43847 h 1154009"/>
              <a:gd name="connsiteX3" fmla="*/ 1007680 w 1283763"/>
              <a:gd name="connsiteY3" fmla="*/ 85702 h 1154009"/>
              <a:gd name="connsiteX4" fmla="*/ 1222348 w 1283763"/>
              <a:gd name="connsiteY4" fmla="*/ 558057 h 1154009"/>
              <a:gd name="connsiteX5" fmla="*/ 1222348 w 1283763"/>
              <a:gd name="connsiteY5" fmla="*/ 981137 h 1154009"/>
              <a:gd name="connsiteX6" fmla="*/ 853859 w 1283763"/>
              <a:gd name="connsiteY6" fmla="*/ 1131263 h 1154009"/>
              <a:gd name="connsiteX7" fmla="*/ 403483 w 1283763"/>
              <a:gd name="connsiteY7" fmla="*/ 1117615 h 1154009"/>
              <a:gd name="connsiteX8" fmla="*/ 212414 w 1283763"/>
              <a:gd name="connsiteY8" fmla="*/ 1008433 h 1154009"/>
              <a:gd name="connsiteX0" fmla="*/ 0 w 1283763"/>
              <a:gd name="connsiteY0" fmla="*/ 477926 h 1113178"/>
              <a:gd name="connsiteX1" fmla="*/ 297651 w 1283763"/>
              <a:gd name="connsiteY1" fmla="*/ 164766 h 1113178"/>
              <a:gd name="connsiteX2" fmla="*/ 650081 w 1283763"/>
              <a:gd name="connsiteY2" fmla="*/ 3016 h 1113178"/>
              <a:gd name="connsiteX3" fmla="*/ 1010265 w 1283763"/>
              <a:gd name="connsiteY3" fmla="*/ 146672 h 1113178"/>
              <a:gd name="connsiteX4" fmla="*/ 1222348 w 1283763"/>
              <a:gd name="connsiteY4" fmla="*/ 517226 h 1113178"/>
              <a:gd name="connsiteX5" fmla="*/ 1222348 w 1283763"/>
              <a:gd name="connsiteY5" fmla="*/ 940306 h 1113178"/>
              <a:gd name="connsiteX6" fmla="*/ 853859 w 1283763"/>
              <a:gd name="connsiteY6" fmla="*/ 1090432 h 1113178"/>
              <a:gd name="connsiteX7" fmla="*/ 403483 w 1283763"/>
              <a:gd name="connsiteY7" fmla="*/ 1076784 h 1113178"/>
              <a:gd name="connsiteX8" fmla="*/ 212414 w 1283763"/>
              <a:gd name="connsiteY8" fmla="*/ 967602 h 1113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3763" h="1113178">
                <a:moveTo>
                  <a:pt x="0" y="477926"/>
                </a:moveTo>
                <a:cubicBezTo>
                  <a:pt x="70513" y="349409"/>
                  <a:pt x="189304" y="243918"/>
                  <a:pt x="297651" y="164766"/>
                </a:cubicBezTo>
                <a:cubicBezTo>
                  <a:pt x="405998" y="85614"/>
                  <a:pt x="531312" y="6032"/>
                  <a:pt x="650081" y="3016"/>
                </a:cubicBezTo>
                <a:cubicBezTo>
                  <a:pt x="768850" y="0"/>
                  <a:pt x="914887" y="60970"/>
                  <a:pt x="1010265" y="146672"/>
                </a:cubicBezTo>
                <a:cubicBezTo>
                  <a:pt x="1105643" y="232374"/>
                  <a:pt x="1187001" y="384954"/>
                  <a:pt x="1222348" y="517226"/>
                </a:cubicBezTo>
                <a:cubicBezTo>
                  <a:pt x="1257695" y="649498"/>
                  <a:pt x="1283763" y="844772"/>
                  <a:pt x="1222348" y="940306"/>
                </a:cubicBezTo>
                <a:cubicBezTo>
                  <a:pt x="1160933" y="1035840"/>
                  <a:pt x="990336" y="1067686"/>
                  <a:pt x="853859" y="1090432"/>
                </a:cubicBezTo>
                <a:cubicBezTo>
                  <a:pt x="717382" y="1113178"/>
                  <a:pt x="510391" y="1097256"/>
                  <a:pt x="403483" y="1076784"/>
                </a:cubicBezTo>
                <a:cubicBezTo>
                  <a:pt x="296576" y="1056312"/>
                  <a:pt x="254495" y="1011957"/>
                  <a:pt x="212414" y="967602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Figura a mano libera 91"/>
          <p:cNvSpPr/>
          <p:nvPr/>
        </p:nvSpPr>
        <p:spPr>
          <a:xfrm rot="12355036">
            <a:off x="404319" y="3519532"/>
            <a:ext cx="1276066" cy="1203278"/>
          </a:xfrm>
          <a:custGeom>
            <a:avLst/>
            <a:gdLst>
              <a:gd name="connsiteX0" fmla="*/ 0 w 1276066"/>
              <a:gd name="connsiteY0" fmla="*/ 429905 h 1203278"/>
              <a:gd name="connsiteX1" fmla="*/ 232012 w 1276066"/>
              <a:gd name="connsiteY1" fmla="*/ 102359 h 1203278"/>
              <a:gd name="connsiteX2" fmla="*/ 545911 w 1276066"/>
              <a:gd name="connsiteY2" fmla="*/ 6824 h 1203278"/>
              <a:gd name="connsiteX3" fmla="*/ 1050878 w 1276066"/>
              <a:gd name="connsiteY3" fmla="*/ 143302 h 1203278"/>
              <a:gd name="connsiteX4" fmla="*/ 1214651 w 1276066"/>
              <a:gd name="connsiteY4" fmla="*/ 607326 h 1203278"/>
              <a:gd name="connsiteX5" fmla="*/ 1214651 w 1276066"/>
              <a:gd name="connsiteY5" fmla="*/ 1030406 h 1203278"/>
              <a:gd name="connsiteX6" fmla="*/ 846162 w 1276066"/>
              <a:gd name="connsiteY6" fmla="*/ 1180532 h 1203278"/>
              <a:gd name="connsiteX7" fmla="*/ 395786 w 1276066"/>
              <a:gd name="connsiteY7" fmla="*/ 1166884 h 1203278"/>
              <a:gd name="connsiteX8" fmla="*/ 204717 w 1276066"/>
              <a:gd name="connsiteY8" fmla="*/ 1057702 h 120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6066" h="1203278">
                <a:moveTo>
                  <a:pt x="0" y="429905"/>
                </a:moveTo>
                <a:cubicBezTo>
                  <a:pt x="70513" y="301388"/>
                  <a:pt x="141027" y="172872"/>
                  <a:pt x="232012" y="102359"/>
                </a:cubicBezTo>
                <a:cubicBezTo>
                  <a:pt x="322997" y="31846"/>
                  <a:pt x="409433" y="0"/>
                  <a:pt x="545911" y="6824"/>
                </a:cubicBezTo>
                <a:cubicBezTo>
                  <a:pt x="682389" y="13648"/>
                  <a:pt x="939421" y="43218"/>
                  <a:pt x="1050878" y="143302"/>
                </a:cubicBezTo>
                <a:cubicBezTo>
                  <a:pt x="1162335" y="243386"/>
                  <a:pt x="1187356" y="459475"/>
                  <a:pt x="1214651" y="607326"/>
                </a:cubicBezTo>
                <a:cubicBezTo>
                  <a:pt x="1241946" y="755177"/>
                  <a:pt x="1276066" y="934872"/>
                  <a:pt x="1214651" y="1030406"/>
                </a:cubicBezTo>
                <a:cubicBezTo>
                  <a:pt x="1153236" y="1125940"/>
                  <a:pt x="982639" y="1157786"/>
                  <a:pt x="846162" y="1180532"/>
                </a:cubicBezTo>
                <a:cubicBezTo>
                  <a:pt x="709685" y="1203278"/>
                  <a:pt x="502694" y="1187356"/>
                  <a:pt x="395786" y="1166884"/>
                </a:cubicBezTo>
                <a:cubicBezTo>
                  <a:pt x="288879" y="1146412"/>
                  <a:pt x="246798" y="1102057"/>
                  <a:pt x="204717" y="1057702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Figura a mano libera 72"/>
          <p:cNvSpPr/>
          <p:nvPr/>
        </p:nvSpPr>
        <p:spPr>
          <a:xfrm rot="17081086">
            <a:off x="1455189" y="2739480"/>
            <a:ext cx="1249779" cy="1219906"/>
          </a:xfrm>
          <a:custGeom>
            <a:avLst/>
            <a:gdLst>
              <a:gd name="connsiteX0" fmla="*/ 0 w 1276066"/>
              <a:gd name="connsiteY0" fmla="*/ 429905 h 1203278"/>
              <a:gd name="connsiteX1" fmla="*/ 232012 w 1276066"/>
              <a:gd name="connsiteY1" fmla="*/ 102359 h 1203278"/>
              <a:gd name="connsiteX2" fmla="*/ 545911 w 1276066"/>
              <a:gd name="connsiteY2" fmla="*/ 6824 h 1203278"/>
              <a:gd name="connsiteX3" fmla="*/ 1050878 w 1276066"/>
              <a:gd name="connsiteY3" fmla="*/ 143302 h 1203278"/>
              <a:gd name="connsiteX4" fmla="*/ 1214651 w 1276066"/>
              <a:gd name="connsiteY4" fmla="*/ 607326 h 1203278"/>
              <a:gd name="connsiteX5" fmla="*/ 1214651 w 1276066"/>
              <a:gd name="connsiteY5" fmla="*/ 1030406 h 1203278"/>
              <a:gd name="connsiteX6" fmla="*/ 846162 w 1276066"/>
              <a:gd name="connsiteY6" fmla="*/ 1180532 h 1203278"/>
              <a:gd name="connsiteX7" fmla="*/ 395786 w 1276066"/>
              <a:gd name="connsiteY7" fmla="*/ 1166884 h 1203278"/>
              <a:gd name="connsiteX8" fmla="*/ 204717 w 1276066"/>
              <a:gd name="connsiteY8" fmla="*/ 1057702 h 1203278"/>
              <a:gd name="connsiteX0" fmla="*/ 0 w 1276066"/>
              <a:gd name="connsiteY0" fmla="*/ 429905 h 1199638"/>
              <a:gd name="connsiteX1" fmla="*/ 232012 w 1276066"/>
              <a:gd name="connsiteY1" fmla="*/ 102359 h 1199638"/>
              <a:gd name="connsiteX2" fmla="*/ 545911 w 1276066"/>
              <a:gd name="connsiteY2" fmla="*/ 6824 h 1199638"/>
              <a:gd name="connsiteX3" fmla="*/ 1050878 w 1276066"/>
              <a:gd name="connsiteY3" fmla="*/ 143302 h 1199638"/>
              <a:gd name="connsiteX4" fmla="*/ 1214651 w 1276066"/>
              <a:gd name="connsiteY4" fmla="*/ 607326 h 1199638"/>
              <a:gd name="connsiteX5" fmla="*/ 1214651 w 1276066"/>
              <a:gd name="connsiteY5" fmla="*/ 1030406 h 1199638"/>
              <a:gd name="connsiteX6" fmla="*/ 846162 w 1276066"/>
              <a:gd name="connsiteY6" fmla="*/ 1180532 h 1199638"/>
              <a:gd name="connsiteX7" fmla="*/ 459543 w 1276066"/>
              <a:gd name="connsiteY7" fmla="*/ 1145044 h 1199638"/>
              <a:gd name="connsiteX8" fmla="*/ 204717 w 1276066"/>
              <a:gd name="connsiteY8" fmla="*/ 1057702 h 1199638"/>
              <a:gd name="connsiteX0" fmla="*/ 0 w 1264762"/>
              <a:gd name="connsiteY0" fmla="*/ 429905 h 1193937"/>
              <a:gd name="connsiteX1" fmla="*/ 232012 w 1264762"/>
              <a:gd name="connsiteY1" fmla="*/ 102359 h 1193937"/>
              <a:gd name="connsiteX2" fmla="*/ 545911 w 1264762"/>
              <a:gd name="connsiteY2" fmla="*/ 6824 h 1193937"/>
              <a:gd name="connsiteX3" fmla="*/ 1050878 w 1264762"/>
              <a:gd name="connsiteY3" fmla="*/ 143302 h 1193937"/>
              <a:gd name="connsiteX4" fmla="*/ 1214651 w 1264762"/>
              <a:gd name="connsiteY4" fmla="*/ 607326 h 1193937"/>
              <a:gd name="connsiteX5" fmla="*/ 1214651 w 1264762"/>
              <a:gd name="connsiteY5" fmla="*/ 1030406 h 1193937"/>
              <a:gd name="connsiteX6" fmla="*/ 913987 w 1264762"/>
              <a:gd name="connsiteY6" fmla="*/ 1174831 h 1193937"/>
              <a:gd name="connsiteX7" fmla="*/ 459543 w 1264762"/>
              <a:gd name="connsiteY7" fmla="*/ 1145044 h 1193937"/>
              <a:gd name="connsiteX8" fmla="*/ 204717 w 1264762"/>
              <a:gd name="connsiteY8" fmla="*/ 1057702 h 1193937"/>
              <a:gd name="connsiteX0" fmla="*/ 0 w 1257615"/>
              <a:gd name="connsiteY0" fmla="*/ 429905 h 1219906"/>
              <a:gd name="connsiteX1" fmla="*/ 232012 w 1257615"/>
              <a:gd name="connsiteY1" fmla="*/ 102359 h 1219906"/>
              <a:gd name="connsiteX2" fmla="*/ 545911 w 1257615"/>
              <a:gd name="connsiteY2" fmla="*/ 6824 h 1219906"/>
              <a:gd name="connsiteX3" fmla="*/ 1050878 w 1257615"/>
              <a:gd name="connsiteY3" fmla="*/ 143302 h 1219906"/>
              <a:gd name="connsiteX4" fmla="*/ 1214651 w 1257615"/>
              <a:gd name="connsiteY4" fmla="*/ 607326 h 1219906"/>
              <a:gd name="connsiteX5" fmla="*/ 1207504 w 1257615"/>
              <a:gd name="connsiteY5" fmla="*/ 874593 h 1219906"/>
              <a:gd name="connsiteX6" fmla="*/ 913987 w 1257615"/>
              <a:gd name="connsiteY6" fmla="*/ 1174831 h 1219906"/>
              <a:gd name="connsiteX7" fmla="*/ 459543 w 1257615"/>
              <a:gd name="connsiteY7" fmla="*/ 1145044 h 1219906"/>
              <a:gd name="connsiteX8" fmla="*/ 204717 w 1257615"/>
              <a:gd name="connsiteY8" fmla="*/ 1057702 h 1219906"/>
              <a:gd name="connsiteX0" fmla="*/ 0 w 1249779"/>
              <a:gd name="connsiteY0" fmla="*/ 429905 h 1219906"/>
              <a:gd name="connsiteX1" fmla="*/ 232012 w 1249779"/>
              <a:gd name="connsiteY1" fmla="*/ 102359 h 1219906"/>
              <a:gd name="connsiteX2" fmla="*/ 545911 w 1249779"/>
              <a:gd name="connsiteY2" fmla="*/ 6824 h 1219906"/>
              <a:gd name="connsiteX3" fmla="*/ 1050878 w 1249779"/>
              <a:gd name="connsiteY3" fmla="*/ 143302 h 1219906"/>
              <a:gd name="connsiteX4" fmla="*/ 1167636 w 1249779"/>
              <a:gd name="connsiteY4" fmla="*/ 438406 h 1219906"/>
              <a:gd name="connsiteX5" fmla="*/ 1207504 w 1249779"/>
              <a:gd name="connsiteY5" fmla="*/ 874593 h 1219906"/>
              <a:gd name="connsiteX6" fmla="*/ 913987 w 1249779"/>
              <a:gd name="connsiteY6" fmla="*/ 1174831 h 1219906"/>
              <a:gd name="connsiteX7" fmla="*/ 459543 w 1249779"/>
              <a:gd name="connsiteY7" fmla="*/ 1145044 h 1219906"/>
              <a:gd name="connsiteX8" fmla="*/ 204717 w 1249779"/>
              <a:gd name="connsiteY8" fmla="*/ 1057702 h 121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9779" h="1219906">
                <a:moveTo>
                  <a:pt x="0" y="429905"/>
                </a:moveTo>
                <a:cubicBezTo>
                  <a:pt x="70513" y="301388"/>
                  <a:pt x="141027" y="172872"/>
                  <a:pt x="232012" y="102359"/>
                </a:cubicBezTo>
                <a:cubicBezTo>
                  <a:pt x="322997" y="31846"/>
                  <a:pt x="409433" y="0"/>
                  <a:pt x="545911" y="6824"/>
                </a:cubicBezTo>
                <a:cubicBezTo>
                  <a:pt x="682389" y="13648"/>
                  <a:pt x="947257" y="71372"/>
                  <a:pt x="1050878" y="143302"/>
                </a:cubicBezTo>
                <a:cubicBezTo>
                  <a:pt x="1154499" y="215232"/>
                  <a:pt x="1141532" y="316524"/>
                  <a:pt x="1167636" y="438406"/>
                </a:cubicBezTo>
                <a:cubicBezTo>
                  <a:pt x="1193740" y="560288"/>
                  <a:pt x="1249779" y="751856"/>
                  <a:pt x="1207504" y="874593"/>
                </a:cubicBezTo>
                <a:cubicBezTo>
                  <a:pt x="1165229" y="997331"/>
                  <a:pt x="1038647" y="1129756"/>
                  <a:pt x="913987" y="1174831"/>
                </a:cubicBezTo>
                <a:cubicBezTo>
                  <a:pt x="789327" y="1219906"/>
                  <a:pt x="577755" y="1164565"/>
                  <a:pt x="459543" y="1145044"/>
                </a:cubicBezTo>
                <a:cubicBezTo>
                  <a:pt x="341331" y="1125523"/>
                  <a:pt x="246798" y="1102057"/>
                  <a:pt x="204717" y="1057702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Figura a mano libera 71"/>
          <p:cNvSpPr/>
          <p:nvPr/>
        </p:nvSpPr>
        <p:spPr>
          <a:xfrm>
            <a:off x="2483768" y="3430460"/>
            <a:ext cx="1292593" cy="1114664"/>
          </a:xfrm>
          <a:custGeom>
            <a:avLst/>
            <a:gdLst>
              <a:gd name="connsiteX0" fmla="*/ 0 w 1276066"/>
              <a:gd name="connsiteY0" fmla="*/ 429905 h 1203278"/>
              <a:gd name="connsiteX1" fmla="*/ 232012 w 1276066"/>
              <a:gd name="connsiteY1" fmla="*/ 102359 h 1203278"/>
              <a:gd name="connsiteX2" fmla="*/ 545911 w 1276066"/>
              <a:gd name="connsiteY2" fmla="*/ 6824 h 1203278"/>
              <a:gd name="connsiteX3" fmla="*/ 1050878 w 1276066"/>
              <a:gd name="connsiteY3" fmla="*/ 143302 h 1203278"/>
              <a:gd name="connsiteX4" fmla="*/ 1214651 w 1276066"/>
              <a:gd name="connsiteY4" fmla="*/ 607326 h 1203278"/>
              <a:gd name="connsiteX5" fmla="*/ 1214651 w 1276066"/>
              <a:gd name="connsiteY5" fmla="*/ 1030406 h 1203278"/>
              <a:gd name="connsiteX6" fmla="*/ 846162 w 1276066"/>
              <a:gd name="connsiteY6" fmla="*/ 1180532 h 1203278"/>
              <a:gd name="connsiteX7" fmla="*/ 395786 w 1276066"/>
              <a:gd name="connsiteY7" fmla="*/ 1166884 h 1203278"/>
              <a:gd name="connsiteX8" fmla="*/ 204717 w 1276066"/>
              <a:gd name="connsiteY8" fmla="*/ 1057702 h 1203278"/>
              <a:gd name="connsiteX0" fmla="*/ 0 w 1276066"/>
              <a:gd name="connsiteY0" fmla="*/ 429905 h 1188495"/>
              <a:gd name="connsiteX1" fmla="*/ 232012 w 1276066"/>
              <a:gd name="connsiteY1" fmla="*/ 102359 h 1188495"/>
              <a:gd name="connsiteX2" fmla="*/ 545911 w 1276066"/>
              <a:gd name="connsiteY2" fmla="*/ 6824 h 1188495"/>
              <a:gd name="connsiteX3" fmla="*/ 1050878 w 1276066"/>
              <a:gd name="connsiteY3" fmla="*/ 143302 h 1188495"/>
              <a:gd name="connsiteX4" fmla="*/ 1214651 w 1276066"/>
              <a:gd name="connsiteY4" fmla="*/ 607326 h 1188495"/>
              <a:gd name="connsiteX5" fmla="*/ 1214651 w 1276066"/>
              <a:gd name="connsiteY5" fmla="*/ 1030406 h 1188495"/>
              <a:gd name="connsiteX6" fmla="*/ 846162 w 1276066"/>
              <a:gd name="connsiteY6" fmla="*/ 1180532 h 1188495"/>
              <a:gd name="connsiteX7" fmla="*/ 440498 w 1276066"/>
              <a:gd name="connsiteY7" fmla="*/ 1078186 h 1188495"/>
              <a:gd name="connsiteX8" fmla="*/ 204717 w 1276066"/>
              <a:gd name="connsiteY8" fmla="*/ 1057702 h 1188495"/>
              <a:gd name="connsiteX0" fmla="*/ 0 w 1271669"/>
              <a:gd name="connsiteY0" fmla="*/ 429905 h 1108883"/>
              <a:gd name="connsiteX1" fmla="*/ 232012 w 1271669"/>
              <a:gd name="connsiteY1" fmla="*/ 102359 h 1108883"/>
              <a:gd name="connsiteX2" fmla="*/ 545911 w 1271669"/>
              <a:gd name="connsiteY2" fmla="*/ 6824 h 1108883"/>
              <a:gd name="connsiteX3" fmla="*/ 1050878 w 1271669"/>
              <a:gd name="connsiteY3" fmla="*/ 143302 h 1108883"/>
              <a:gd name="connsiteX4" fmla="*/ 1214651 w 1271669"/>
              <a:gd name="connsiteY4" fmla="*/ 607326 h 1108883"/>
              <a:gd name="connsiteX5" fmla="*/ 1214651 w 1271669"/>
              <a:gd name="connsiteY5" fmla="*/ 1030406 h 1108883"/>
              <a:gd name="connsiteX6" fmla="*/ 872546 w 1271669"/>
              <a:gd name="connsiteY6" fmla="*/ 1078187 h 1108883"/>
              <a:gd name="connsiteX7" fmla="*/ 440498 w 1271669"/>
              <a:gd name="connsiteY7" fmla="*/ 1078186 h 1108883"/>
              <a:gd name="connsiteX8" fmla="*/ 204717 w 1271669"/>
              <a:gd name="connsiteY8" fmla="*/ 1057702 h 1108883"/>
              <a:gd name="connsiteX0" fmla="*/ 0 w 1271669"/>
              <a:gd name="connsiteY0" fmla="*/ 429905 h 1108883"/>
              <a:gd name="connsiteX1" fmla="*/ 232012 w 1271669"/>
              <a:gd name="connsiteY1" fmla="*/ 102359 h 1108883"/>
              <a:gd name="connsiteX2" fmla="*/ 545911 w 1271669"/>
              <a:gd name="connsiteY2" fmla="*/ 6824 h 1108883"/>
              <a:gd name="connsiteX3" fmla="*/ 1050878 w 1271669"/>
              <a:gd name="connsiteY3" fmla="*/ 143302 h 1108883"/>
              <a:gd name="connsiteX4" fmla="*/ 1214651 w 1271669"/>
              <a:gd name="connsiteY4" fmla="*/ 607326 h 1108883"/>
              <a:gd name="connsiteX5" fmla="*/ 1214651 w 1271669"/>
              <a:gd name="connsiteY5" fmla="*/ 1030406 h 1108883"/>
              <a:gd name="connsiteX6" fmla="*/ 872546 w 1271669"/>
              <a:gd name="connsiteY6" fmla="*/ 1078187 h 1108883"/>
              <a:gd name="connsiteX7" fmla="*/ 440499 w 1271669"/>
              <a:gd name="connsiteY7" fmla="*/ 1078187 h 1108883"/>
              <a:gd name="connsiteX8" fmla="*/ 204717 w 1271669"/>
              <a:gd name="connsiteY8" fmla="*/ 1057702 h 1108883"/>
              <a:gd name="connsiteX0" fmla="*/ 0 w 1289605"/>
              <a:gd name="connsiteY0" fmla="*/ 429905 h 1102190"/>
              <a:gd name="connsiteX1" fmla="*/ 232012 w 1289605"/>
              <a:gd name="connsiteY1" fmla="*/ 102359 h 1102190"/>
              <a:gd name="connsiteX2" fmla="*/ 545911 w 1289605"/>
              <a:gd name="connsiteY2" fmla="*/ 6824 h 1102190"/>
              <a:gd name="connsiteX3" fmla="*/ 1050878 w 1289605"/>
              <a:gd name="connsiteY3" fmla="*/ 143302 h 1102190"/>
              <a:gd name="connsiteX4" fmla="*/ 1214651 w 1289605"/>
              <a:gd name="connsiteY4" fmla="*/ 607326 h 1102190"/>
              <a:gd name="connsiteX5" fmla="*/ 1232587 w 1289605"/>
              <a:gd name="connsiteY5" fmla="*/ 934171 h 1102190"/>
              <a:gd name="connsiteX6" fmla="*/ 872546 w 1289605"/>
              <a:gd name="connsiteY6" fmla="*/ 1078187 h 1102190"/>
              <a:gd name="connsiteX7" fmla="*/ 440499 w 1289605"/>
              <a:gd name="connsiteY7" fmla="*/ 1078187 h 1102190"/>
              <a:gd name="connsiteX8" fmla="*/ 204717 w 1289605"/>
              <a:gd name="connsiteY8" fmla="*/ 1057702 h 1102190"/>
              <a:gd name="connsiteX0" fmla="*/ 0 w 1292594"/>
              <a:gd name="connsiteY0" fmla="*/ 429905 h 1102190"/>
              <a:gd name="connsiteX1" fmla="*/ 232012 w 1292594"/>
              <a:gd name="connsiteY1" fmla="*/ 102359 h 1102190"/>
              <a:gd name="connsiteX2" fmla="*/ 545911 w 1292594"/>
              <a:gd name="connsiteY2" fmla="*/ 6824 h 1102190"/>
              <a:gd name="connsiteX3" fmla="*/ 1050878 w 1292594"/>
              <a:gd name="connsiteY3" fmla="*/ 143302 h 1102190"/>
              <a:gd name="connsiteX4" fmla="*/ 1232587 w 1292594"/>
              <a:gd name="connsiteY4" fmla="*/ 430115 h 1102190"/>
              <a:gd name="connsiteX5" fmla="*/ 1232587 w 1292594"/>
              <a:gd name="connsiteY5" fmla="*/ 934171 h 1102190"/>
              <a:gd name="connsiteX6" fmla="*/ 872546 w 1292594"/>
              <a:gd name="connsiteY6" fmla="*/ 1078187 h 1102190"/>
              <a:gd name="connsiteX7" fmla="*/ 440499 w 1292594"/>
              <a:gd name="connsiteY7" fmla="*/ 1078187 h 1102190"/>
              <a:gd name="connsiteX8" fmla="*/ 204717 w 1292594"/>
              <a:gd name="connsiteY8" fmla="*/ 1057702 h 1102190"/>
              <a:gd name="connsiteX0" fmla="*/ 0 w 1292594"/>
              <a:gd name="connsiteY0" fmla="*/ 430378 h 1102663"/>
              <a:gd name="connsiteX1" fmla="*/ 232012 w 1292594"/>
              <a:gd name="connsiteY1" fmla="*/ 102832 h 1102663"/>
              <a:gd name="connsiteX2" fmla="*/ 545911 w 1292594"/>
              <a:gd name="connsiteY2" fmla="*/ 7297 h 1102663"/>
              <a:gd name="connsiteX3" fmla="*/ 1016562 w 1292594"/>
              <a:gd name="connsiteY3" fmla="*/ 70548 h 1102663"/>
              <a:gd name="connsiteX4" fmla="*/ 1232587 w 1292594"/>
              <a:gd name="connsiteY4" fmla="*/ 430588 h 1102663"/>
              <a:gd name="connsiteX5" fmla="*/ 1232587 w 1292594"/>
              <a:gd name="connsiteY5" fmla="*/ 934644 h 1102663"/>
              <a:gd name="connsiteX6" fmla="*/ 872546 w 1292594"/>
              <a:gd name="connsiteY6" fmla="*/ 1078660 h 1102663"/>
              <a:gd name="connsiteX7" fmla="*/ 440499 w 1292594"/>
              <a:gd name="connsiteY7" fmla="*/ 1078660 h 1102663"/>
              <a:gd name="connsiteX8" fmla="*/ 204717 w 1292594"/>
              <a:gd name="connsiteY8" fmla="*/ 1058175 h 1102663"/>
              <a:gd name="connsiteX0" fmla="*/ 0 w 1292593"/>
              <a:gd name="connsiteY0" fmla="*/ 430378 h 1114664"/>
              <a:gd name="connsiteX1" fmla="*/ 232012 w 1292593"/>
              <a:gd name="connsiteY1" fmla="*/ 102832 h 1114664"/>
              <a:gd name="connsiteX2" fmla="*/ 545911 w 1292593"/>
              <a:gd name="connsiteY2" fmla="*/ 7297 h 1114664"/>
              <a:gd name="connsiteX3" fmla="*/ 1016562 w 1292593"/>
              <a:gd name="connsiteY3" fmla="*/ 70548 h 1114664"/>
              <a:gd name="connsiteX4" fmla="*/ 1232587 w 1292593"/>
              <a:gd name="connsiteY4" fmla="*/ 430588 h 1114664"/>
              <a:gd name="connsiteX5" fmla="*/ 1232586 w 1292593"/>
              <a:gd name="connsiteY5" fmla="*/ 862637 h 1114664"/>
              <a:gd name="connsiteX6" fmla="*/ 872546 w 1292593"/>
              <a:gd name="connsiteY6" fmla="*/ 1078660 h 1114664"/>
              <a:gd name="connsiteX7" fmla="*/ 440499 w 1292593"/>
              <a:gd name="connsiteY7" fmla="*/ 1078660 h 1114664"/>
              <a:gd name="connsiteX8" fmla="*/ 204717 w 1292593"/>
              <a:gd name="connsiteY8" fmla="*/ 1058175 h 1114664"/>
              <a:gd name="connsiteX0" fmla="*/ 0 w 1292593"/>
              <a:gd name="connsiteY0" fmla="*/ 430378 h 1114664"/>
              <a:gd name="connsiteX1" fmla="*/ 232012 w 1292593"/>
              <a:gd name="connsiteY1" fmla="*/ 102832 h 1114664"/>
              <a:gd name="connsiteX2" fmla="*/ 545911 w 1292593"/>
              <a:gd name="connsiteY2" fmla="*/ 7297 h 1114664"/>
              <a:gd name="connsiteX3" fmla="*/ 1016562 w 1292593"/>
              <a:gd name="connsiteY3" fmla="*/ 70548 h 1114664"/>
              <a:gd name="connsiteX4" fmla="*/ 1232587 w 1292593"/>
              <a:gd name="connsiteY4" fmla="*/ 430588 h 1114664"/>
              <a:gd name="connsiteX5" fmla="*/ 1232586 w 1292593"/>
              <a:gd name="connsiteY5" fmla="*/ 862637 h 1114664"/>
              <a:gd name="connsiteX6" fmla="*/ 872546 w 1292593"/>
              <a:gd name="connsiteY6" fmla="*/ 1078660 h 1114664"/>
              <a:gd name="connsiteX7" fmla="*/ 440499 w 1292593"/>
              <a:gd name="connsiteY7" fmla="*/ 1078660 h 1114664"/>
              <a:gd name="connsiteX8" fmla="*/ 224475 w 1292593"/>
              <a:gd name="connsiteY8" fmla="*/ 1006652 h 1114664"/>
              <a:gd name="connsiteX0" fmla="*/ 0 w 1292593"/>
              <a:gd name="connsiteY0" fmla="*/ 430378 h 1114664"/>
              <a:gd name="connsiteX1" fmla="*/ 232012 w 1292593"/>
              <a:gd name="connsiteY1" fmla="*/ 102832 h 1114664"/>
              <a:gd name="connsiteX2" fmla="*/ 545911 w 1292593"/>
              <a:gd name="connsiteY2" fmla="*/ 7297 h 1114664"/>
              <a:gd name="connsiteX3" fmla="*/ 1016562 w 1292593"/>
              <a:gd name="connsiteY3" fmla="*/ 70548 h 1114664"/>
              <a:gd name="connsiteX4" fmla="*/ 1232587 w 1292593"/>
              <a:gd name="connsiteY4" fmla="*/ 430588 h 1114664"/>
              <a:gd name="connsiteX5" fmla="*/ 1232586 w 1292593"/>
              <a:gd name="connsiteY5" fmla="*/ 862637 h 1114664"/>
              <a:gd name="connsiteX6" fmla="*/ 872546 w 1292593"/>
              <a:gd name="connsiteY6" fmla="*/ 1078660 h 1114664"/>
              <a:gd name="connsiteX7" fmla="*/ 512507 w 1292593"/>
              <a:gd name="connsiteY7" fmla="*/ 1078660 h 1114664"/>
              <a:gd name="connsiteX8" fmla="*/ 224475 w 1292593"/>
              <a:gd name="connsiteY8" fmla="*/ 1006652 h 111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2593" h="1114664">
                <a:moveTo>
                  <a:pt x="0" y="430378"/>
                </a:moveTo>
                <a:cubicBezTo>
                  <a:pt x="70513" y="301861"/>
                  <a:pt x="141027" y="173345"/>
                  <a:pt x="232012" y="102832"/>
                </a:cubicBezTo>
                <a:cubicBezTo>
                  <a:pt x="322997" y="32319"/>
                  <a:pt x="415153" y="12678"/>
                  <a:pt x="545911" y="7297"/>
                </a:cubicBezTo>
                <a:cubicBezTo>
                  <a:pt x="676669" y="1916"/>
                  <a:pt x="902116" y="0"/>
                  <a:pt x="1016562" y="70548"/>
                </a:cubicBezTo>
                <a:cubicBezTo>
                  <a:pt x="1131008" y="141096"/>
                  <a:pt x="1196583" y="298573"/>
                  <a:pt x="1232587" y="430588"/>
                </a:cubicBezTo>
                <a:cubicBezTo>
                  <a:pt x="1268591" y="562603"/>
                  <a:pt x="1292593" y="754625"/>
                  <a:pt x="1232586" y="862637"/>
                </a:cubicBezTo>
                <a:cubicBezTo>
                  <a:pt x="1172579" y="970649"/>
                  <a:pt x="992559" y="1042656"/>
                  <a:pt x="872546" y="1078660"/>
                </a:cubicBezTo>
                <a:cubicBezTo>
                  <a:pt x="752533" y="1114664"/>
                  <a:pt x="620519" y="1090661"/>
                  <a:pt x="512507" y="1078660"/>
                </a:cubicBezTo>
                <a:cubicBezTo>
                  <a:pt x="404495" y="1066659"/>
                  <a:pt x="266556" y="1051007"/>
                  <a:pt x="224475" y="1006652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1464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1115616" y="1412776"/>
            <a:ext cx="802838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it-IT" sz="2400" i="1" dirty="0" err="1" smtClean="0">
                <a:solidFill>
                  <a:srgbClr val="C00000"/>
                </a:solidFill>
              </a:rPr>
              <a:t>Proof</a:t>
            </a:r>
            <a:r>
              <a:rPr lang="it-IT" sz="2400" i="1" dirty="0" smtClean="0">
                <a:solidFill>
                  <a:srgbClr val="C00000"/>
                </a:solidFill>
              </a:rPr>
              <a:t> sketch</a:t>
            </a:r>
            <a:r>
              <a:rPr lang="it-IT" sz="2400" dirty="0" smtClean="0">
                <a:solidFill>
                  <a:srgbClr val="C00000"/>
                </a:solidFill>
              </a:rPr>
              <a:t>: …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we</a:t>
            </a:r>
            <a:r>
              <a:rPr lang="it-IT" sz="2400" dirty="0" smtClean="0">
                <a:solidFill>
                  <a:prstClr val="black"/>
                </a:solidFill>
              </a:rPr>
              <a:t> can </a:t>
            </a:r>
            <a:r>
              <a:rPr lang="it-IT" sz="2400" dirty="0" err="1" smtClean="0">
                <a:solidFill>
                  <a:prstClr val="black"/>
                </a:solidFill>
              </a:rPr>
              <a:t>split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G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into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G</a:t>
            </a:r>
            <a:r>
              <a:rPr lang="it-IT" sz="2400" i="1" baseline="-25000" dirty="0" smtClean="0">
                <a:solidFill>
                  <a:prstClr val="black"/>
                </a:solidFill>
              </a:rPr>
              <a:t>1</a:t>
            </a:r>
            <a:r>
              <a:rPr lang="it-IT" sz="2400" dirty="0" smtClean="0">
                <a:solidFill>
                  <a:prstClr val="black"/>
                </a:solidFill>
              </a:rPr>
              <a:t>, </a:t>
            </a:r>
            <a:r>
              <a:rPr lang="it-IT" sz="2400" i="1" dirty="0" smtClean="0">
                <a:solidFill>
                  <a:prstClr val="black"/>
                </a:solidFill>
              </a:rPr>
              <a:t>G</a:t>
            </a:r>
            <a:r>
              <a:rPr lang="it-IT" sz="2400" i="1" baseline="-25000" dirty="0" smtClean="0">
                <a:solidFill>
                  <a:prstClr val="black"/>
                </a:solidFill>
              </a:rPr>
              <a:t>2</a:t>
            </a:r>
            <a:r>
              <a:rPr lang="it-IT" sz="2400" dirty="0" smtClean="0">
                <a:solidFill>
                  <a:prstClr val="black"/>
                </a:solidFill>
              </a:rPr>
              <a:t>, ..,</a:t>
            </a:r>
            <a:r>
              <a:rPr lang="it-IT" sz="2400" i="1" dirty="0" smtClean="0">
                <a:solidFill>
                  <a:prstClr val="black"/>
                </a:solidFill>
              </a:rPr>
              <a:t> </a:t>
            </a:r>
            <a:r>
              <a:rPr lang="it-IT" sz="2400" i="1" dirty="0" err="1" smtClean="0">
                <a:solidFill>
                  <a:prstClr val="black"/>
                </a:solidFill>
              </a:rPr>
              <a:t>G</a:t>
            </a:r>
            <a:r>
              <a:rPr lang="it-IT" sz="2400" i="1" baseline="-25000" dirty="0" err="1" smtClean="0">
                <a:solidFill>
                  <a:prstClr val="black"/>
                </a:solidFill>
              </a:rPr>
              <a:t>k</a:t>
            </a:r>
            <a:r>
              <a:rPr lang="it-IT" sz="2400" i="1" dirty="0" smtClean="0">
                <a:solidFill>
                  <a:prstClr val="black"/>
                </a:solidFill>
              </a:rPr>
              <a:t> </a:t>
            </a:r>
            <a:r>
              <a:rPr lang="it-IT" sz="2400" dirty="0" smtClean="0">
                <a:solidFill>
                  <a:prstClr val="black"/>
                </a:solidFill>
              </a:rPr>
              <a:t>(</a:t>
            </a:r>
            <a:r>
              <a:rPr lang="it-IT" sz="2400" i="1" dirty="0" smtClean="0">
                <a:solidFill>
                  <a:prstClr val="black"/>
                </a:solidFill>
              </a:rPr>
              <a:t>K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 </a:t>
            </a:r>
            <a:r>
              <a:rPr lang="it-IT" sz="2400" i="1" dirty="0" smtClean="0">
                <a:solidFill>
                  <a:prstClr val="black"/>
                </a:solidFill>
              </a:rPr>
              <a:t>5</a:t>
            </a:r>
            <a:r>
              <a:rPr lang="it-IT" sz="2400" dirty="0" smtClean="0">
                <a:solidFill>
                  <a:prstClr val="black"/>
                </a:solidFill>
              </a:rPr>
              <a:t>) </a:t>
            </a:r>
            <a:r>
              <a:rPr lang="it-IT" sz="2400" dirty="0" err="1" smtClean="0">
                <a:solidFill>
                  <a:prstClr val="black"/>
                </a:solidFill>
              </a:rPr>
              <a:t>biconnected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subgraphs</a:t>
            </a:r>
            <a:r>
              <a:rPr lang="it-IT" sz="2400" dirty="0" smtClean="0">
                <a:solidFill>
                  <a:prstClr val="black"/>
                </a:solidFill>
              </a:rPr>
              <a:t>, </a:t>
            </a:r>
            <a:r>
              <a:rPr lang="it-IT" sz="2400" dirty="0" err="1" smtClean="0">
                <a:solidFill>
                  <a:prstClr val="black"/>
                </a:solidFill>
              </a:rPr>
              <a:t>such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that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each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of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them</a:t>
            </a:r>
            <a:r>
              <a:rPr lang="it-IT" sz="2400" dirty="0" smtClean="0">
                <a:solidFill>
                  <a:prstClr val="black"/>
                </a:solidFill>
              </a:rPr>
              <a:t> share </a:t>
            </a:r>
            <a:r>
              <a:rPr lang="it-IT" sz="2400" dirty="0" err="1" smtClean="0">
                <a:solidFill>
                  <a:prstClr val="black"/>
                </a:solidFill>
              </a:rPr>
              <a:t>exactly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one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edge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with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err="1" smtClean="0">
                <a:solidFill>
                  <a:prstClr val="black"/>
                </a:solidFill>
              </a:rPr>
              <a:t>G*</a:t>
            </a:r>
            <a:r>
              <a:rPr lang="it-IT" sz="2400" i="1" dirty="0" smtClean="0">
                <a:solidFill>
                  <a:prstClr val="black"/>
                </a:solidFill>
              </a:rPr>
              <a:t>.</a:t>
            </a:r>
            <a:endParaRPr lang="en-US" sz="2400" dirty="0" smtClean="0"/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endParaRPr lang="it-IT" sz="2000" dirty="0" smtClean="0">
              <a:solidFill>
                <a:prstClr val="black"/>
              </a:solidFill>
              <a:sym typeface="Symbol"/>
            </a:endParaRPr>
          </a:p>
        </p:txBody>
      </p:sp>
      <p:grpSp>
        <p:nvGrpSpPr>
          <p:cNvPr id="2" name="Gruppo 54"/>
          <p:cNvGrpSpPr/>
          <p:nvPr/>
        </p:nvGrpSpPr>
        <p:grpSpPr>
          <a:xfrm>
            <a:off x="1475656" y="3816287"/>
            <a:ext cx="1296144" cy="1070483"/>
            <a:chOff x="3491880" y="3382973"/>
            <a:chExt cx="1296144" cy="1070483"/>
          </a:xfrm>
        </p:grpSpPr>
        <p:sp>
          <p:nvSpPr>
            <p:cNvPr id="34" name="Ovale 33"/>
            <p:cNvSpPr/>
            <p:nvPr/>
          </p:nvSpPr>
          <p:spPr>
            <a:xfrm rot="19847765">
              <a:off x="4453965" y="3382973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Ovale 37"/>
            <p:cNvSpPr/>
            <p:nvPr/>
          </p:nvSpPr>
          <p:spPr>
            <a:xfrm>
              <a:off x="3635896" y="342900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Ovale 38"/>
            <p:cNvSpPr/>
            <p:nvPr/>
          </p:nvSpPr>
          <p:spPr>
            <a:xfrm rot="20689137">
              <a:off x="4084288" y="430944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Ovale 39"/>
            <p:cNvSpPr/>
            <p:nvPr/>
          </p:nvSpPr>
          <p:spPr>
            <a:xfrm>
              <a:off x="4644008" y="393305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Ovale 40"/>
            <p:cNvSpPr/>
            <p:nvPr/>
          </p:nvSpPr>
          <p:spPr>
            <a:xfrm>
              <a:off x="3491880" y="407707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2" name="Connettore 1 41"/>
            <p:cNvCxnSpPr>
              <a:stCxn id="38" idx="6"/>
              <a:endCxn id="40" idx="1"/>
            </p:cNvCxnSpPr>
            <p:nvPr/>
          </p:nvCxnSpPr>
          <p:spPr>
            <a:xfrm>
              <a:off x="3779912" y="3501008"/>
              <a:ext cx="885187" cy="4531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>
              <a:stCxn id="34" idx="3"/>
              <a:endCxn id="39" idx="7"/>
            </p:cNvCxnSpPr>
            <p:nvPr/>
          </p:nvCxnSpPr>
          <p:spPr>
            <a:xfrm flipH="1">
              <a:off x="4192103" y="3524269"/>
              <a:ext cx="314269" cy="7947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>
              <a:stCxn id="41" idx="7"/>
              <a:endCxn id="34" idx="2"/>
            </p:cNvCxnSpPr>
            <p:nvPr/>
          </p:nvCxnSpPr>
          <p:spPr>
            <a:xfrm flipV="1">
              <a:off x="3614805" y="3490115"/>
              <a:ext cx="848313" cy="608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1 44"/>
            <p:cNvCxnSpPr>
              <a:stCxn id="38" idx="4"/>
              <a:endCxn id="39" idx="1"/>
            </p:cNvCxnSpPr>
            <p:nvPr/>
          </p:nvCxnSpPr>
          <p:spPr>
            <a:xfrm>
              <a:off x="3707904" y="3573016"/>
              <a:ext cx="385918" cy="7726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>
              <a:stCxn id="40" idx="3"/>
              <a:endCxn id="41" idx="6"/>
            </p:cNvCxnSpPr>
            <p:nvPr/>
          </p:nvCxnSpPr>
          <p:spPr>
            <a:xfrm flipH="1">
              <a:off x="3635896" y="4055981"/>
              <a:ext cx="1029203" cy="930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1 46"/>
            <p:cNvCxnSpPr>
              <a:stCxn id="38" idx="7"/>
              <a:endCxn id="34" idx="6"/>
            </p:cNvCxnSpPr>
            <p:nvPr/>
          </p:nvCxnSpPr>
          <p:spPr>
            <a:xfrm flipV="1">
              <a:off x="3758821" y="3419847"/>
              <a:ext cx="830007" cy="302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47"/>
            <p:cNvCxnSpPr>
              <a:stCxn id="34" idx="4"/>
              <a:endCxn id="40" idx="0"/>
            </p:cNvCxnSpPr>
            <p:nvPr/>
          </p:nvCxnSpPr>
          <p:spPr>
            <a:xfrm>
              <a:off x="4561107" y="3517836"/>
              <a:ext cx="154909" cy="4152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1 48"/>
            <p:cNvCxnSpPr>
              <a:stCxn id="40" idx="4"/>
              <a:endCxn id="39" idx="6"/>
            </p:cNvCxnSpPr>
            <p:nvPr/>
          </p:nvCxnSpPr>
          <p:spPr>
            <a:xfrm flipH="1">
              <a:off x="4225791" y="4077072"/>
              <a:ext cx="490225" cy="2855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49"/>
            <p:cNvCxnSpPr>
              <a:stCxn id="39" idx="2"/>
              <a:endCxn id="41" idx="5"/>
            </p:cNvCxnSpPr>
            <p:nvPr/>
          </p:nvCxnSpPr>
          <p:spPr>
            <a:xfrm flipH="1" flipV="1">
              <a:off x="3614805" y="4199997"/>
              <a:ext cx="471996" cy="2003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1 50"/>
            <p:cNvCxnSpPr>
              <a:stCxn id="38" idx="3"/>
              <a:endCxn id="41" idx="0"/>
            </p:cNvCxnSpPr>
            <p:nvPr/>
          </p:nvCxnSpPr>
          <p:spPr>
            <a:xfrm flipH="1">
              <a:off x="3563888" y="3551925"/>
              <a:ext cx="93099" cy="5251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ttangolo 75"/>
          <p:cNvSpPr/>
          <p:nvPr/>
        </p:nvSpPr>
        <p:spPr>
          <a:xfrm>
            <a:off x="3895352" y="3068960"/>
            <a:ext cx="52200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it-IT" sz="2400" dirty="0" err="1" smtClean="0"/>
              <a:t>Each</a:t>
            </a:r>
            <a:r>
              <a:rPr lang="it-IT" sz="2400" dirty="0" smtClean="0"/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G</a:t>
            </a:r>
            <a:r>
              <a:rPr lang="it-IT" sz="2400" i="1" baseline="-25000" dirty="0" smtClean="0">
                <a:solidFill>
                  <a:prstClr val="black"/>
                </a:solidFill>
              </a:rPr>
              <a:t>i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contains</a:t>
            </a:r>
            <a:r>
              <a:rPr lang="it-IT" sz="2400" dirty="0" smtClean="0">
                <a:solidFill>
                  <a:prstClr val="black"/>
                </a:solidFill>
              </a:rPr>
              <a:t> at </a:t>
            </a:r>
            <a:r>
              <a:rPr lang="it-IT" sz="2400" dirty="0" err="1" smtClean="0">
                <a:solidFill>
                  <a:prstClr val="black"/>
                </a:solidFill>
              </a:rPr>
              <a:t>most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K</a:t>
            </a:r>
            <a:r>
              <a:rPr lang="it-IT" sz="2400" i="1" baseline="-25000" dirty="0" smtClean="0">
                <a:solidFill>
                  <a:prstClr val="black"/>
                </a:solidFill>
              </a:rPr>
              <a:t>5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subgraphs</a:t>
            </a:r>
            <a:r>
              <a:rPr lang="it-IT" sz="2400" dirty="0" smtClean="0">
                <a:solidFill>
                  <a:prstClr val="black"/>
                </a:solidFill>
              </a:rPr>
              <a:t> and </a:t>
            </a:r>
            <a:r>
              <a:rPr lang="it-IT" sz="2400" dirty="0" err="1" smtClean="0">
                <a:solidFill>
                  <a:prstClr val="black"/>
                </a:solidFill>
              </a:rPr>
              <a:t>then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has</a:t>
            </a:r>
            <a:r>
              <a:rPr lang="it-IT" sz="2400" dirty="0" smtClean="0">
                <a:solidFill>
                  <a:prstClr val="black"/>
                </a:solidFill>
              </a:rPr>
              <a:t> at </a:t>
            </a:r>
            <a:r>
              <a:rPr lang="it-IT" sz="2400" dirty="0" err="1" smtClean="0">
                <a:solidFill>
                  <a:prstClr val="black"/>
                </a:solidFill>
              </a:rPr>
              <a:t>most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3n</a:t>
            </a:r>
            <a:r>
              <a:rPr lang="it-IT" sz="2400" i="1" baseline="-25000" dirty="0" smtClean="0">
                <a:solidFill>
                  <a:prstClr val="black"/>
                </a:solidFill>
              </a:rPr>
              <a:t>i</a:t>
            </a:r>
            <a:r>
              <a:rPr lang="it-IT" sz="2400" i="1" dirty="0" smtClean="0">
                <a:solidFill>
                  <a:prstClr val="black"/>
                </a:solidFill>
              </a:rPr>
              <a:t> - 5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edges</a:t>
            </a:r>
            <a:r>
              <a:rPr lang="it-IT" sz="2400" dirty="0" smtClean="0">
                <a:solidFill>
                  <a:prstClr val="black"/>
                </a:solidFill>
              </a:rPr>
              <a:t>. </a:t>
            </a:r>
          </a:p>
        </p:txBody>
      </p:sp>
      <p:sp>
        <p:nvSpPr>
          <p:cNvPr id="98" name="Rettangolo 97"/>
          <p:cNvSpPr/>
          <p:nvPr/>
        </p:nvSpPr>
        <p:spPr>
          <a:xfrm>
            <a:off x="1807168" y="3086570"/>
            <a:ext cx="3850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i</a:t>
            </a:r>
            <a:endParaRPr lang="it-IT" sz="2000" dirty="0"/>
          </a:p>
        </p:txBody>
      </p:sp>
      <p:grpSp>
        <p:nvGrpSpPr>
          <p:cNvPr id="28" name="Gruppo 27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29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7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8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7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Connettore 1 8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5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9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0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57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6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8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5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3" name="Connettore 1 6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Connettore 1 6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1" name="Connettore 1 6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Connettore 1 6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7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5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3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35" name="Connettore 1 34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1 35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Connettore 1 32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igura a mano libera 101"/>
          <p:cNvSpPr/>
          <p:nvPr/>
        </p:nvSpPr>
        <p:spPr>
          <a:xfrm rot="4440802">
            <a:off x="2172435" y="4547702"/>
            <a:ext cx="1187939" cy="1146536"/>
          </a:xfrm>
          <a:custGeom>
            <a:avLst/>
            <a:gdLst>
              <a:gd name="connsiteX0" fmla="*/ 0 w 1276066"/>
              <a:gd name="connsiteY0" fmla="*/ 429905 h 1203278"/>
              <a:gd name="connsiteX1" fmla="*/ 232012 w 1276066"/>
              <a:gd name="connsiteY1" fmla="*/ 102359 h 1203278"/>
              <a:gd name="connsiteX2" fmla="*/ 545911 w 1276066"/>
              <a:gd name="connsiteY2" fmla="*/ 6824 h 1203278"/>
              <a:gd name="connsiteX3" fmla="*/ 1050878 w 1276066"/>
              <a:gd name="connsiteY3" fmla="*/ 143302 h 1203278"/>
              <a:gd name="connsiteX4" fmla="*/ 1214651 w 1276066"/>
              <a:gd name="connsiteY4" fmla="*/ 607326 h 1203278"/>
              <a:gd name="connsiteX5" fmla="*/ 1214651 w 1276066"/>
              <a:gd name="connsiteY5" fmla="*/ 1030406 h 1203278"/>
              <a:gd name="connsiteX6" fmla="*/ 846162 w 1276066"/>
              <a:gd name="connsiteY6" fmla="*/ 1180532 h 1203278"/>
              <a:gd name="connsiteX7" fmla="*/ 395786 w 1276066"/>
              <a:gd name="connsiteY7" fmla="*/ 1166884 h 1203278"/>
              <a:gd name="connsiteX8" fmla="*/ 204717 w 1276066"/>
              <a:gd name="connsiteY8" fmla="*/ 1057702 h 1203278"/>
              <a:gd name="connsiteX0" fmla="*/ 0 w 1335956"/>
              <a:gd name="connsiteY0" fmla="*/ 518416 h 1203278"/>
              <a:gd name="connsiteX1" fmla="*/ 291902 w 1335956"/>
              <a:gd name="connsiteY1" fmla="*/ 102359 h 1203278"/>
              <a:gd name="connsiteX2" fmla="*/ 605801 w 1335956"/>
              <a:gd name="connsiteY2" fmla="*/ 6824 h 1203278"/>
              <a:gd name="connsiteX3" fmla="*/ 1110768 w 1335956"/>
              <a:gd name="connsiteY3" fmla="*/ 143302 h 1203278"/>
              <a:gd name="connsiteX4" fmla="*/ 1274541 w 1335956"/>
              <a:gd name="connsiteY4" fmla="*/ 607326 h 1203278"/>
              <a:gd name="connsiteX5" fmla="*/ 1274541 w 1335956"/>
              <a:gd name="connsiteY5" fmla="*/ 1030406 h 1203278"/>
              <a:gd name="connsiteX6" fmla="*/ 906052 w 1335956"/>
              <a:gd name="connsiteY6" fmla="*/ 1180532 h 1203278"/>
              <a:gd name="connsiteX7" fmla="*/ 455676 w 1335956"/>
              <a:gd name="connsiteY7" fmla="*/ 1166884 h 1203278"/>
              <a:gd name="connsiteX8" fmla="*/ 264607 w 1335956"/>
              <a:gd name="connsiteY8" fmla="*/ 1057702 h 1203278"/>
              <a:gd name="connsiteX0" fmla="*/ 0 w 1335956"/>
              <a:gd name="connsiteY0" fmla="*/ 513219 h 1198081"/>
              <a:gd name="connsiteX1" fmla="*/ 347260 w 1335956"/>
              <a:gd name="connsiteY1" fmla="*/ 147866 h 1198081"/>
              <a:gd name="connsiteX2" fmla="*/ 605801 w 1335956"/>
              <a:gd name="connsiteY2" fmla="*/ 1627 h 1198081"/>
              <a:gd name="connsiteX3" fmla="*/ 1110768 w 1335956"/>
              <a:gd name="connsiteY3" fmla="*/ 138105 h 1198081"/>
              <a:gd name="connsiteX4" fmla="*/ 1274541 w 1335956"/>
              <a:gd name="connsiteY4" fmla="*/ 602129 h 1198081"/>
              <a:gd name="connsiteX5" fmla="*/ 1274541 w 1335956"/>
              <a:gd name="connsiteY5" fmla="*/ 1025209 h 1198081"/>
              <a:gd name="connsiteX6" fmla="*/ 906052 w 1335956"/>
              <a:gd name="connsiteY6" fmla="*/ 1175335 h 1198081"/>
              <a:gd name="connsiteX7" fmla="*/ 455676 w 1335956"/>
              <a:gd name="connsiteY7" fmla="*/ 1161687 h 1198081"/>
              <a:gd name="connsiteX8" fmla="*/ 264607 w 1335956"/>
              <a:gd name="connsiteY8" fmla="*/ 1052505 h 1198081"/>
              <a:gd name="connsiteX0" fmla="*/ 0 w 1335956"/>
              <a:gd name="connsiteY0" fmla="*/ 476536 h 1161398"/>
              <a:gd name="connsiteX1" fmla="*/ 347260 w 1335956"/>
              <a:gd name="connsiteY1" fmla="*/ 111183 h 1161398"/>
              <a:gd name="connsiteX2" fmla="*/ 650081 w 1335956"/>
              <a:gd name="connsiteY2" fmla="*/ 1627 h 1161398"/>
              <a:gd name="connsiteX3" fmla="*/ 1110768 w 1335956"/>
              <a:gd name="connsiteY3" fmla="*/ 101422 h 1161398"/>
              <a:gd name="connsiteX4" fmla="*/ 1274541 w 1335956"/>
              <a:gd name="connsiteY4" fmla="*/ 565446 h 1161398"/>
              <a:gd name="connsiteX5" fmla="*/ 1274541 w 1335956"/>
              <a:gd name="connsiteY5" fmla="*/ 988526 h 1161398"/>
              <a:gd name="connsiteX6" fmla="*/ 906052 w 1335956"/>
              <a:gd name="connsiteY6" fmla="*/ 1138652 h 1161398"/>
              <a:gd name="connsiteX7" fmla="*/ 455676 w 1335956"/>
              <a:gd name="connsiteY7" fmla="*/ 1125004 h 1161398"/>
              <a:gd name="connsiteX8" fmla="*/ 264607 w 1335956"/>
              <a:gd name="connsiteY8" fmla="*/ 1015822 h 1161398"/>
              <a:gd name="connsiteX0" fmla="*/ 0 w 1335956"/>
              <a:gd name="connsiteY0" fmla="*/ 477924 h 1162786"/>
              <a:gd name="connsiteX1" fmla="*/ 347260 w 1335956"/>
              <a:gd name="connsiteY1" fmla="*/ 112571 h 1162786"/>
              <a:gd name="connsiteX2" fmla="*/ 650081 w 1335956"/>
              <a:gd name="connsiteY2" fmla="*/ 3015 h 1162786"/>
              <a:gd name="connsiteX3" fmla="*/ 1059873 w 1335956"/>
              <a:gd name="connsiteY3" fmla="*/ 94479 h 1162786"/>
              <a:gd name="connsiteX4" fmla="*/ 1274541 w 1335956"/>
              <a:gd name="connsiteY4" fmla="*/ 566834 h 1162786"/>
              <a:gd name="connsiteX5" fmla="*/ 1274541 w 1335956"/>
              <a:gd name="connsiteY5" fmla="*/ 989914 h 1162786"/>
              <a:gd name="connsiteX6" fmla="*/ 906052 w 1335956"/>
              <a:gd name="connsiteY6" fmla="*/ 1140040 h 1162786"/>
              <a:gd name="connsiteX7" fmla="*/ 455676 w 1335956"/>
              <a:gd name="connsiteY7" fmla="*/ 1126392 h 1162786"/>
              <a:gd name="connsiteX8" fmla="*/ 264607 w 1335956"/>
              <a:gd name="connsiteY8" fmla="*/ 1017210 h 1162786"/>
              <a:gd name="connsiteX0" fmla="*/ 0 w 1283763"/>
              <a:gd name="connsiteY0" fmla="*/ 527534 h 1162786"/>
              <a:gd name="connsiteX1" fmla="*/ 295067 w 1283763"/>
              <a:gd name="connsiteY1" fmla="*/ 112571 h 1162786"/>
              <a:gd name="connsiteX2" fmla="*/ 597888 w 1283763"/>
              <a:gd name="connsiteY2" fmla="*/ 3015 h 1162786"/>
              <a:gd name="connsiteX3" fmla="*/ 1007680 w 1283763"/>
              <a:gd name="connsiteY3" fmla="*/ 94479 h 1162786"/>
              <a:gd name="connsiteX4" fmla="*/ 1222348 w 1283763"/>
              <a:gd name="connsiteY4" fmla="*/ 566834 h 1162786"/>
              <a:gd name="connsiteX5" fmla="*/ 1222348 w 1283763"/>
              <a:gd name="connsiteY5" fmla="*/ 989914 h 1162786"/>
              <a:gd name="connsiteX6" fmla="*/ 853859 w 1283763"/>
              <a:gd name="connsiteY6" fmla="*/ 1140040 h 1162786"/>
              <a:gd name="connsiteX7" fmla="*/ 403483 w 1283763"/>
              <a:gd name="connsiteY7" fmla="*/ 1126392 h 1162786"/>
              <a:gd name="connsiteX8" fmla="*/ 212414 w 1283763"/>
              <a:gd name="connsiteY8" fmla="*/ 1017210 h 1162786"/>
              <a:gd name="connsiteX0" fmla="*/ 0 w 1283763"/>
              <a:gd name="connsiteY0" fmla="*/ 536233 h 1171485"/>
              <a:gd name="connsiteX1" fmla="*/ 245458 w 1283763"/>
              <a:gd name="connsiteY1" fmla="*/ 173464 h 1171485"/>
              <a:gd name="connsiteX2" fmla="*/ 597888 w 1283763"/>
              <a:gd name="connsiteY2" fmla="*/ 11714 h 1171485"/>
              <a:gd name="connsiteX3" fmla="*/ 1007680 w 1283763"/>
              <a:gd name="connsiteY3" fmla="*/ 103178 h 1171485"/>
              <a:gd name="connsiteX4" fmla="*/ 1222348 w 1283763"/>
              <a:gd name="connsiteY4" fmla="*/ 575533 h 1171485"/>
              <a:gd name="connsiteX5" fmla="*/ 1222348 w 1283763"/>
              <a:gd name="connsiteY5" fmla="*/ 998613 h 1171485"/>
              <a:gd name="connsiteX6" fmla="*/ 853859 w 1283763"/>
              <a:gd name="connsiteY6" fmla="*/ 1148739 h 1171485"/>
              <a:gd name="connsiteX7" fmla="*/ 403483 w 1283763"/>
              <a:gd name="connsiteY7" fmla="*/ 1135091 h 1171485"/>
              <a:gd name="connsiteX8" fmla="*/ 212414 w 1283763"/>
              <a:gd name="connsiteY8" fmla="*/ 1025909 h 1171485"/>
              <a:gd name="connsiteX0" fmla="*/ 0 w 1187939"/>
              <a:gd name="connsiteY0" fmla="*/ 449890 h 1171485"/>
              <a:gd name="connsiteX1" fmla="*/ 149634 w 1187939"/>
              <a:gd name="connsiteY1" fmla="*/ 173464 h 1171485"/>
              <a:gd name="connsiteX2" fmla="*/ 502064 w 1187939"/>
              <a:gd name="connsiteY2" fmla="*/ 11714 h 1171485"/>
              <a:gd name="connsiteX3" fmla="*/ 911856 w 1187939"/>
              <a:gd name="connsiteY3" fmla="*/ 103178 h 1171485"/>
              <a:gd name="connsiteX4" fmla="*/ 1126524 w 1187939"/>
              <a:gd name="connsiteY4" fmla="*/ 575533 h 1171485"/>
              <a:gd name="connsiteX5" fmla="*/ 1126524 w 1187939"/>
              <a:gd name="connsiteY5" fmla="*/ 998613 h 1171485"/>
              <a:gd name="connsiteX6" fmla="*/ 758035 w 1187939"/>
              <a:gd name="connsiteY6" fmla="*/ 1148739 h 1171485"/>
              <a:gd name="connsiteX7" fmla="*/ 307659 w 1187939"/>
              <a:gd name="connsiteY7" fmla="*/ 1135091 h 1171485"/>
              <a:gd name="connsiteX8" fmla="*/ 116590 w 1187939"/>
              <a:gd name="connsiteY8" fmla="*/ 1025909 h 1171485"/>
              <a:gd name="connsiteX0" fmla="*/ 0 w 1187939"/>
              <a:gd name="connsiteY0" fmla="*/ 448191 h 1169786"/>
              <a:gd name="connsiteX1" fmla="*/ 306830 w 1187939"/>
              <a:gd name="connsiteY1" fmla="*/ 161571 h 1169786"/>
              <a:gd name="connsiteX2" fmla="*/ 502064 w 1187939"/>
              <a:gd name="connsiteY2" fmla="*/ 10015 h 1169786"/>
              <a:gd name="connsiteX3" fmla="*/ 911856 w 1187939"/>
              <a:gd name="connsiteY3" fmla="*/ 101479 h 1169786"/>
              <a:gd name="connsiteX4" fmla="*/ 1126524 w 1187939"/>
              <a:gd name="connsiteY4" fmla="*/ 573834 h 1169786"/>
              <a:gd name="connsiteX5" fmla="*/ 1126524 w 1187939"/>
              <a:gd name="connsiteY5" fmla="*/ 996914 h 1169786"/>
              <a:gd name="connsiteX6" fmla="*/ 758035 w 1187939"/>
              <a:gd name="connsiteY6" fmla="*/ 1147040 h 1169786"/>
              <a:gd name="connsiteX7" fmla="*/ 307659 w 1187939"/>
              <a:gd name="connsiteY7" fmla="*/ 1133392 h 1169786"/>
              <a:gd name="connsiteX8" fmla="*/ 116590 w 1187939"/>
              <a:gd name="connsiteY8" fmla="*/ 1024210 h 1169786"/>
              <a:gd name="connsiteX0" fmla="*/ 0 w 1187939"/>
              <a:gd name="connsiteY0" fmla="*/ 436813 h 1158408"/>
              <a:gd name="connsiteX1" fmla="*/ 306830 w 1187939"/>
              <a:gd name="connsiteY1" fmla="*/ 150193 h 1158408"/>
              <a:gd name="connsiteX2" fmla="*/ 643218 w 1187939"/>
              <a:gd name="connsiteY2" fmla="*/ 21851 h 1158408"/>
              <a:gd name="connsiteX3" fmla="*/ 911856 w 1187939"/>
              <a:gd name="connsiteY3" fmla="*/ 90101 h 1158408"/>
              <a:gd name="connsiteX4" fmla="*/ 1126524 w 1187939"/>
              <a:gd name="connsiteY4" fmla="*/ 562456 h 1158408"/>
              <a:gd name="connsiteX5" fmla="*/ 1126524 w 1187939"/>
              <a:gd name="connsiteY5" fmla="*/ 985536 h 1158408"/>
              <a:gd name="connsiteX6" fmla="*/ 758035 w 1187939"/>
              <a:gd name="connsiteY6" fmla="*/ 1135662 h 1158408"/>
              <a:gd name="connsiteX7" fmla="*/ 307659 w 1187939"/>
              <a:gd name="connsiteY7" fmla="*/ 1122014 h 1158408"/>
              <a:gd name="connsiteX8" fmla="*/ 116590 w 1187939"/>
              <a:gd name="connsiteY8" fmla="*/ 1012832 h 1158408"/>
              <a:gd name="connsiteX0" fmla="*/ 0 w 1187939"/>
              <a:gd name="connsiteY0" fmla="*/ 424941 h 1146536"/>
              <a:gd name="connsiteX1" fmla="*/ 306830 w 1187939"/>
              <a:gd name="connsiteY1" fmla="*/ 138321 h 1146536"/>
              <a:gd name="connsiteX2" fmla="*/ 643218 w 1187939"/>
              <a:gd name="connsiteY2" fmla="*/ 9979 h 1146536"/>
              <a:gd name="connsiteX3" fmla="*/ 1038724 w 1187939"/>
              <a:gd name="connsiteY3" fmla="*/ 198194 h 1146536"/>
              <a:gd name="connsiteX4" fmla="*/ 1126524 w 1187939"/>
              <a:gd name="connsiteY4" fmla="*/ 550584 h 1146536"/>
              <a:gd name="connsiteX5" fmla="*/ 1126524 w 1187939"/>
              <a:gd name="connsiteY5" fmla="*/ 973664 h 1146536"/>
              <a:gd name="connsiteX6" fmla="*/ 758035 w 1187939"/>
              <a:gd name="connsiteY6" fmla="*/ 1123790 h 1146536"/>
              <a:gd name="connsiteX7" fmla="*/ 307659 w 1187939"/>
              <a:gd name="connsiteY7" fmla="*/ 1110142 h 1146536"/>
              <a:gd name="connsiteX8" fmla="*/ 116590 w 1187939"/>
              <a:gd name="connsiteY8" fmla="*/ 1000960 h 1146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7939" h="1146536">
                <a:moveTo>
                  <a:pt x="0" y="424941"/>
                </a:moveTo>
                <a:cubicBezTo>
                  <a:pt x="70513" y="296424"/>
                  <a:pt x="199627" y="207481"/>
                  <a:pt x="306830" y="138321"/>
                </a:cubicBezTo>
                <a:cubicBezTo>
                  <a:pt x="414033" y="69161"/>
                  <a:pt x="521236" y="0"/>
                  <a:pt x="643218" y="9979"/>
                </a:cubicBezTo>
                <a:cubicBezTo>
                  <a:pt x="765200" y="19958"/>
                  <a:pt x="958173" y="108093"/>
                  <a:pt x="1038724" y="198194"/>
                </a:cubicBezTo>
                <a:cubicBezTo>
                  <a:pt x="1119275" y="288295"/>
                  <a:pt x="1111891" y="421339"/>
                  <a:pt x="1126524" y="550584"/>
                </a:cubicBezTo>
                <a:cubicBezTo>
                  <a:pt x="1141157" y="679829"/>
                  <a:pt x="1187939" y="878130"/>
                  <a:pt x="1126524" y="973664"/>
                </a:cubicBezTo>
                <a:cubicBezTo>
                  <a:pt x="1065109" y="1069198"/>
                  <a:pt x="894512" y="1101044"/>
                  <a:pt x="758035" y="1123790"/>
                </a:cubicBezTo>
                <a:cubicBezTo>
                  <a:pt x="621558" y="1146536"/>
                  <a:pt x="414567" y="1130614"/>
                  <a:pt x="307659" y="1110142"/>
                </a:cubicBezTo>
                <a:cubicBezTo>
                  <a:pt x="200752" y="1089670"/>
                  <a:pt x="158671" y="1045315"/>
                  <a:pt x="116590" y="1000960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Figura a mano libera 100"/>
          <p:cNvSpPr/>
          <p:nvPr/>
        </p:nvSpPr>
        <p:spPr>
          <a:xfrm rot="8187266">
            <a:off x="962400" y="4697766"/>
            <a:ext cx="1283763" cy="1113178"/>
          </a:xfrm>
          <a:custGeom>
            <a:avLst/>
            <a:gdLst>
              <a:gd name="connsiteX0" fmla="*/ 0 w 1276066"/>
              <a:gd name="connsiteY0" fmla="*/ 429905 h 1203278"/>
              <a:gd name="connsiteX1" fmla="*/ 232012 w 1276066"/>
              <a:gd name="connsiteY1" fmla="*/ 102359 h 1203278"/>
              <a:gd name="connsiteX2" fmla="*/ 545911 w 1276066"/>
              <a:gd name="connsiteY2" fmla="*/ 6824 h 1203278"/>
              <a:gd name="connsiteX3" fmla="*/ 1050878 w 1276066"/>
              <a:gd name="connsiteY3" fmla="*/ 143302 h 1203278"/>
              <a:gd name="connsiteX4" fmla="*/ 1214651 w 1276066"/>
              <a:gd name="connsiteY4" fmla="*/ 607326 h 1203278"/>
              <a:gd name="connsiteX5" fmla="*/ 1214651 w 1276066"/>
              <a:gd name="connsiteY5" fmla="*/ 1030406 h 1203278"/>
              <a:gd name="connsiteX6" fmla="*/ 846162 w 1276066"/>
              <a:gd name="connsiteY6" fmla="*/ 1180532 h 1203278"/>
              <a:gd name="connsiteX7" fmla="*/ 395786 w 1276066"/>
              <a:gd name="connsiteY7" fmla="*/ 1166884 h 1203278"/>
              <a:gd name="connsiteX8" fmla="*/ 204717 w 1276066"/>
              <a:gd name="connsiteY8" fmla="*/ 1057702 h 1203278"/>
              <a:gd name="connsiteX0" fmla="*/ 0 w 1335956"/>
              <a:gd name="connsiteY0" fmla="*/ 518416 h 1203278"/>
              <a:gd name="connsiteX1" fmla="*/ 291902 w 1335956"/>
              <a:gd name="connsiteY1" fmla="*/ 102359 h 1203278"/>
              <a:gd name="connsiteX2" fmla="*/ 605801 w 1335956"/>
              <a:gd name="connsiteY2" fmla="*/ 6824 h 1203278"/>
              <a:gd name="connsiteX3" fmla="*/ 1110768 w 1335956"/>
              <a:gd name="connsiteY3" fmla="*/ 143302 h 1203278"/>
              <a:gd name="connsiteX4" fmla="*/ 1274541 w 1335956"/>
              <a:gd name="connsiteY4" fmla="*/ 607326 h 1203278"/>
              <a:gd name="connsiteX5" fmla="*/ 1274541 w 1335956"/>
              <a:gd name="connsiteY5" fmla="*/ 1030406 h 1203278"/>
              <a:gd name="connsiteX6" fmla="*/ 906052 w 1335956"/>
              <a:gd name="connsiteY6" fmla="*/ 1180532 h 1203278"/>
              <a:gd name="connsiteX7" fmla="*/ 455676 w 1335956"/>
              <a:gd name="connsiteY7" fmla="*/ 1166884 h 1203278"/>
              <a:gd name="connsiteX8" fmla="*/ 264607 w 1335956"/>
              <a:gd name="connsiteY8" fmla="*/ 1057702 h 1203278"/>
              <a:gd name="connsiteX0" fmla="*/ 0 w 1335956"/>
              <a:gd name="connsiteY0" fmla="*/ 513219 h 1198081"/>
              <a:gd name="connsiteX1" fmla="*/ 347260 w 1335956"/>
              <a:gd name="connsiteY1" fmla="*/ 147866 h 1198081"/>
              <a:gd name="connsiteX2" fmla="*/ 605801 w 1335956"/>
              <a:gd name="connsiteY2" fmla="*/ 1627 h 1198081"/>
              <a:gd name="connsiteX3" fmla="*/ 1110768 w 1335956"/>
              <a:gd name="connsiteY3" fmla="*/ 138105 h 1198081"/>
              <a:gd name="connsiteX4" fmla="*/ 1274541 w 1335956"/>
              <a:gd name="connsiteY4" fmla="*/ 602129 h 1198081"/>
              <a:gd name="connsiteX5" fmla="*/ 1274541 w 1335956"/>
              <a:gd name="connsiteY5" fmla="*/ 1025209 h 1198081"/>
              <a:gd name="connsiteX6" fmla="*/ 906052 w 1335956"/>
              <a:gd name="connsiteY6" fmla="*/ 1175335 h 1198081"/>
              <a:gd name="connsiteX7" fmla="*/ 455676 w 1335956"/>
              <a:gd name="connsiteY7" fmla="*/ 1161687 h 1198081"/>
              <a:gd name="connsiteX8" fmla="*/ 264607 w 1335956"/>
              <a:gd name="connsiteY8" fmla="*/ 1052505 h 1198081"/>
              <a:gd name="connsiteX0" fmla="*/ 0 w 1335956"/>
              <a:gd name="connsiteY0" fmla="*/ 476536 h 1161398"/>
              <a:gd name="connsiteX1" fmla="*/ 347260 w 1335956"/>
              <a:gd name="connsiteY1" fmla="*/ 111183 h 1161398"/>
              <a:gd name="connsiteX2" fmla="*/ 650081 w 1335956"/>
              <a:gd name="connsiteY2" fmla="*/ 1627 h 1161398"/>
              <a:gd name="connsiteX3" fmla="*/ 1110768 w 1335956"/>
              <a:gd name="connsiteY3" fmla="*/ 101422 h 1161398"/>
              <a:gd name="connsiteX4" fmla="*/ 1274541 w 1335956"/>
              <a:gd name="connsiteY4" fmla="*/ 565446 h 1161398"/>
              <a:gd name="connsiteX5" fmla="*/ 1274541 w 1335956"/>
              <a:gd name="connsiteY5" fmla="*/ 988526 h 1161398"/>
              <a:gd name="connsiteX6" fmla="*/ 906052 w 1335956"/>
              <a:gd name="connsiteY6" fmla="*/ 1138652 h 1161398"/>
              <a:gd name="connsiteX7" fmla="*/ 455676 w 1335956"/>
              <a:gd name="connsiteY7" fmla="*/ 1125004 h 1161398"/>
              <a:gd name="connsiteX8" fmla="*/ 264607 w 1335956"/>
              <a:gd name="connsiteY8" fmla="*/ 1015822 h 1161398"/>
              <a:gd name="connsiteX0" fmla="*/ 0 w 1335956"/>
              <a:gd name="connsiteY0" fmla="*/ 477924 h 1162786"/>
              <a:gd name="connsiteX1" fmla="*/ 347260 w 1335956"/>
              <a:gd name="connsiteY1" fmla="*/ 112571 h 1162786"/>
              <a:gd name="connsiteX2" fmla="*/ 650081 w 1335956"/>
              <a:gd name="connsiteY2" fmla="*/ 3015 h 1162786"/>
              <a:gd name="connsiteX3" fmla="*/ 1059873 w 1335956"/>
              <a:gd name="connsiteY3" fmla="*/ 94479 h 1162786"/>
              <a:gd name="connsiteX4" fmla="*/ 1274541 w 1335956"/>
              <a:gd name="connsiteY4" fmla="*/ 566834 h 1162786"/>
              <a:gd name="connsiteX5" fmla="*/ 1274541 w 1335956"/>
              <a:gd name="connsiteY5" fmla="*/ 989914 h 1162786"/>
              <a:gd name="connsiteX6" fmla="*/ 906052 w 1335956"/>
              <a:gd name="connsiteY6" fmla="*/ 1140040 h 1162786"/>
              <a:gd name="connsiteX7" fmla="*/ 455676 w 1335956"/>
              <a:gd name="connsiteY7" fmla="*/ 1126392 h 1162786"/>
              <a:gd name="connsiteX8" fmla="*/ 264607 w 1335956"/>
              <a:gd name="connsiteY8" fmla="*/ 1017210 h 1162786"/>
              <a:gd name="connsiteX0" fmla="*/ 0 w 1283763"/>
              <a:gd name="connsiteY0" fmla="*/ 527534 h 1162786"/>
              <a:gd name="connsiteX1" fmla="*/ 295067 w 1283763"/>
              <a:gd name="connsiteY1" fmla="*/ 112571 h 1162786"/>
              <a:gd name="connsiteX2" fmla="*/ 597888 w 1283763"/>
              <a:gd name="connsiteY2" fmla="*/ 3015 h 1162786"/>
              <a:gd name="connsiteX3" fmla="*/ 1007680 w 1283763"/>
              <a:gd name="connsiteY3" fmla="*/ 94479 h 1162786"/>
              <a:gd name="connsiteX4" fmla="*/ 1222348 w 1283763"/>
              <a:gd name="connsiteY4" fmla="*/ 566834 h 1162786"/>
              <a:gd name="connsiteX5" fmla="*/ 1222348 w 1283763"/>
              <a:gd name="connsiteY5" fmla="*/ 989914 h 1162786"/>
              <a:gd name="connsiteX6" fmla="*/ 853859 w 1283763"/>
              <a:gd name="connsiteY6" fmla="*/ 1140040 h 1162786"/>
              <a:gd name="connsiteX7" fmla="*/ 403483 w 1283763"/>
              <a:gd name="connsiteY7" fmla="*/ 1126392 h 1162786"/>
              <a:gd name="connsiteX8" fmla="*/ 212414 w 1283763"/>
              <a:gd name="connsiteY8" fmla="*/ 1017210 h 1162786"/>
              <a:gd name="connsiteX0" fmla="*/ 0 w 1283763"/>
              <a:gd name="connsiteY0" fmla="*/ 536233 h 1171485"/>
              <a:gd name="connsiteX1" fmla="*/ 245458 w 1283763"/>
              <a:gd name="connsiteY1" fmla="*/ 173464 h 1171485"/>
              <a:gd name="connsiteX2" fmla="*/ 597888 w 1283763"/>
              <a:gd name="connsiteY2" fmla="*/ 11714 h 1171485"/>
              <a:gd name="connsiteX3" fmla="*/ 1007680 w 1283763"/>
              <a:gd name="connsiteY3" fmla="*/ 103178 h 1171485"/>
              <a:gd name="connsiteX4" fmla="*/ 1222348 w 1283763"/>
              <a:gd name="connsiteY4" fmla="*/ 575533 h 1171485"/>
              <a:gd name="connsiteX5" fmla="*/ 1222348 w 1283763"/>
              <a:gd name="connsiteY5" fmla="*/ 998613 h 1171485"/>
              <a:gd name="connsiteX6" fmla="*/ 853859 w 1283763"/>
              <a:gd name="connsiteY6" fmla="*/ 1148739 h 1171485"/>
              <a:gd name="connsiteX7" fmla="*/ 403483 w 1283763"/>
              <a:gd name="connsiteY7" fmla="*/ 1135091 h 1171485"/>
              <a:gd name="connsiteX8" fmla="*/ 212414 w 1283763"/>
              <a:gd name="connsiteY8" fmla="*/ 1025909 h 1171485"/>
              <a:gd name="connsiteX0" fmla="*/ 0 w 1283763"/>
              <a:gd name="connsiteY0" fmla="*/ 544501 h 1179753"/>
              <a:gd name="connsiteX1" fmla="*/ 297651 w 1283763"/>
              <a:gd name="connsiteY1" fmla="*/ 231341 h 1179753"/>
              <a:gd name="connsiteX2" fmla="*/ 597888 w 1283763"/>
              <a:gd name="connsiteY2" fmla="*/ 19982 h 1179753"/>
              <a:gd name="connsiteX3" fmla="*/ 1007680 w 1283763"/>
              <a:gd name="connsiteY3" fmla="*/ 111446 h 1179753"/>
              <a:gd name="connsiteX4" fmla="*/ 1222348 w 1283763"/>
              <a:gd name="connsiteY4" fmla="*/ 583801 h 1179753"/>
              <a:gd name="connsiteX5" fmla="*/ 1222348 w 1283763"/>
              <a:gd name="connsiteY5" fmla="*/ 1006881 h 1179753"/>
              <a:gd name="connsiteX6" fmla="*/ 853859 w 1283763"/>
              <a:gd name="connsiteY6" fmla="*/ 1157007 h 1179753"/>
              <a:gd name="connsiteX7" fmla="*/ 403483 w 1283763"/>
              <a:gd name="connsiteY7" fmla="*/ 1143359 h 1179753"/>
              <a:gd name="connsiteX8" fmla="*/ 212414 w 1283763"/>
              <a:gd name="connsiteY8" fmla="*/ 1034177 h 1179753"/>
              <a:gd name="connsiteX0" fmla="*/ 0 w 1283763"/>
              <a:gd name="connsiteY0" fmla="*/ 518757 h 1154009"/>
              <a:gd name="connsiteX1" fmla="*/ 297651 w 1283763"/>
              <a:gd name="connsiteY1" fmla="*/ 205597 h 1154009"/>
              <a:gd name="connsiteX2" fmla="*/ 650081 w 1283763"/>
              <a:gd name="connsiteY2" fmla="*/ 43847 h 1154009"/>
              <a:gd name="connsiteX3" fmla="*/ 1007680 w 1283763"/>
              <a:gd name="connsiteY3" fmla="*/ 85702 h 1154009"/>
              <a:gd name="connsiteX4" fmla="*/ 1222348 w 1283763"/>
              <a:gd name="connsiteY4" fmla="*/ 558057 h 1154009"/>
              <a:gd name="connsiteX5" fmla="*/ 1222348 w 1283763"/>
              <a:gd name="connsiteY5" fmla="*/ 981137 h 1154009"/>
              <a:gd name="connsiteX6" fmla="*/ 853859 w 1283763"/>
              <a:gd name="connsiteY6" fmla="*/ 1131263 h 1154009"/>
              <a:gd name="connsiteX7" fmla="*/ 403483 w 1283763"/>
              <a:gd name="connsiteY7" fmla="*/ 1117615 h 1154009"/>
              <a:gd name="connsiteX8" fmla="*/ 212414 w 1283763"/>
              <a:gd name="connsiteY8" fmla="*/ 1008433 h 1154009"/>
              <a:gd name="connsiteX0" fmla="*/ 0 w 1283763"/>
              <a:gd name="connsiteY0" fmla="*/ 477926 h 1113178"/>
              <a:gd name="connsiteX1" fmla="*/ 297651 w 1283763"/>
              <a:gd name="connsiteY1" fmla="*/ 164766 h 1113178"/>
              <a:gd name="connsiteX2" fmla="*/ 650081 w 1283763"/>
              <a:gd name="connsiteY2" fmla="*/ 3016 h 1113178"/>
              <a:gd name="connsiteX3" fmla="*/ 1010265 w 1283763"/>
              <a:gd name="connsiteY3" fmla="*/ 146672 h 1113178"/>
              <a:gd name="connsiteX4" fmla="*/ 1222348 w 1283763"/>
              <a:gd name="connsiteY4" fmla="*/ 517226 h 1113178"/>
              <a:gd name="connsiteX5" fmla="*/ 1222348 w 1283763"/>
              <a:gd name="connsiteY5" fmla="*/ 940306 h 1113178"/>
              <a:gd name="connsiteX6" fmla="*/ 853859 w 1283763"/>
              <a:gd name="connsiteY6" fmla="*/ 1090432 h 1113178"/>
              <a:gd name="connsiteX7" fmla="*/ 403483 w 1283763"/>
              <a:gd name="connsiteY7" fmla="*/ 1076784 h 1113178"/>
              <a:gd name="connsiteX8" fmla="*/ 212414 w 1283763"/>
              <a:gd name="connsiteY8" fmla="*/ 967602 h 1113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3763" h="1113178">
                <a:moveTo>
                  <a:pt x="0" y="477926"/>
                </a:moveTo>
                <a:cubicBezTo>
                  <a:pt x="70513" y="349409"/>
                  <a:pt x="189304" y="243918"/>
                  <a:pt x="297651" y="164766"/>
                </a:cubicBezTo>
                <a:cubicBezTo>
                  <a:pt x="405998" y="85614"/>
                  <a:pt x="531312" y="6032"/>
                  <a:pt x="650081" y="3016"/>
                </a:cubicBezTo>
                <a:cubicBezTo>
                  <a:pt x="768850" y="0"/>
                  <a:pt x="914887" y="60970"/>
                  <a:pt x="1010265" y="146672"/>
                </a:cubicBezTo>
                <a:cubicBezTo>
                  <a:pt x="1105643" y="232374"/>
                  <a:pt x="1187001" y="384954"/>
                  <a:pt x="1222348" y="517226"/>
                </a:cubicBezTo>
                <a:cubicBezTo>
                  <a:pt x="1257695" y="649498"/>
                  <a:pt x="1283763" y="844772"/>
                  <a:pt x="1222348" y="940306"/>
                </a:cubicBezTo>
                <a:cubicBezTo>
                  <a:pt x="1160933" y="1035840"/>
                  <a:pt x="990336" y="1067686"/>
                  <a:pt x="853859" y="1090432"/>
                </a:cubicBezTo>
                <a:cubicBezTo>
                  <a:pt x="717382" y="1113178"/>
                  <a:pt x="510391" y="1097256"/>
                  <a:pt x="403483" y="1076784"/>
                </a:cubicBezTo>
                <a:cubicBezTo>
                  <a:pt x="296576" y="1056312"/>
                  <a:pt x="254495" y="1011957"/>
                  <a:pt x="212414" y="967602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Figura a mano libera 91"/>
          <p:cNvSpPr/>
          <p:nvPr/>
        </p:nvSpPr>
        <p:spPr>
          <a:xfrm rot="12355036">
            <a:off x="404319" y="3519532"/>
            <a:ext cx="1276066" cy="1203278"/>
          </a:xfrm>
          <a:custGeom>
            <a:avLst/>
            <a:gdLst>
              <a:gd name="connsiteX0" fmla="*/ 0 w 1276066"/>
              <a:gd name="connsiteY0" fmla="*/ 429905 h 1203278"/>
              <a:gd name="connsiteX1" fmla="*/ 232012 w 1276066"/>
              <a:gd name="connsiteY1" fmla="*/ 102359 h 1203278"/>
              <a:gd name="connsiteX2" fmla="*/ 545911 w 1276066"/>
              <a:gd name="connsiteY2" fmla="*/ 6824 h 1203278"/>
              <a:gd name="connsiteX3" fmla="*/ 1050878 w 1276066"/>
              <a:gd name="connsiteY3" fmla="*/ 143302 h 1203278"/>
              <a:gd name="connsiteX4" fmla="*/ 1214651 w 1276066"/>
              <a:gd name="connsiteY4" fmla="*/ 607326 h 1203278"/>
              <a:gd name="connsiteX5" fmla="*/ 1214651 w 1276066"/>
              <a:gd name="connsiteY5" fmla="*/ 1030406 h 1203278"/>
              <a:gd name="connsiteX6" fmla="*/ 846162 w 1276066"/>
              <a:gd name="connsiteY6" fmla="*/ 1180532 h 1203278"/>
              <a:gd name="connsiteX7" fmla="*/ 395786 w 1276066"/>
              <a:gd name="connsiteY7" fmla="*/ 1166884 h 1203278"/>
              <a:gd name="connsiteX8" fmla="*/ 204717 w 1276066"/>
              <a:gd name="connsiteY8" fmla="*/ 1057702 h 120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6066" h="1203278">
                <a:moveTo>
                  <a:pt x="0" y="429905"/>
                </a:moveTo>
                <a:cubicBezTo>
                  <a:pt x="70513" y="301388"/>
                  <a:pt x="141027" y="172872"/>
                  <a:pt x="232012" y="102359"/>
                </a:cubicBezTo>
                <a:cubicBezTo>
                  <a:pt x="322997" y="31846"/>
                  <a:pt x="409433" y="0"/>
                  <a:pt x="545911" y="6824"/>
                </a:cubicBezTo>
                <a:cubicBezTo>
                  <a:pt x="682389" y="13648"/>
                  <a:pt x="939421" y="43218"/>
                  <a:pt x="1050878" y="143302"/>
                </a:cubicBezTo>
                <a:cubicBezTo>
                  <a:pt x="1162335" y="243386"/>
                  <a:pt x="1187356" y="459475"/>
                  <a:pt x="1214651" y="607326"/>
                </a:cubicBezTo>
                <a:cubicBezTo>
                  <a:pt x="1241946" y="755177"/>
                  <a:pt x="1276066" y="934872"/>
                  <a:pt x="1214651" y="1030406"/>
                </a:cubicBezTo>
                <a:cubicBezTo>
                  <a:pt x="1153236" y="1125940"/>
                  <a:pt x="982639" y="1157786"/>
                  <a:pt x="846162" y="1180532"/>
                </a:cubicBezTo>
                <a:cubicBezTo>
                  <a:pt x="709685" y="1203278"/>
                  <a:pt x="502694" y="1187356"/>
                  <a:pt x="395786" y="1166884"/>
                </a:cubicBezTo>
                <a:cubicBezTo>
                  <a:pt x="288879" y="1146412"/>
                  <a:pt x="246798" y="1102057"/>
                  <a:pt x="204717" y="1057702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Figura a mano libera 72"/>
          <p:cNvSpPr/>
          <p:nvPr/>
        </p:nvSpPr>
        <p:spPr>
          <a:xfrm rot="17081086">
            <a:off x="1455189" y="2739480"/>
            <a:ext cx="1249779" cy="1219906"/>
          </a:xfrm>
          <a:custGeom>
            <a:avLst/>
            <a:gdLst>
              <a:gd name="connsiteX0" fmla="*/ 0 w 1276066"/>
              <a:gd name="connsiteY0" fmla="*/ 429905 h 1203278"/>
              <a:gd name="connsiteX1" fmla="*/ 232012 w 1276066"/>
              <a:gd name="connsiteY1" fmla="*/ 102359 h 1203278"/>
              <a:gd name="connsiteX2" fmla="*/ 545911 w 1276066"/>
              <a:gd name="connsiteY2" fmla="*/ 6824 h 1203278"/>
              <a:gd name="connsiteX3" fmla="*/ 1050878 w 1276066"/>
              <a:gd name="connsiteY3" fmla="*/ 143302 h 1203278"/>
              <a:gd name="connsiteX4" fmla="*/ 1214651 w 1276066"/>
              <a:gd name="connsiteY4" fmla="*/ 607326 h 1203278"/>
              <a:gd name="connsiteX5" fmla="*/ 1214651 w 1276066"/>
              <a:gd name="connsiteY5" fmla="*/ 1030406 h 1203278"/>
              <a:gd name="connsiteX6" fmla="*/ 846162 w 1276066"/>
              <a:gd name="connsiteY6" fmla="*/ 1180532 h 1203278"/>
              <a:gd name="connsiteX7" fmla="*/ 395786 w 1276066"/>
              <a:gd name="connsiteY7" fmla="*/ 1166884 h 1203278"/>
              <a:gd name="connsiteX8" fmla="*/ 204717 w 1276066"/>
              <a:gd name="connsiteY8" fmla="*/ 1057702 h 1203278"/>
              <a:gd name="connsiteX0" fmla="*/ 0 w 1276066"/>
              <a:gd name="connsiteY0" fmla="*/ 429905 h 1199638"/>
              <a:gd name="connsiteX1" fmla="*/ 232012 w 1276066"/>
              <a:gd name="connsiteY1" fmla="*/ 102359 h 1199638"/>
              <a:gd name="connsiteX2" fmla="*/ 545911 w 1276066"/>
              <a:gd name="connsiteY2" fmla="*/ 6824 h 1199638"/>
              <a:gd name="connsiteX3" fmla="*/ 1050878 w 1276066"/>
              <a:gd name="connsiteY3" fmla="*/ 143302 h 1199638"/>
              <a:gd name="connsiteX4" fmla="*/ 1214651 w 1276066"/>
              <a:gd name="connsiteY4" fmla="*/ 607326 h 1199638"/>
              <a:gd name="connsiteX5" fmla="*/ 1214651 w 1276066"/>
              <a:gd name="connsiteY5" fmla="*/ 1030406 h 1199638"/>
              <a:gd name="connsiteX6" fmla="*/ 846162 w 1276066"/>
              <a:gd name="connsiteY6" fmla="*/ 1180532 h 1199638"/>
              <a:gd name="connsiteX7" fmla="*/ 459543 w 1276066"/>
              <a:gd name="connsiteY7" fmla="*/ 1145044 h 1199638"/>
              <a:gd name="connsiteX8" fmla="*/ 204717 w 1276066"/>
              <a:gd name="connsiteY8" fmla="*/ 1057702 h 1199638"/>
              <a:gd name="connsiteX0" fmla="*/ 0 w 1264762"/>
              <a:gd name="connsiteY0" fmla="*/ 429905 h 1193937"/>
              <a:gd name="connsiteX1" fmla="*/ 232012 w 1264762"/>
              <a:gd name="connsiteY1" fmla="*/ 102359 h 1193937"/>
              <a:gd name="connsiteX2" fmla="*/ 545911 w 1264762"/>
              <a:gd name="connsiteY2" fmla="*/ 6824 h 1193937"/>
              <a:gd name="connsiteX3" fmla="*/ 1050878 w 1264762"/>
              <a:gd name="connsiteY3" fmla="*/ 143302 h 1193937"/>
              <a:gd name="connsiteX4" fmla="*/ 1214651 w 1264762"/>
              <a:gd name="connsiteY4" fmla="*/ 607326 h 1193937"/>
              <a:gd name="connsiteX5" fmla="*/ 1214651 w 1264762"/>
              <a:gd name="connsiteY5" fmla="*/ 1030406 h 1193937"/>
              <a:gd name="connsiteX6" fmla="*/ 913987 w 1264762"/>
              <a:gd name="connsiteY6" fmla="*/ 1174831 h 1193937"/>
              <a:gd name="connsiteX7" fmla="*/ 459543 w 1264762"/>
              <a:gd name="connsiteY7" fmla="*/ 1145044 h 1193937"/>
              <a:gd name="connsiteX8" fmla="*/ 204717 w 1264762"/>
              <a:gd name="connsiteY8" fmla="*/ 1057702 h 1193937"/>
              <a:gd name="connsiteX0" fmla="*/ 0 w 1257615"/>
              <a:gd name="connsiteY0" fmla="*/ 429905 h 1219906"/>
              <a:gd name="connsiteX1" fmla="*/ 232012 w 1257615"/>
              <a:gd name="connsiteY1" fmla="*/ 102359 h 1219906"/>
              <a:gd name="connsiteX2" fmla="*/ 545911 w 1257615"/>
              <a:gd name="connsiteY2" fmla="*/ 6824 h 1219906"/>
              <a:gd name="connsiteX3" fmla="*/ 1050878 w 1257615"/>
              <a:gd name="connsiteY3" fmla="*/ 143302 h 1219906"/>
              <a:gd name="connsiteX4" fmla="*/ 1214651 w 1257615"/>
              <a:gd name="connsiteY4" fmla="*/ 607326 h 1219906"/>
              <a:gd name="connsiteX5" fmla="*/ 1207504 w 1257615"/>
              <a:gd name="connsiteY5" fmla="*/ 874593 h 1219906"/>
              <a:gd name="connsiteX6" fmla="*/ 913987 w 1257615"/>
              <a:gd name="connsiteY6" fmla="*/ 1174831 h 1219906"/>
              <a:gd name="connsiteX7" fmla="*/ 459543 w 1257615"/>
              <a:gd name="connsiteY7" fmla="*/ 1145044 h 1219906"/>
              <a:gd name="connsiteX8" fmla="*/ 204717 w 1257615"/>
              <a:gd name="connsiteY8" fmla="*/ 1057702 h 1219906"/>
              <a:gd name="connsiteX0" fmla="*/ 0 w 1249779"/>
              <a:gd name="connsiteY0" fmla="*/ 429905 h 1219906"/>
              <a:gd name="connsiteX1" fmla="*/ 232012 w 1249779"/>
              <a:gd name="connsiteY1" fmla="*/ 102359 h 1219906"/>
              <a:gd name="connsiteX2" fmla="*/ 545911 w 1249779"/>
              <a:gd name="connsiteY2" fmla="*/ 6824 h 1219906"/>
              <a:gd name="connsiteX3" fmla="*/ 1050878 w 1249779"/>
              <a:gd name="connsiteY3" fmla="*/ 143302 h 1219906"/>
              <a:gd name="connsiteX4" fmla="*/ 1167636 w 1249779"/>
              <a:gd name="connsiteY4" fmla="*/ 438406 h 1219906"/>
              <a:gd name="connsiteX5" fmla="*/ 1207504 w 1249779"/>
              <a:gd name="connsiteY5" fmla="*/ 874593 h 1219906"/>
              <a:gd name="connsiteX6" fmla="*/ 913987 w 1249779"/>
              <a:gd name="connsiteY6" fmla="*/ 1174831 h 1219906"/>
              <a:gd name="connsiteX7" fmla="*/ 459543 w 1249779"/>
              <a:gd name="connsiteY7" fmla="*/ 1145044 h 1219906"/>
              <a:gd name="connsiteX8" fmla="*/ 204717 w 1249779"/>
              <a:gd name="connsiteY8" fmla="*/ 1057702 h 121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9779" h="1219906">
                <a:moveTo>
                  <a:pt x="0" y="429905"/>
                </a:moveTo>
                <a:cubicBezTo>
                  <a:pt x="70513" y="301388"/>
                  <a:pt x="141027" y="172872"/>
                  <a:pt x="232012" y="102359"/>
                </a:cubicBezTo>
                <a:cubicBezTo>
                  <a:pt x="322997" y="31846"/>
                  <a:pt x="409433" y="0"/>
                  <a:pt x="545911" y="6824"/>
                </a:cubicBezTo>
                <a:cubicBezTo>
                  <a:pt x="682389" y="13648"/>
                  <a:pt x="947257" y="71372"/>
                  <a:pt x="1050878" y="143302"/>
                </a:cubicBezTo>
                <a:cubicBezTo>
                  <a:pt x="1154499" y="215232"/>
                  <a:pt x="1141532" y="316524"/>
                  <a:pt x="1167636" y="438406"/>
                </a:cubicBezTo>
                <a:cubicBezTo>
                  <a:pt x="1193740" y="560288"/>
                  <a:pt x="1249779" y="751856"/>
                  <a:pt x="1207504" y="874593"/>
                </a:cubicBezTo>
                <a:cubicBezTo>
                  <a:pt x="1165229" y="997331"/>
                  <a:pt x="1038647" y="1129756"/>
                  <a:pt x="913987" y="1174831"/>
                </a:cubicBezTo>
                <a:cubicBezTo>
                  <a:pt x="789327" y="1219906"/>
                  <a:pt x="577755" y="1164565"/>
                  <a:pt x="459543" y="1145044"/>
                </a:cubicBezTo>
                <a:cubicBezTo>
                  <a:pt x="341331" y="1125523"/>
                  <a:pt x="246798" y="1102057"/>
                  <a:pt x="204717" y="1057702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Figura a mano libera 71"/>
          <p:cNvSpPr/>
          <p:nvPr/>
        </p:nvSpPr>
        <p:spPr>
          <a:xfrm>
            <a:off x="2483768" y="3430460"/>
            <a:ext cx="1292593" cy="1114664"/>
          </a:xfrm>
          <a:custGeom>
            <a:avLst/>
            <a:gdLst>
              <a:gd name="connsiteX0" fmla="*/ 0 w 1276066"/>
              <a:gd name="connsiteY0" fmla="*/ 429905 h 1203278"/>
              <a:gd name="connsiteX1" fmla="*/ 232012 w 1276066"/>
              <a:gd name="connsiteY1" fmla="*/ 102359 h 1203278"/>
              <a:gd name="connsiteX2" fmla="*/ 545911 w 1276066"/>
              <a:gd name="connsiteY2" fmla="*/ 6824 h 1203278"/>
              <a:gd name="connsiteX3" fmla="*/ 1050878 w 1276066"/>
              <a:gd name="connsiteY3" fmla="*/ 143302 h 1203278"/>
              <a:gd name="connsiteX4" fmla="*/ 1214651 w 1276066"/>
              <a:gd name="connsiteY4" fmla="*/ 607326 h 1203278"/>
              <a:gd name="connsiteX5" fmla="*/ 1214651 w 1276066"/>
              <a:gd name="connsiteY5" fmla="*/ 1030406 h 1203278"/>
              <a:gd name="connsiteX6" fmla="*/ 846162 w 1276066"/>
              <a:gd name="connsiteY6" fmla="*/ 1180532 h 1203278"/>
              <a:gd name="connsiteX7" fmla="*/ 395786 w 1276066"/>
              <a:gd name="connsiteY7" fmla="*/ 1166884 h 1203278"/>
              <a:gd name="connsiteX8" fmla="*/ 204717 w 1276066"/>
              <a:gd name="connsiteY8" fmla="*/ 1057702 h 1203278"/>
              <a:gd name="connsiteX0" fmla="*/ 0 w 1276066"/>
              <a:gd name="connsiteY0" fmla="*/ 429905 h 1188495"/>
              <a:gd name="connsiteX1" fmla="*/ 232012 w 1276066"/>
              <a:gd name="connsiteY1" fmla="*/ 102359 h 1188495"/>
              <a:gd name="connsiteX2" fmla="*/ 545911 w 1276066"/>
              <a:gd name="connsiteY2" fmla="*/ 6824 h 1188495"/>
              <a:gd name="connsiteX3" fmla="*/ 1050878 w 1276066"/>
              <a:gd name="connsiteY3" fmla="*/ 143302 h 1188495"/>
              <a:gd name="connsiteX4" fmla="*/ 1214651 w 1276066"/>
              <a:gd name="connsiteY4" fmla="*/ 607326 h 1188495"/>
              <a:gd name="connsiteX5" fmla="*/ 1214651 w 1276066"/>
              <a:gd name="connsiteY5" fmla="*/ 1030406 h 1188495"/>
              <a:gd name="connsiteX6" fmla="*/ 846162 w 1276066"/>
              <a:gd name="connsiteY6" fmla="*/ 1180532 h 1188495"/>
              <a:gd name="connsiteX7" fmla="*/ 440498 w 1276066"/>
              <a:gd name="connsiteY7" fmla="*/ 1078186 h 1188495"/>
              <a:gd name="connsiteX8" fmla="*/ 204717 w 1276066"/>
              <a:gd name="connsiteY8" fmla="*/ 1057702 h 1188495"/>
              <a:gd name="connsiteX0" fmla="*/ 0 w 1271669"/>
              <a:gd name="connsiteY0" fmla="*/ 429905 h 1108883"/>
              <a:gd name="connsiteX1" fmla="*/ 232012 w 1271669"/>
              <a:gd name="connsiteY1" fmla="*/ 102359 h 1108883"/>
              <a:gd name="connsiteX2" fmla="*/ 545911 w 1271669"/>
              <a:gd name="connsiteY2" fmla="*/ 6824 h 1108883"/>
              <a:gd name="connsiteX3" fmla="*/ 1050878 w 1271669"/>
              <a:gd name="connsiteY3" fmla="*/ 143302 h 1108883"/>
              <a:gd name="connsiteX4" fmla="*/ 1214651 w 1271669"/>
              <a:gd name="connsiteY4" fmla="*/ 607326 h 1108883"/>
              <a:gd name="connsiteX5" fmla="*/ 1214651 w 1271669"/>
              <a:gd name="connsiteY5" fmla="*/ 1030406 h 1108883"/>
              <a:gd name="connsiteX6" fmla="*/ 872546 w 1271669"/>
              <a:gd name="connsiteY6" fmla="*/ 1078187 h 1108883"/>
              <a:gd name="connsiteX7" fmla="*/ 440498 w 1271669"/>
              <a:gd name="connsiteY7" fmla="*/ 1078186 h 1108883"/>
              <a:gd name="connsiteX8" fmla="*/ 204717 w 1271669"/>
              <a:gd name="connsiteY8" fmla="*/ 1057702 h 1108883"/>
              <a:gd name="connsiteX0" fmla="*/ 0 w 1271669"/>
              <a:gd name="connsiteY0" fmla="*/ 429905 h 1108883"/>
              <a:gd name="connsiteX1" fmla="*/ 232012 w 1271669"/>
              <a:gd name="connsiteY1" fmla="*/ 102359 h 1108883"/>
              <a:gd name="connsiteX2" fmla="*/ 545911 w 1271669"/>
              <a:gd name="connsiteY2" fmla="*/ 6824 h 1108883"/>
              <a:gd name="connsiteX3" fmla="*/ 1050878 w 1271669"/>
              <a:gd name="connsiteY3" fmla="*/ 143302 h 1108883"/>
              <a:gd name="connsiteX4" fmla="*/ 1214651 w 1271669"/>
              <a:gd name="connsiteY4" fmla="*/ 607326 h 1108883"/>
              <a:gd name="connsiteX5" fmla="*/ 1214651 w 1271669"/>
              <a:gd name="connsiteY5" fmla="*/ 1030406 h 1108883"/>
              <a:gd name="connsiteX6" fmla="*/ 872546 w 1271669"/>
              <a:gd name="connsiteY6" fmla="*/ 1078187 h 1108883"/>
              <a:gd name="connsiteX7" fmla="*/ 440499 w 1271669"/>
              <a:gd name="connsiteY7" fmla="*/ 1078187 h 1108883"/>
              <a:gd name="connsiteX8" fmla="*/ 204717 w 1271669"/>
              <a:gd name="connsiteY8" fmla="*/ 1057702 h 1108883"/>
              <a:gd name="connsiteX0" fmla="*/ 0 w 1289605"/>
              <a:gd name="connsiteY0" fmla="*/ 429905 h 1102190"/>
              <a:gd name="connsiteX1" fmla="*/ 232012 w 1289605"/>
              <a:gd name="connsiteY1" fmla="*/ 102359 h 1102190"/>
              <a:gd name="connsiteX2" fmla="*/ 545911 w 1289605"/>
              <a:gd name="connsiteY2" fmla="*/ 6824 h 1102190"/>
              <a:gd name="connsiteX3" fmla="*/ 1050878 w 1289605"/>
              <a:gd name="connsiteY3" fmla="*/ 143302 h 1102190"/>
              <a:gd name="connsiteX4" fmla="*/ 1214651 w 1289605"/>
              <a:gd name="connsiteY4" fmla="*/ 607326 h 1102190"/>
              <a:gd name="connsiteX5" fmla="*/ 1232587 w 1289605"/>
              <a:gd name="connsiteY5" fmla="*/ 934171 h 1102190"/>
              <a:gd name="connsiteX6" fmla="*/ 872546 w 1289605"/>
              <a:gd name="connsiteY6" fmla="*/ 1078187 h 1102190"/>
              <a:gd name="connsiteX7" fmla="*/ 440499 w 1289605"/>
              <a:gd name="connsiteY7" fmla="*/ 1078187 h 1102190"/>
              <a:gd name="connsiteX8" fmla="*/ 204717 w 1289605"/>
              <a:gd name="connsiteY8" fmla="*/ 1057702 h 1102190"/>
              <a:gd name="connsiteX0" fmla="*/ 0 w 1292594"/>
              <a:gd name="connsiteY0" fmla="*/ 429905 h 1102190"/>
              <a:gd name="connsiteX1" fmla="*/ 232012 w 1292594"/>
              <a:gd name="connsiteY1" fmla="*/ 102359 h 1102190"/>
              <a:gd name="connsiteX2" fmla="*/ 545911 w 1292594"/>
              <a:gd name="connsiteY2" fmla="*/ 6824 h 1102190"/>
              <a:gd name="connsiteX3" fmla="*/ 1050878 w 1292594"/>
              <a:gd name="connsiteY3" fmla="*/ 143302 h 1102190"/>
              <a:gd name="connsiteX4" fmla="*/ 1232587 w 1292594"/>
              <a:gd name="connsiteY4" fmla="*/ 430115 h 1102190"/>
              <a:gd name="connsiteX5" fmla="*/ 1232587 w 1292594"/>
              <a:gd name="connsiteY5" fmla="*/ 934171 h 1102190"/>
              <a:gd name="connsiteX6" fmla="*/ 872546 w 1292594"/>
              <a:gd name="connsiteY6" fmla="*/ 1078187 h 1102190"/>
              <a:gd name="connsiteX7" fmla="*/ 440499 w 1292594"/>
              <a:gd name="connsiteY7" fmla="*/ 1078187 h 1102190"/>
              <a:gd name="connsiteX8" fmla="*/ 204717 w 1292594"/>
              <a:gd name="connsiteY8" fmla="*/ 1057702 h 1102190"/>
              <a:gd name="connsiteX0" fmla="*/ 0 w 1292594"/>
              <a:gd name="connsiteY0" fmla="*/ 430378 h 1102663"/>
              <a:gd name="connsiteX1" fmla="*/ 232012 w 1292594"/>
              <a:gd name="connsiteY1" fmla="*/ 102832 h 1102663"/>
              <a:gd name="connsiteX2" fmla="*/ 545911 w 1292594"/>
              <a:gd name="connsiteY2" fmla="*/ 7297 h 1102663"/>
              <a:gd name="connsiteX3" fmla="*/ 1016562 w 1292594"/>
              <a:gd name="connsiteY3" fmla="*/ 70548 h 1102663"/>
              <a:gd name="connsiteX4" fmla="*/ 1232587 w 1292594"/>
              <a:gd name="connsiteY4" fmla="*/ 430588 h 1102663"/>
              <a:gd name="connsiteX5" fmla="*/ 1232587 w 1292594"/>
              <a:gd name="connsiteY5" fmla="*/ 934644 h 1102663"/>
              <a:gd name="connsiteX6" fmla="*/ 872546 w 1292594"/>
              <a:gd name="connsiteY6" fmla="*/ 1078660 h 1102663"/>
              <a:gd name="connsiteX7" fmla="*/ 440499 w 1292594"/>
              <a:gd name="connsiteY7" fmla="*/ 1078660 h 1102663"/>
              <a:gd name="connsiteX8" fmla="*/ 204717 w 1292594"/>
              <a:gd name="connsiteY8" fmla="*/ 1058175 h 1102663"/>
              <a:gd name="connsiteX0" fmla="*/ 0 w 1292593"/>
              <a:gd name="connsiteY0" fmla="*/ 430378 h 1114664"/>
              <a:gd name="connsiteX1" fmla="*/ 232012 w 1292593"/>
              <a:gd name="connsiteY1" fmla="*/ 102832 h 1114664"/>
              <a:gd name="connsiteX2" fmla="*/ 545911 w 1292593"/>
              <a:gd name="connsiteY2" fmla="*/ 7297 h 1114664"/>
              <a:gd name="connsiteX3" fmla="*/ 1016562 w 1292593"/>
              <a:gd name="connsiteY3" fmla="*/ 70548 h 1114664"/>
              <a:gd name="connsiteX4" fmla="*/ 1232587 w 1292593"/>
              <a:gd name="connsiteY4" fmla="*/ 430588 h 1114664"/>
              <a:gd name="connsiteX5" fmla="*/ 1232586 w 1292593"/>
              <a:gd name="connsiteY5" fmla="*/ 862637 h 1114664"/>
              <a:gd name="connsiteX6" fmla="*/ 872546 w 1292593"/>
              <a:gd name="connsiteY6" fmla="*/ 1078660 h 1114664"/>
              <a:gd name="connsiteX7" fmla="*/ 440499 w 1292593"/>
              <a:gd name="connsiteY7" fmla="*/ 1078660 h 1114664"/>
              <a:gd name="connsiteX8" fmla="*/ 204717 w 1292593"/>
              <a:gd name="connsiteY8" fmla="*/ 1058175 h 1114664"/>
              <a:gd name="connsiteX0" fmla="*/ 0 w 1292593"/>
              <a:gd name="connsiteY0" fmla="*/ 430378 h 1114664"/>
              <a:gd name="connsiteX1" fmla="*/ 232012 w 1292593"/>
              <a:gd name="connsiteY1" fmla="*/ 102832 h 1114664"/>
              <a:gd name="connsiteX2" fmla="*/ 545911 w 1292593"/>
              <a:gd name="connsiteY2" fmla="*/ 7297 h 1114664"/>
              <a:gd name="connsiteX3" fmla="*/ 1016562 w 1292593"/>
              <a:gd name="connsiteY3" fmla="*/ 70548 h 1114664"/>
              <a:gd name="connsiteX4" fmla="*/ 1232587 w 1292593"/>
              <a:gd name="connsiteY4" fmla="*/ 430588 h 1114664"/>
              <a:gd name="connsiteX5" fmla="*/ 1232586 w 1292593"/>
              <a:gd name="connsiteY5" fmla="*/ 862637 h 1114664"/>
              <a:gd name="connsiteX6" fmla="*/ 872546 w 1292593"/>
              <a:gd name="connsiteY6" fmla="*/ 1078660 h 1114664"/>
              <a:gd name="connsiteX7" fmla="*/ 440499 w 1292593"/>
              <a:gd name="connsiteY7" fmla="*/ 1078660 h 1114664"/>
              <a:gd name="connsiteX8" fmla="*/ 224475 w 1292593"/>
              <a:gd name="connsiteY8" fmla="*/ 1006652 h 1114664"/>
              <a:gd name="connsiteX0" fmla="*/ 0 w 1292593"/>
              <a:gd name="connsiteY0" fmla="*/ 430378 h 1114664"/>
              <a:gd name="connsiteX1" fmla="*/ 232012 w 1292593"/>
              <a:gd name="connsiteY1" fmla="*/ 102832 h 1114664"/>
              <a:gd name="connsiteX2" fmla="*/ 545911 w 1292593"/>
              <a:gd name="connsiteY2" fmla="*/ 7297 h 1114664"/>
              <a:gd name="connsiteX3" fmla="*/ 1016562 w 1292593"/>
              <a:gd name="connsiteY3" fmla="*/ 70548 h 1114664"/>
              <a:gd name="connsiteX4" fmla="*/ 1232587 w 1292593"/>
              <a:gd name="connsiteY4" fmla="*/ 430588 h 1114664"/>
              <a:gd name="connsiteX5" fmla="*/ 1232586 w 1292593"/>
              <a:gd name="connsiteY5" fmla="*/ 862637 h 1114664"/>
              <a:gd name="connsiteX6" fmla="*/ 872546 w 1292593"/>
              <a:gd name="connsiteY6" fmla="*/ 1078660 h 1114664"/>
              <a:gd name="connsiteX7" fmla="*/ 512507 w 1292593"/>
              <a:gd name="connsiteY7" fmla="*/ 1078660 h 1114664"/>
              <a:gd name="connsiteX8" fmla="*/ 224475 w 1292593"/>
              <a:gd name="connsiteY8" fmla="*/ 1006652 h 111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2593" h="1114664">
                <a:moveTo>
                  <a:pt x="0" y="430378"/>
                </a:moveTo>
                <a:cubicBezTo>
                  <a:pt x="70513" y="301861"/>
                  <a:pt x="141027" y="173345"/>
                  <a:pt x="232012" y="102832"/>
                </a:cubicBezTo>
                <a:cubicBezTo>
                  <a:pt x="322997" y="32319"/>
                  <a:pt x="415153" y="12678"/>
                  <a:pt x="545911" y="7297"/>
                </a:cubicBezTo>
                <a:cubicBezTo>
                  <a:pt x="676669" y="1916"/>
                  <a:pt x="902116" y="0"/>
                  <a:pt x="1016562" y="70548"/>
                </a:cubicBezTo>
                <a:cubicBezTo>
                  <a:pt x="1131008" y="141096"/>
                  <a:pt x="1196583" y="298573"/>
                  <a:pt x="1232587" y="430588"/>
                </a:cubicBezTo>
                <a:cubicBezTo>
                  <a:pt x="1268591" y="562603"/>
                  <a:pt x="1292593" y="754625"/>
                  <a:pt x="1232586" y="862637"/>
                </a:cubicBezTo>
                <a:cubicBezTo>
                  <a:pt x="1172579" y="970649"/>
                  <a:pt x="992559" y="1042656"/>
                  <a:pt x="872546" y="1078660"/>
                </a:cubicBezTo>
                <a:cubicBezTo>
                  <a:pt x="752533" y="1114664"/>
                  <a:pt x="620519" y="1090661"/>
                  <a:pt x="512507" y="1078660"/>
                </a:cubicBezTo>
                <a:cubicBezTo>
                  <a:pt x="404495" y="1066659"/>
                  <a:pt x="266556" y="1051007"/>
                  <a:pt x="224475" y="1006652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1464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it-IT" sz="3600" dirty="0" smtClean="0">
                <a:solidFill>
                  <a:srgbClr val="0070C0"/>
                </a:solidFill>
              </a:rPr>
              <a:t>upper </a:t>
            </a:r>
            <a:r>
              <a:rPr lang="it-IT" sz="3600" dirty="0" err="1" smtClean="0">
                <a:solidFill>
                  <a:srgbClr val="0070C0"/>
                </a:solidFill>
              </a:rPr>
              <a:t>bound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1115616" y="1412776"/>
            <a:ext cx="802838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it-IT" sz="2400" i="1" dirty="0" err="1" smtClean="0">
                <a:solidFill>
                  <a:srgbClr val="C00000"/>
                </a:solidFill>
              </a:rPr>
              <a:t>Proof</a:t>
            </a:r>
            <a:r>
              <a:rPr lang="it-IT" sz="2400" i="1" dirty="0" smtClean="0">
                <a:solidFill>
                  <a:srgbClr val="C00000"/>
                </a:solidFill>
              </a:rPr>
              <a:t> sketch</a:t>
            </a:r>
            <a:r>
              <a:rPr lang="it-IT" sz="2400" dirty="0" smtClean="0">
                <a:solidFill>
                  <a:srgbClr val="C00000"/>
                </a:solidFill>
              </a:rPr>
              <a:t>: …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we</a:t>
            </a:r>
            <a:r>
              <a:rPr lang="it-IT" sz="2400" dirty="0" smtClean="0">
                <a:solidFill>
                  <a:prstClr val="black"/>
                </a:solidFill>
              </a:rPr>
              <a:t> can </a:t>
            </a:r>
            <a:r>
              <a:rPr lang="it-IT" sz="2400" dirty="0" err="1" smtClean="0">
                <a:solidFill>
                  <a:prstClr val="black"/>
                </a:solidFill>
              </a:rPr>
              <a:t>split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G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into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G</a:t>
            </a:r>
            <a:r>
              <a:rPr lang="it-IT" sz="2400" i="1" baseline="-25000" dirty="0" smtClean="0">
                <a:solidFill>
                  <a:prstClr val="black"/>
                </a:solidFill>
              </a:rPr>
              <a:t>1</a:t>
            </a:r>
            <a:r>
              <a:rPr lang="it-IT" sz="2400" dirty="0" smtClean="0">
                <a:solidFill>
                  <a:prstClr val="black"/>
                </a:solidFill>
              </a:rPr>
              <a:t>, </a:t>
            </a:r>
            <a:r>
              <a:rPr lang="it-IT" sz="2400" i="1" dirty="0" smtClean="0">
                <a:solidFill>
                  <a:prstClr val="black"/>
                </a:solidFill>
              </a:rPr>
              <a:t>G</a:t>
            </a:r>
            <a:r>
              <a:rPr lang="it-IT" sz="2400" i="1" baseline="-25000" dirty="0" smtClean="0">
                <a:solidFill>
                  <a:prstClr val="black"/>
                </a:solidFill>
              </a:rPr>
              <a:t>2</a:t>
            </a:r>
            <a:r>
              <a:rPr lang="it-IT" sz="2400" dirty="0" smtClean="0">
                <a:solidFill>
                  <a:prstClr val="black"/>
                </a:solidFill>
              </a:rPr>
              <a:t>, ..,</a:t>
            </a:r>
            <a:r>
              <a:rPr lang="it-IT" sz="2400" i="1" dirty="0" smtClean="0">
                <a:solidFill>
                  <a:prstClr val="black"/>
                </a:solidFill>
              </a:rPr>
              <a:t> </a:t>
            </a:r>
            <a:r>
              <a:rPr lang="it-IT" sz="2400" i="1" dirty="0" err="1" smtClean="0">
                <a:solidFill>
                  <a:prstClr val="black"/>
                </a:solidFill>
              </a:rPr>
              <a:t>G</a:t>
            </a:r>
            <a:r>
              <a:rPr lang="it-IT" sz="2400" i="1" baseline="-25000" dirty="0" err="1" smtClean="0">
                <a:solidFill>
                  <a:prstClr val="black"/>
                </a:solidFill>
              </a:rPr>
              <a:t>k</a:t>
            </a:r>
            <a:r>
              <a:rPr lang="it-IT" sz="2400" i="1" dirty="0" smtClean="0">
                <a:solidFill>
                  <a:prstClr val="black"/>
                </a:solidFill>
              </a:rPr>
              <a:t> </a:t>
            </a:r>
            <a:r>
              <a:rPr lang="it-IT" sz="2400" dirty="0" smtClean="0">
                <a:solidFill>
                  <a:prstClr val="black"/>
                </a:solidFill>
              </a:rPr>
              <a:t>(</a:t>
            </a:r>
            <a:r>
              <a:rPr lang="it-IT" sz="2400" i="1" dirty="0" smtClean="0">
                <a:solidFill>
                  <a:prstClr val="black"/>
                </a:solidFill>
              </a:rPr>
              <a:t>K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 </a:t>
            </a:r>
            <a:r>
              <a:rPr lang="it-IT" sz="2400" i="1" dirty="0" smtClean="0">
                <a:solidFill>
                  <a:prstClr val="black"/>
                </a:solidFill>
              </a:rPr>
              <a:t>5</a:t>
            </a:r>
            <a:r>
              <a:rPr lang="it-IT" sz="2400" dirty="0" smtClean="0">
                <a:solidFill>
                  <a:prstClr val="black"/>
                </a:solidFill>
              </a:rPr>
              <a:t>) </a:t>
            </a:r>
            <a:r>
              <a:rPr lang="it-IT" sz="2400" dirty="0" err="1" smtClean="0">
                <a:solidFill>
                  <a:prstClr val="black"/>
                </a:solidFill>
              </a:rPr>
              <a:t>biconnected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subgraphs</a:t>
            </a:r>
            <a:r>
              <a:rPr lang="it-IT" sz="2400" dirty="0" smtClean="0">
                <a:solidFill>
                  <a:prstClr val="black"/>
                </a:solidFill>
              </a:rPr>
              <a:t>, </a:t>
            </a:r>
            <a:r>
              <a:rPr lang="it-IT" sz="2400" dirty="0" err="1" smtClean="0">
                <a:solidFill>
                  <a:prstClr val="black"/>
                </a:solidFill>
              </a:rPr>
              <a:t>such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that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each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of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them</a:t>
            </a:r>
            <a:r>
              <a:rPr lang="it-IT" sz="2400" dirty="0" smtClean="0">
                <a:solidFill>
                  <a:prstClr val="black"/>
                </a:solidFill>
              </a:rPr>
              <a:t> share </a:t>
            </a:r>
            <a:r>
              <a:rPr lang="it-IT" sz="2400" dirty="0" err="1" smtClean="0">
                <a:solidFill>
                  <a:prstClr val="black"/>
                </a:solidFill>
              </a:rPr>
              <a:t>exactly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one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edge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with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err="1" smtClean="0">
                <a:solidFill>
                  <a:prstClr val="black"/>
                </a:solidFill>
              </a:rPr>
              <a:t>G*</a:t>
            </a:r>
            <a:r>
              <a:rPr lang="it-IT" sz="2400" i="1" dirty="0" smtClean="0">
                <a:solidFill>
                  <a:prstClr val="black"/>
                </a:solidFill>
              </a:rPr>
              <a:t>.</a:t>
            </a:r>
            <a:endParaRPr lang="en-US" sz="2400" dirty="0" smtClean="0"/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endParaRPr lang="it-IT" sz="2000" dirty="0" smtClean="0">
              <a:solidFill>
                <a:prstClr val="black"/>
              </a:solidFill>
              <a:sym typeface="Symbol"/>
            </a:endParaRPr>
          </a:p>
        </p:txBody>
      </p:sp>
      <p:grpSp>
        <p:nvGrpSpPr>
          <p:cNvPr id="2" name="Gruppo 54"/>
          <p:cNvGrpSpPr/>
          <p:nvPr/>
        </p:nvGrpSpPr>
        <p:grpSpPr>
          <a:xfrm>
            <a:off x="1475656" y="3816287"/>
            <a:ext cx="1296144" cy="1070483"/>
            <a:chOff x="3491880" y="3382973"/>
            <a:chExt cx="1296144" cy="1070483"/>
          </a:xfrm>
        </p:grpSpPr>
        <p:sp>
          <p:nvSpPr>
            <p:cNvPr id="34" name="Ovale 33"/>
            <p:cNvSpPr/>
            <p:nvPr/>
          </p:nvSpPr>
          <p:spPr>
            <a:xfrm rot="19847765">
              <a:off x="4453965" y="3382973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Ovale 37"/>
            <p:cNvSpPr/>
            <p:nvPr/>
          </p:nvSpPr>
          <p:spPr>
            <a:xfrm>
              <a:off x="3635896" y="342900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Ovale 38"/>
            <p:cNvSpPr/>
            <p:nvPr/>
          </p:nvSpPr>
          <p:spPr>
            <a:xfrm rot="20689137">
              <a:off x="4084288" y="430944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Ovale 39"/>
            <p:cNvSpPr/>
            <p:nvPr/>
          </p:nvSpPr>
          <p:spPr>
            <a:xfrm>
              <a:off x="4644008" y="393305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Ovale 40"/>
            <p:cNvSpPr/>
            <p:nvPr/>
          </p:nvSpPr>
          <p:spPr>
            <a:xfrm>
              <a:off x="3491880" y="407707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2" name="Connettore 1 41"/>
            <p:cNvCxnSpPr>
              <a:stCxn id="38" idx="6"/>
              <a:endCxn id="40" idx="1"/>
            </p:cNvCxnSpPr>
            <p:nvPr/>
          </p:nvCxnSpPr>
          <p:spPr>
            <a:xfrm>
              <a:off x="3779912" y="3501008"/>
              <a:ext cx="885187" cy="4531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>
              <a:stCxn id="34" idx="3"/>
              <a:endCxn id="39" idx="7"/>
            </p:cNvCxnSpPr>
            <p:nvPr/>
          </p:nvCxnSpPr>
          <p:spPr>
            <a:xfrm flipH="1">
              <a:off x="4192103" y="3524269"/>
              <a:ext cx="314269" cy="7947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>
              <a:stCxn id="41" idx="7"/>
              <a:endCxn id="34" idx="2"/>
            </p:cNvCxnSpPr>
            <p:nvPr/>
          </p:nvCxnSpPr>
          <p:spPr>
            <a:xfrm flipV="1">
              <a:off x="3614805" y="3490115"/>
              <a:ext cx="848313" cy="608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1 44"/>
            <p:cNvCxnSpPr>
              <a:stCxn id="38" idx="4"/>
              <a:endCxn id="39" idx="1"/>
            </p:cNvCxnSpPr>
            <p:nvPr/>
          </p:nvCxnSpPr>
          <p:spPr>
            <a:xfrm>
              <a:off x="3707904" y="3573016"/>
              <a:ext cx="385918" cy="7726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>
              <a:stCxn id="40" idx="3"/>
              <a:endCxn id="41" idx="6"/>
            </p:cNvCxnSpPr>
            <p:nvPr/>
          </p:nvCxnSpPr>
          <p:spPr>
            <a:xfrm flipH="1">
              <a:off x="3635896" y="4055981"/>
              <a:ext cx="1029203" cy="930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1 46"/>
            <p:cNvCxnSpPr>
              <a:stCxn id="38" idx="7"/>
              <a:endCxn id="34" idx="6"/>
            </p:cNvCxnSpPr>
            <p:nvPr/>
          </p:nvCxnSpPr>
          <p:spPr>
            <a:xfrm flipV="1">
              <a:off x="3758821" y="3419847"/>
              <a:ext cx="830007" cy="302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47"/>
            <p:cNvCxnSpPr>
              <a:stCxn id="34" idx="4"/>
              <a:endCxn id="40" idx="0"/>
            </p:cNvCxnSpPr>
            <p:nvPr/>
          </p:nvCxnSpPr>
          <p:spPr>
            <a:xfrm>
              <a:off x="4561107" y="3517836"/>
              <a:ext cx="154909" cy="4152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1 48"/>
            <p:cNvCxnSpPr>
              <a:stCxn id="40" idx="4"/>
              <a:endCxn id="39" idx="6"/>
            </p:cNvCxnSpPr>
            <p:nvPr/>
          </p:nvCxnSpPr>
          <p:spPr>
            <a:xfrm flipH="1">
              <a:off x="4225791" y="4077072"/>
              <a:ext cx="490225" cy="2855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49"/>
            <p:cNvCxnSpPr>
              <a:stCxn id="39" idx="2"/>
              <a:endCxn id="41" idx="5"/>
            </p:cNvCxnSpPr>
            <p:nvPr/>
          </p:nvCxnSpPr>
          <p:spPr>
            <a:xfrm flipH="1" flipV="1">
              <a:off x="3614805" y="4199997"/>
              <a:ext cx="471996" cy="2003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1 50"/>
            <p:cNvCxnSpPr>
              <a:stCxn id="38" idx="3"/>
              <a:endCxn id="41" idx="0"/>
            </p:cNvCxnSpPr>
            <p:nvPr/>
          </p:nvCxnSpPr>
          <p:spPr>
            <a:xfrm flipH="1">
              <a:off x="3563888" y="3551925"/>
              <a:ext cx="93099" cy="5251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ttangolo 75"/>
          <p:cNvSpPr/>
          <p:nvPr/>
        </p:nvSpPr>
        <p:spPr>
          <a:xfrm>
            <a:off x="3895352" y="3068960"/>
            <a:ext cx="52200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it-IT" sz="2400" dirty="0" err="1" smtClean="0"/>
              <a:t>Each</a:t>
            </a:r>
            <a:r>
              <a:rPr lang="it-IT" sz="2400" dirty="0" smtClean="0"/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G</a:t>
            </a:r>
            <a:r>
              <a:rPr lang="it-IT" sz="2400" i="1" baseline="-25000" dirty="0" smtClean="0">
                <a:solidFill>
                  <a:prstClr val="black"/>
                </a:solidFill>
              </a:rPr>
              <a:t>i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contains</a:t>
            </a:r>
            <a:r>
              <a:rPr lang="it-IT" sz="2400" dirty="0" smtClean="0">
                <a:solidFill>
                  <a:prstClr val="black"/>
                </a:solidFill>
              </a:rPr>
              <a:t> at </a:t>
            </a:r>
            <a:r>
              <a:rPr lang="it-IT" sz="2400" dirty="0" err="1" smtClean="0">
                <a:solidFill>
                  <a:prstClr val="black"/>
                </a:solidFill>
              </a:rPr>
              <a:t>most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K</a:t>
            </a:r>
            <a:r>
              <a:rPr lang="it-IT" sz="2400" i="1" baseline="-25000" dirty="0" smtClean="0">
                <a:solidFill>
                  <a:prstClr val="black"/>
                </a:solidFill>
              </a:rPr>
              <a:t>5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subgraphs</a:t>
            </a:r>
            <a:r>
              <a:rPr lang="it-IT" sz="2400" dirty="0" smtClean="0">
                <a:solidFill>
                  <a:prstClr val="black"/>
                </a:solidFill>
              </a:rPr>
              <a:t> and </a:t>
            </a:r>
            <a:r>
              <a:rPr lang="it-IT" sz="2400" dirty="0" err="1" smtClean="0">
                <a:solidFill>
                  <a:prstClr val="black"/>
                </a:solidFill>
              </a:rPr>
              <a:t>then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has</a:t>
            </a:r>
            <a:r>
              <a:rPr lang="it-IT" sz="2400" dirty="0" smtClean="0">
                <a:solidFill>
                  <a:prstClr val="black"/>
                </a:solidFill>
              </a:rPr>
              <a:t> at </a:t>
            </a:r>
            <a:r>
              <a:rPr lang="it-IT" sz="2400" dirty="0" err="1" smtClean="0">
                <a:solidFill>
                  <a:prstClr val="black"/>
                </a:solidFill>
              </a:rPr>
              <a:t>most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</a:rPr>
              <a:t>3n</a:t>
            </a:r>
            <a:r>
              <a:rPr lang="it-IT" sz="2400" i="1" baseline="-25000" dirty="0" smtClean="0">
                <a:solidFill>
                  <a:prstClr val="black"/>
                </a:solidFill>
              </a:rPr>
              <a:t>i</a:t>
            </a:r>
            <a:r>
              <a:rPr lang="it-IT" sz="2400" i="1" dirty="0" smtClean="0">
                <a:solidFill>
                  <a:prstClr val="black"/>
                </a:solidFill>
              </a:rPr>
              <a:t> - 5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edges</a:t>
            </a:r>
            <a:r>
              <a:rPr lang="it-IT" sz="2400" dirty="0" smtClean="0">
                <a:solidFill>
                  <a:prstClr val="black"/>
                </a:solidFill>
              </a:rPr>
              <a:t>. </a:t>
            </a:r>
          </a:p>
        </p:txBody>
      </p:sp>
      <p:sp>
        <p:nvSpPr>
          <p:cNvPr id="98" name="Rettangolo 97"/>
          <p:cNvSpPr/>
          <p:nvPr/>
        </p:nvSpPr>
        <p:spPr>
          <a:xfrm>
            <a:off x="1807168" y="3086570"/>
            <a:ext cx="3850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i</a:t>
            </a:r>
            <a:endParaRPr lang="it-IT" sz="2000" dirty="0"/>
          </a:p>
        </p:txBody>
      </p:sp>
      <p:grpSp>
        <p:nvGrpSpPr>
          <p:cNvPr id="3" name="Gruppo 27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5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7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7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Connettore 1 8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9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3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4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3" name="Connettore 1 6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Connettore 1 6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1" name="Connettore 1 6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Connettore 1 6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1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5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3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35" name="Connettore 1 34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1 35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Connettore 1 32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ettangolo 70"/>
          <p:cNvSpPr/>
          <p:nvPr/>
        </p:nvSpPr>
        <p:spPr>
          <a:xfrm>
            <a:off x="4163365" y="4219843"/>
            <a:ext cx="4444607" cy="23237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it-IT" sz="2000" dirty="0" err="1" smtClean="0">
                <a:solidFill>
                  <a:prstClr val="black"/>
                </a:solidFill>
                <a:sym typeface="Symbol"/>
              </a:rPr>
              <a:t>Then</a:t>
            </a:r>
            <a:r>
              <a:rPr lang="it-IT" sz="2000" dirty="0" smtClean="0">
                <a:solidFill>
                  <a:prstClr val="black"/>
                </a:solidFill>
                <a:sym typeface="Symbol"/>
              </a:rPr>
              <a:t>:</a:t>
            </a:r>
          </a:p>
          <a:p>
            <a:pPr lvl="0">
              <a:spcBef>
                <a:spcPts val="600"/>
              </a:spcBef>
            </a:pPr>
            <a:r>
              <a:rPr lang="it-IT" sz="2000" i="1" dirty="0" smtClean="0">
                <a:solidFill>
                  <a:prstClr val="black"/>
                </a:solidFill>
                <a:sym typeface="Symbol"/>
              </a:rPr>
              <a:t>m</a:t>
            </a:r>
            <a:r>
              <a:rPr lang="it-IT" sz="2000" dirty="0" smtClean="0">
                <a:solidFill>
                  <a:prstClr val="black"/>
                </a:solidFill>
                <a:sym typeface="Symbol"/>
              </a:rPr>
              <a:t>  </a:t>
            </a:r>
            <a:r>
              <a:rPr lang="it-IT" sz="2000" i="1" dirty="0" smtClean="0">
                <a:solidFill>
                  <a:prstClr val="black"/>
                </a:solidFill>
              </a:rPr>
              <a:t>3(</a:t>
            </a:r>
            <a:r>
              <a:rPr lang="it-IT" sz="2000" i="1" dirty="0" err="1" smtClean="0">
                <a:solidFill>
                  <a:prstClr val="black"/>
                </a:solidFill>
              </a:rPr>
              <a:t>n*</a:t>
            </a:r>
            <a:r>
              <a:rPr lang="it-IT" sz="2000" i="1" dirty="0" smtClean="0">
                <a:solidFill>
                  <a:prstClr val="black"/>
                </a:solidFill>
              </a:rPr>
              <a:t> + n</a:t>
            </a:r>
            <a:r>
              <a:rPr lang="it-IT" sz="2000" i="1" baseline="-25000" dirty="0" smtClean="0">
                <a:solidFill>
                  <a:prstClr val="black"/>
                </a:solidFill>
              </a:rPr>
              <a:t>1</a:t>
            </a:r>
            <a:r>
              <a:rPr lang="it-IT" sz="2000" i="1" dirty="0" smtClean="0">
                <a:solidFill>
                  <a:prstClr val="black"/>
                </a:solidFill>
              </a:rPr>
              <a:t> + n</a:t>
            </a:r>
            <a:r>
              <a:rPr lang="it-IT" sz="2000" i="1" baseline="-25000" dirty="0" smtClean="0">
                <a:solidFill>
                  <a:prstClr val="black"/>
                </a:solidFill>
              </a:rPr>
              <a:t>2</a:t>
            </a:r>
            <a:r>
              <a:rPr lang="it-IT" sz="2000" i="1" dirty="0" smtClean="0">
                <a:solidFill>
                  <a:prstClr val="black"/>
                </a:solidFill>
              </a:rPr>
              <a:t> + … + </a:t>
            </a:r>
            <a:r>
              <a:rPr lang="it-IT" sz="2000" i="1" dirty="0" err="1" smtClean="0">
                <a:solidFill>
                  <a:prstClr val="black"/>
                </a:solidFill>
              </a:rPr>
              <a:t>n</a:t>
            </a:r>
            <a:r>
              <a:rPr lang="it-IT" sz="2000" i="1" baseline="-25000" dirty="0" err="1" smtClean="0">
                <a:solidFill>
                  <a:prstClr val="black"/>
                </a:solidFill>
              </a:rPr>
              <a:t>k</a:t>
            </a:r>
            <a:r>
              <a:rPr lang="it-IT" sz="2000" i="1" dirty="0" smtClean="0">
                <a:solidFill>
                  <a:prstClr val="black"/>
                </a:solidFill>
              </a:rPr>
              <a:t> ) - 5(k + 1) - k</a:t>
            </a:r>
          </a:p>
          <a:p>
            <a:pPr lvl="0">
              <a:spcBef>
                <a:spcPts val="600"/>
              </a:spcBef>
            </a:pPr>
            <a:endParaRPr lang="it-IT" sz="2000" i="1" dirty="0" smtClean="0">
              <a:solidFill>
                <a:prstClr val="black"/>
              </a:solidFill>
              <a:sym typeface="Symbol"/>
            </a:endParaRPr>
          </a:p>
          <a:p>
            <a:pPr lvl="0">
              <a:spcBef>
                <a:spcPts val="600"/>
              </a:spcBef>
            </a:pPr>
            <a:r>
              <a:rPr lang="it-IT" sz="2000" i="1" dirty="0" err="1" smtClean="0">
                <a:solidFill>
                  <a:prstClr val="black"/>
                </a:solidFill>
                <a:sym typeface="Symbol"/>
              </a:rPr>
              <a:t>Since</a:t>
            </a:r>
            <a:r>
              <a:rPr lang="it-IT" sz="2000" i="1" dirty="0" smtClean="0">
                <a:solidFill>
                  <a:prstClr val="black"/>
                </a:solidFill>
                <a:sym typeface="Symbol"/>
              </a:rPr>
              <a:t>  </a:t>
            </a:r>
            <a:r>
              <a:rPr lang="it-IT" sz="2000" i="1" dirty="0" err="1" smtClean="0">
                <a:solidFill>
                  <a:prstClr val="black"/>
                </a:solidFill>
              </a:rPr>
              <a:t>n*</a:t>
            </a:r>
            <a:r>
              <a:rPr lang="it-IT" sz="2000" i="1" dirty="0" smtClean="0">
                <a:solidFill>
                  <a:prstClr val="black"/>
                </a:solidFill>
              </a:rPr>
              <a:t> + n</a:t>
            </a:r>
            <a:r>
              <a:rPr lang="it-IT" sz="2000" i="1" baseline="-25000" dirty="0" smtClean="0">
                <a:solidFill>
                  <a:prstClr val="black"/>
                </a:solidFill>
              </a:rPr>
              <a:t>1</a:t>
            </a:r>
            <a:r>
              <a:rPr lang="it-IT" sz="2000" i="1" dirty="0" smtClean="0">
                <a:solidFill>
                  <a:prstClr val="black"/>
                </a:solidFill>
              </a:rPr>
              <a:t> + n</a:t>
            </a:r>
            <a:r>
              <a:rPr lang="it-IT" sz="2000" i="1" baseline="-25000" dirty="0" smtClean="0">
                <a:solidFill>
                  <a:prstClr val="black"/>
                </a:solidFill>
              </a:rPr>
              <a:t>2</a:t>
            </a:r>
            <a:r>
              <a:rPr lang="it-IT" sz="2000" i="1" dirty="0" smtClean="0">
                <a:solidFill>
                  <a:prstClr val="black"/>
                </a:solidFill>
              </a:rPr>
              <a:t> + … + </a:t>
            </a:r>
            <a:r>
              <a:rPr lang="it-IT" sz="2000" i="1" dirty="0" err="1" smtClean="0">
                <a:solidFill>
                  <a:prstClr val="black"/>
                </a:solidFill>
              </a:rPr>
              <a:t>n</a:t>
            </a:r>
            <a:r>
              <a:rPr lang="it-IT" sz="2000" i="1" baseline="-25000" dirty="0" err="1" smtClean="0">
                <a:solidFill>
                  <a:prstClr val="black"/>
                </a:solidFill>
              </a:rPr>
              <a:t>k</a:t>
            </a:r>
            <a:r>
              <a:rPr lang="it-IT" sz="2000" i="1" dirty="0" smtClean="0">
                <a:solidFill>
                  <a:prstClr val="black"/>
                </a:solidFill>
              </a:rPr>
              <a:t> </a:t>
            </a:r>
            <a:r>
              <a:rPr lang="it-IT" sz="2000" dirty="0" smtClean="0">
                <a:solidFill>
                  <a:prstClr val="black"/>
                </a:solidFill>
                <a:sym typeface="Symbol"/>
              </a:rPr>
              <a:t> </a:t>
            </a:r>
            <a:r>
              <a:rPr lang="it-IT" sz="2000" i="1" dirty="0" smtClean="0">
                <a:solidFill>
                  <a:prstClr val="black"/>
                </a:solidFill>
                <a:sym typeface="Symbol"/>
              </a:rPr>
              <a:t>n + 2K</a:t>
            </a:r>
            <a:r>
              <a:rPr lang="it-IT" sz="2000" dirty="0" smtClean="0">
                <a:solidFill>
                  <a:prstClr val="black"/>
                </a:solidFill>
                <a:sym typeface="Symbol"/>
              </a:rPr>
              <a:t> </a:t>
            </a:r>
          </a:p>
          <a:p>
            <a:pPr lvl="0">
              <a:spcBef>
                <a:spcPts val="600"/>
              </a:spcBef>
            </a:pPr>
            <a:endParaRPr lang="it-IT" sz="2000" dirty="0" smtClean="0">
              <a:solidFill>
                <a:prstClr val="black"/>
              </a:solidFill>
              <a:sym typeface="Symbol"/>
            </a:endParaRPr>
          </a:p>
          <a:p>
            <a:pPr lvl="0">
              <a:spcBef>
                <a:spcPts val="600"/>
              </a:spcBef>
            </a:pPr>
            <a:r>
              <a:rPr lang="it-IT" sz="2000" i="1" dirty="0" smtClean="0">
                <a:solidFill>
                  <a:prstClr val="black"/>
                </a:solidFill>
                <a:sym typeface="Symbol"/>
              </a:rPr>
              <a:t>m</a:t>
            </a:r>
            <a:r>
              <a:rPr lang="it-IT" sz="2000" dirty="0" smtClean="0">
                <a:solidFill>
                  <a:prstClr val="black"/>
                </a:solidFill>
                <a:sym typeface="Symbol"/>
              </a:rPr>
              <a:t>  </a:t>
            </a:r>
            <a:r>
              <a:rPr lang="it-IT" sz="2000" i="1" dirty="0" smtClean="0">
                <a:solidFill>
                  <a:prstClr val="black"/>
                </a:solidFill>
              </a:rPr>
              <a:t>3(n + 2k) - 5(k + 1) - k = 3n - 5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1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smtClean="0">
                <a:solidFill>
                  <a:srgbClr val="0070C0"/>
                </a:solidFill>
              </a:rPr>
              <a:t>Fan-planar drawings</a:t>
            </a:r>
            <a:endParaRPr lang="en-US" sz="360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187624" y="1844824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Given a graph G, a </a:t>
            </a:r>
            <a:r>
              <a:rPr lang="en-US" sz="2000" i="1" dirty="0" smtClean="0">
                <a:solidFill>
                  <a:srgbClr val="FF0000"/>
                </a:solidFill>
              </a:rPr>
              <a:t>fan-planar drawing </a:t>
            </a:r>
            <a:r>
              <a:rPr lang="en-US" sz="2000" dirty="0" smtClean="0"/>
              <a:t>of G is such that: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en-US" sz="2000" dirty="0" smtClean="0"/>
              <a:t>no edge is crossed by two independent edges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en-US" sz="2000" dirty="0" smtClean="0"/>
              <a:t>there are not two adjacent edges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u,v</a:t>
            </a:r>
            <a:r>
              <a:rPr lang="en-US" sz="2000" i="1" dirty="0" smtClean="0"/>
              <a:t>)</a:t>
            </a:r>
            <a:r>
              <a:rPr lang="en-US" sz="2000" dirty="0" smtClean="0"/>
              <a:t>,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u,w</a:t>
            </a:r>
            <a:r>
              <a:rPr lang="en-US" sz="2000" i="1" dirty="0" smtClean="0"/>
              <a:t>)</a:t>
            </a:r>
            <a:r>
              <a:rPr lang="en-US" sz="2000" dirty="0" smtClean="0"/>
              <a:t> that cross an edge </a:t>
            </a:r>
            <a:r>
              <a:rPr lang="en-US" sz="2000" i="1" dirty="0" smtClean="0"/>
              <a:t>e</a:t>
            </a:r>
            <a:r>
              <a:rPr lang="en-US" sz="2000" dirty="0" smtClean="0"/>
              <a:t> from different sides while moving from </a:t>
            </a:r>
            <a:r>
              <a:rPr lang="en-US" sz="2000" i="1" dirty="0" smtClean="0"/>
              <a:t>u</a:t>
            </a:r>
            <a:r>
              <a:rPr lang="en-US" sz="2000" dirty="0" smtClean="0"/>
              <a:t> to </a:t>
            </a:r>
            <a:r>
              <a:rPr lang="en-US" sz="2000" i="1" dirty="0" smtClean="0"/>
              <a:t>v</a:t>
            </a:r>
            <a:r>
              <a:rPr lang="en-US" sz="2000" dirty="0" smtClean="0"/>
              <a:t> and from </a:t>
            </a:r>
            <a:r>
              <a:rPr lang="en-US" sz="2000" i="1" dirty="0" smtClean="0"/>
              <a:t>u</a:t>
            </a:r>
            <a:r>
              <a:rPr lang="en-US" sz="2000" dirty="0" smtClean="0"/>
              <a:t> to </a:t>
            </a:r>
            <a:r>
              <a:rPr lang="en-US" sz="2000" i="1" dirty="0" smtClean="0"/>
              <a:t>w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pSp>
        <p:nvGrpSpPr>
          <p:cNvPr id="2" name="Gruppo 104"/>
          <p:cNvGrpSpPr/>
          <p:nvPr/>
        </p:nvGrpSpPr>
        <p:grpSpPr>
          <a:xfrm>
            <a:off x="2555776" y="4177718"/>
            <a:ext cx="1468987" cy="1895201"/>
            <a:chOff x="2555776" y="4581128"/>
            <a:chExt cx="1468987" cy="1895201"/>
          </a:xfrm>
        </p:grpSpPr>
        <p:sp>
          <p:nvSpPr>
            <p:cNvPr id="28" name="Ovale 27"/>
            <p:cNvSpPr/>
            <p:nvPr/>
          </p:nvSpPr>
          <p:spPr>
            <a:xfrm>
              <a:off x="2649463" y="506305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Ovale 28"/>
            <p:cNvSpPr/>
            <p:nvPr/>
          </p:nvSpPr>
          <p:spPr>
            <a:xfrm>
              <a:off x="2721471" y="563912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Ovale 29"/>
            <p:cNvSpPr/>
            <p:nvPr/>
          </p:nvSpPr>
          <p:spPr>
            <a:xfrm>
              <a:off x="3513559" y="484703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Ovale 31"/>
            <p:cNvSpPr/>
            <p:nvPr/>
          </p:nvSpPr>
          <p:spPr>
            <a:xfrm>
              <a:off x="3635896" y="566124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4" name="Connettore 1 33"/>
            <p:cNvCxnSpPr>
              <a:stCxn id="28" idx="5"/>
              <a:endCxn id="32" idx="2"/>
            </p:cNvCxnSpPr>
            <p:nvPr/>
          </p:nvCxnSpPr>
          <p:spPr>
            <a:xfrm>
              <a:off x="2772388" y="5185983"/>
              <a:ext cx="863508" cy="5472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igura a mano libera 35"/>
            <p:cNvSpPr/>
            <p:nvPr/>
          </p:nvSpPr>
          <p:spPr>
            <a:xfrm>
              <a:off x="2843808" y="4941168"/>
              <a:ext cx="695325" cy="704850"/>
            </a:xfrm>
            <a:custGeom>
              <a:avLst/>
              <a:gdLst>
                <a:gd name="connsiteX0" fmla="*/ 0 w 695325"/>
                <a:gd name="connsiteY0" fmla="*/ 704850 h 704850"/>
                <a:gd name="connsiteX1" fmla="*/ 190500 w 695325"/>
                <a:gd name="connsiteY1" fmla="*/ 409575 h 704850"/>
                <a:gd name="connsiteX2" fmla="*/ 523875 w 695325"/>
                <a:gd name="connsiteY2" fmla="*/ 123825 h 704850"/>
                <a:gd name="connsiteX3" fmla="*/ 695325 w 695325"/>
                <a:gd name="connsiteY3" fmla="*/ 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325" h="704850">
                  <a:moveTo>
                    <a:pt x="0" y="704850"/>
                  </a:moveTo>
                  <a:cubicBezTo>
                    <a:pt x="51594" y="605631"/>
                    <a:pt x="103188" y="506412"/>
                    <a:pt x="190500" y="409575"/>
                  </a:cubicBezTo>
                  <a:cubicBezTo>
                    <a:pt x="277812" y="312738"/>
                    <a:pt x="439738" y="192088"/>
                    <a:pt x="523875" y="123825"/>
                  </a:cubicBezTo>
                  <a:cubicBezTo>
                    <a:pt x="608013" y="55563"/>
                    <a:pt x="651669" y="27781"/>
                    <a:pt x="695325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3563888" y="4581128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dirty="0"/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2555776" y="5661248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dirty="0"/>
            </a:p>
          </p:txBody>
        </p:sp>
        <p:sp>
          <p:nvSpPr>
            <p:cNvPr id="41" name="Ovale 40"/>
            <p:cNvSpPr/>
            <p:nvPr/>
          </p:nvSpPr>
          <p:spPr>
            <a:xfrm>
              <a:off x="3491880" y="530120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Figura a mano libera 42"/>
            <p:cNvSpPr/>
            <p:nvPr/>
          </p:nvSpPr>
          <p:spPr>
            <a:xfrm>
              <a:off x="3380743" y="4984626"/>
              <a:ext cx="644020" cy="1144674"/>
            </a:xfrm>
            <a:custGeom>
              <a:avLst/>
              <a:gdLst>
                <a:gd name="connsiteX0" fmla="*/ 284162 w 706437"/>
                <a:gd name="connsiteY0" fmla="*/ 0 h 1117600"/>
                <a:gd name="connsiteX1" fmla="*/ 579437 w 706437"/>
                <a:gd name="connsiteY1" fmla="*/ 400050 h 1117600"/>
                <a:gd name="connsiteX2" fmla="*/ 674687 w 706437"/>
                <a:gd name="connsiteY2" fmla="*/ 809625 h 1117600"/>
                <a:gd name="connsiteX3" fmla="*/ 388937 w 706437"/>
                <a:gd name="connsiteY3" fmla="*/ 1085850 h 1117600"/>
                <a:gd name="connsiteX4" fmla="*/ 74612 w 706437"/>
                <a:gd name="connsiteY4" fmla="*/ 1000125 h 1117600"/>
                <a:gd name="connsiteX5" fmla="*/ 17462 w 706437"/>
                <a:gd name="connsiteY5" fmla="*/ 685800 h 1117600"/>
                <a:gd name="connsiteX6" fmla="*/ 179387 w 706437"/>
                <a:gd name="connsiteY6" fmla="*/ 400050 h 1117600"/>
                <a:gd name="connsiteX0" fmla="*/ 284162 w 654248"/>
                <a:gd name="connsiteY0" fmla="*/ 0 h 1115764"/>
                <a:gd name="connsiteX1" fmla="*/ 579437 w 654248"/>
                <a:gd name="connsiteY1" fmla="*/ 400050 h 1115764"/>
                <a:gd name="connsiteX2" fmla="*/ 622498 w 654248"/>
                <a:gd name="connsiteY2" fmla="*/ 820638 h 1115764"/>
                <a:gd name="connsiteX3" fmla="*/ 388937 w 654248"/>
                <a:gd name="connsiteY3" fmla="*/ 1085850 h 1115764"/>
                <a:gd name="connsiteX4" fmla="*/ 74612 w 654248"/>
                <a:gd name="connsiteY4" fmla="*/ 1000125 h 1115764"/>
                <a:gd name="connsiteX5" fmla="*/ 17462 w 654248"/>
                <a:gd name="connsiteY5" fmla="*/ 685800 h 1115764"/>
                <a:gd name="connsiteX6" fmla="*/ 179387 w 654248"/>
                <a:gd name="connsiteY6" fmla="*/ 400050 h 1115764"/>
                <a:gd name="connsiteX0" fmla="*/ 276857 w 646943"/>
                <a:gd name="connsiteY0" fmla="*/ 0 h 1121854"/>
                <a:gd name="connsiteX1" fmla="*/ 572132 w 646943"/>
                <a:gd name="connsiteY1" fmla="*/ 400050 h 1121854"/>
                <a:gd name="connsiteX2" fmla="*/ 615193 w 646943"/>
                <a:gd name="connsiteY2" fmla="*/ 820638 h 1121854"/>
                <a:gd name="connsiteX3" fmla="*/ 381632 w 646943"/>
                <a:gd name="connsiteY3" fmla="*/ 1085850 h 1121854"/>
                <a:gd name="connsiteX4" fmla="*/ 111137 w 646943"/>
                <a:gd name="connsiteY4" fmla="*/ 1036662 h 1121854"/>
                <a:gd name="connsiteX5" fmla="*/ 10157 w 646943"/>
                <a:gd name="connsiteY5" fmla="*/ 685800 h 1121854"/>
                <a:gd name="connsiteX6" fmla="*/ 172082 w 646943"/>
                <a:gd name="connsiteY6" fmla="*/ 400050 h 1121854"/>
                <a:gd name="connsiteX0" fmla="*/ 276857 w 644020"/>
                <a:gd name="connsiteY0" fmla="*/ 0 h 1144674"/>
                <a:gd name="connsiteX1" fmla="*/ 572132 w 644020"/>
                <a:gd name="connsiteY1" fmla="*/ 400050 h 1144674"/>
                <a:gd name="connsiteX2" fmla="*/ 615193 w 644020"/>
                <a:gd name="connsiteY2" fmla="*/ 820638 h 1144674"/>
                <a:gd name="connsiteX3" fmla="*/ 399169 w 644020"/>
                <a:gd name="connsiteY3" fmla="*/ 1108670 h 1144674"/>
                <a:gd name="connsiteX4" fmla="*/ 111137 w 644020"/>
                <a:gd name="connsiteY4" fmla="*/ 1036662 h 1144674"/>
                <a:gd name="connsiteX5" fmla="*/ 10157 w 644020"/>
                <a:gd name="connsiteY5" fmla="*/ 685800 h 1144674"/>
                <a:gd name="connsiteX6" fmla="*/ 172082 w 644020"/>
                <a:gd name="connsiteY6" fmla="*/ 400050 h 1144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020" h="1144674">
                  <a:moveTo>
                    <a:pt x="276857" y="0"/>
                  </a:moveTo>
                  <a:cubicBezTo>
                    <a:pt x="391951" y="132556"/>
                    <a:pt x="515743" y="263277"/>
                    <a:pt x="572132" y="400050"/>
                  </a:cubicBezTo>
                  <a:cubicBezTo>
                    <a:pt x="628521" y="536823"/>
                    <a:pt x="644020" y="702535"/>
                    <a:pt x="615193" y="820638"/>
                  </a:cubicBezTo>
                  <a:cubicBezTo>
                    <a:pt x="586366" y="938741"/>
                    <a:pt x="483178" y="1072666"/>
                    <a:pt x="399169" y="1108670"/>
                  </a:cubicBezTo>
                  <a:cubicBezTo>
                    <a:pt x="315160" y="1144674"/>
                    <a:pt x="175972" y="1107140"/>
                    <a:pt x="111137" y="1036662"/>
                  </a:cubicBezTo>
                  <a:cubicBezTo>
                    <a:pt x="46302" y="966184"/>
                    <a:pt x="0" y="791902"/>
                    <a:pt x="10157" y="685800"/>
                  </a:cubicBezTo>
                  <a:cubicBezTo>
                    <a:pt x="20314" y="579698"/>
                    <a:pt x="99850" y="492919"/>
                    <a:pt x="172082" y="40005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3347864" y="5013176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dirty="0"/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3059832" y="6106997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b)</a:t>
              </a:r>
              <a:endParaRPr lang="it-IT" baseline="-25000" dirty="0"/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2843808" y="5003884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endParaRPr lang="it-IT" i="1" dirty="0"/>
            </a:p>
          </p:txBody>
        </p:sp>
      </p:grpSp>
      <p:grpSp>
        <p:nvGrpSpPr>
          <p:cNvPr id="3" name="Gruppo 59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5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Connettore 1 11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2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Connettore 1 11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0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4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3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8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8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8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7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4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2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0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5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66" name="Connettore 1 65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ttore 1 66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Connettore 1 6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po 102"/>
          <p:cNvGrpSpPr/>
          <p:nvPr/>
        </p:nvGrpSpPr>
        <p:grpSpPr>
          <a:xfrm>
            <a:off x="561975" y="3811403"/>
            <a:ext cx="3091067" cy="2270808"/>
            <a:chOff x="561975" y="4214813"/>
            <a:chExt cx="3091067" cy="2270808"/>
          </a:xfrm>
        </p:grpSpPr>
        <p:grpSp>
          <p:nvGrpSpPr>
            <p:cNvPr id="51" name="Gruppo 25"/>
            <p:cNvGrpSpPr/>
            <p:nvPr/>
          </p:nvGrpSpPr>
          <p:grpSpPr>
            <a:xfrm>
              <a:off x="971600" y="5013176"/>
              <a:ext cx="1008112" cy="936104"/>
              <a:chOff x="1115616" y="4581128"/>
              <a:chExt cx="1008112" cy="936104"/>
            </a:xfrm>
          </p:grpSpPr>
          <p:grpSp>
            <p:nvGrpSpPr>
              <p:cNvPr id="52" name="Gruppo 13"/>
              <p:cNvGrpSpPr/>
              <p:nvPr/>
            </p:nvGrpSpPr>
            <p:grpSpPr>
              <a:xfrm>
                <a:off x="1115616" y="4581128"/>
                <a:ext cx="1008112" cy="936104"/>
                <a:chOff x="7092280" y="5373216"/>
                <a:chExt cx="1008112" cy="936104"/>
              </a:xfrm>
            </p:grpSpPr>
            <p:sp>
              <p:nvSpPr>
                <p:cNvPr id="15" name="Ovale 14"/>
                <p:cNvSpPr/>
                <p:nvPr/>
              </p:nvSpPr>
              <p:spPr>
                <a:xfrm>
                  <a:off x="7092280" y="558924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6" name="Ovale 15"/>
                <p:cNvSpPr/>
                <p:nvPr/>
              </p:nvSpPr>
              <p:spPr>
                <a:xfrm>
                  <a:off x="7164288" y="616530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7" name="Ovale 16"/>
                <p:cNvSpPr/>
                <p:nvPr/>
              </p:nvSpPr>
              <p:spPr>
                <a:xfrm>
                  <a:off x="7956376" y="537321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8" name="Ovale 17"/>
                <p:cNvSpPr/>
                <p:nvPr/>
              </p:nvSpPr>
              <p:spPr>
                <a:xfrm>
                  <a:off x="7740352" y="609329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19" name="Connettore 1 18"/>
                <p:cNvCxnSpPr>
                  <a:stCxn id="15" idx="5"/>
                  <a:endCxn id="18" idx="1"/>
                </p:cNvCxnSpPr>
                <p:nvPr/>
              </p:nvCxnSpPr>
              <p:spPr>
                <a:xfrm>
                  <a:off x="7215205" y="5712165"/>
                  <a:ext cx="546238" cy="40222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Figura a mano libera 19"/>
                <p:cNvSpPr/>
                <p:nvPr/>
              </p:nvSpPr>
              <p:spPr>
                <a:xfrm>
                  <a:off x="7286625" y="5467350"/>
                  <a:ext cx="695325" cy="704850"/>
                </a:xfrm>
                <a:custGeom>
                  <a:avLst/>
                  <a:gdLst>
                    <a:gd name="connsiteX0" fmla="*/ 0 w 695325"/>
                    <a:gd name="connsiteY0" fmla="*/ 704850 h 704850"/>
                    <a:gd name="connsiteX1" fmla="*/ 190500 w 695325"/>
                    <a:gd name="connsiteY1" fmla="*/ 409575 h 704850"/>
                    <a:gd name="connsiteX2" fmla="*/ 523875 w 695325"/>
                    <a:gd name="connsiteY2" fmla="*/ 123825 h 704850"/>
                    <a:gd name="connsiteX3" fmla="*/ 695325 w 695325"/>
                    <a:gd name="connsiteY3" fmla="*/ 0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95325" h="704850">
                      <a:moveTo>
                        <a:pt x="0" y="704850"/>
                      </a:moveTo>
                      <a:cubicBezTo>
                        <a:pt x="51594" y="605631"/>
                        <a:pt x="103188" y="506412"/>
                        <a:pt x="190500" y="409575"/>
                      </a:cubicBezTo>
                      <a:cubicBezTo>
                        <a:pt x="277812" y="312738"/>
                        <a:pt x="439738" y="192088"/>
                        <a:pt x="523875" y="123825"/>
                      </a:cubicBezTo>
                      <a:cubicBezTo>
                        <a:pt x="608013" y="55563"/>
                        <a:pt x="651669" y="27781"/>
                        <a:pt x="695325" y="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23" name="Ovale 22"/>
              <p:cNvSpPr/>
              <p:nvPr/>
            </p:nvSpPr>
            <p:spPr>
              <a:xfrm>
                <a:off x="1403648" y="458112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4" name="Ovale 23"/>
              <p:cNvSpPr/>
              <p:nvPr/>
            </p:nvSpPr>
            <p:spPr>
              <a:xfrm>
                <a:off x="1979712" y="501317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25" name="Connettore 1 24"/>
              <p:cNvCxnSpPr>
                <a:stCxn id="23" idx="5"/>
                <a:endCxn id="24" idx="1"/>
              </p:cNvCxnSpPr>
              <p:nvPr/>
            </p:nvCxnSpPr>
            <p:spPr>
              <a:xfrm>
                <a:off x="1526573" y="4704053"/>
                <a:ext cx="474230" cy="3302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asellaDiTesto 26"/>
            <p:cNvSpPr txBox="1"/>
            <p:nvPr/>
          </p:nvSpPr>
          <p:spPr>
            <a:xfrm>
              <a:off x="1187624" y="6116289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a)</a:t>
              </a:r>
              <a:endParaRPr lang="it-IT" baseline="-25000" dirty="0"/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1115616" y="4293096"/>
              <a:ext cx="25374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Forbidden configurations</a:t>
              </a:r>
              <a:endParaRPr lang="en-US" dirty="0"/>
            </a:p>
          </p:txBody>
        </p:sp>
        <p:pic>
          <p:nvPicPr>
            <p:cNvPr id="121" name="Immagine 120" descr="no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1975" y="4214813"/>
              <a:ext cx="587227" cy="58102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43740" y="3166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Density of outer fan-planar graphs: tightness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13" name="Gruppo 108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4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Connettore 1 15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0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Connettore 1 15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8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1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2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5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9" name="Connettore 1 12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Connettore 1 13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7" name="Connettore 1 12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Connettore 1 12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8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9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21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19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15" name="Connettore 1 114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1 115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Connettore 1 113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ttangolo 46"/>
          <p:cNvSpPr/>
          <p:nvPr/>
        </p:nvSpPr>
        <p:spPr>
          <a:xfrm>
            <a:off x="645459" y="1412776"/>
            <a:ext cx="8173077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Lemma 5</a:t>
            </a:r>
            <a:r>
              <a:rPr lang="en-US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en-US" sz="2400" dirty="0" smtClean="0">
                <a:solidFill>
                  <a:prstClr val="black"/>
                </a:solidFill>
              </a:rPr>
              <a:t>For any integer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h  1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there exists an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outer fan-planar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graph  G with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n = 3h + 2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vertices and </a:t>
            </a:r>
            <a:r>
              <a:rPr lang="en-US" sz="2400" i="1" dirty="0" smtClean="0">
                <a:solidFill>
                  <a:prstClr val="black"/>
                </a:solidFill>
                <a:sym typeface="Symbol"/>
              </a:rPr>
              <a:t>m = 3n-5</a:t>
            </a:r>
            <a:r>
              <a:rPr lang="en-US" sz="2400" dirty="0" smtClean="0">
                <a:solidFill>
                  <a:prstClr val="black"/>
                </a:solidFill>
              </a:rPr>
              <a:t> edges.</a:t>
            </a:r>
            <a:endParaRPr lang="en-US" sz="2400" i="1" dirty="0" smtClean="0">
              <a:solidFill>
                <a:prstClr val="black"/>
              </a:solidFill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437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tightness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645459" y="1412776"/>
            <a:ext cx="8173077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Lemma 5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For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any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integer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h  1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there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exists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an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outer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fan-planar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graph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 G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with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n = 3h + 2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vertices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and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m = 3n-5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edges</a:t>
            </a:r>
            <a:r>
              <a:rPr lang="it-IT" sz="2400" dirty="0" smtClean="0">
                <a:solidFill>
                  <a:prstClr val="black"/>
                </a:solidFill>
              </a:rPr>
              <a:t>.</a:t>
            </a:r>
            <a:endParaRPr lang="it-IT" sz="2400" i="1" dirty="0" smtClean="0">
              <a:solidFill>
                <a:prstClr val="black"/>
              </a:solidFill>
              <a:sym typeface="Symbol"/>
            </a:endParaRPr>
          </a:p>
        </p:txBody>
      </p:sp>
      <p:grpSp>
        <p:nvGrpSpPr>
          <p:cNvPr id="2" name="Gruppo 108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Connettore 1 15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0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Connettore 1 15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8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9" name="Connettore 1 12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Connettore 1 13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7" name="Connettore 1 12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Connettore 1 12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21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19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15" name="Connettore 1 114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1 115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Connettore 1 113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ttangolo 46"/>
          <p:cNvSpPr/>
          <p:nvPr/>
        </p:nvSpPr>
        <p:spPr>
          <a:xfrm>
            <a:off x="542441" y="2390268"/>
            <a:ext cx="82760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it-IT" sz="2400" i="1" dirty="0" err="1" smtClean="0">
                <a:solidFill>
                  <a:srgbClr val="C00000"/>
                </a:solidFill>
                <a:sym typeface="Symbol"/>
              </a:rPr>
              <a:t>Proof</a:t>
            </a:r>
            <a:r>
              <a:rPr lang="it-IT" sz="2400" i="1" dirty="0" smtClean="0">
                <a:solidFill>
                  <a:srgbClr val="C00000"/>
                </a:solidFill>
                <a:sym typeface="Symbol"/>
              </a:rPr>
              <a:t> sketch: </a:t>
            </a:r>
            <a:r>
              <a:rPr lang="it-IT" sz="2400" i="1" dirty="0" err="1" smtClean="0">
                <a:sym typeface="Symbol"/>
              </a:rPr>
              <a:t>C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onsider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h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graphs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each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of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them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is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a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K</a:t>
            </a:r>
            <a:r>
              <a:rPr lang="it-IT" sz="2400" i="1" baseline="-25000" dirty="0" smtClean="0">
                <a:solidFill>
                  <a:prstClr val="black"/>
                </a:solidFill>
                <a:sym typeface="Symbol"/>
              </a:rPr>
              <a:t>5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and “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glue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”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them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together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in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such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a way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they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share single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edges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one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to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another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. </a:t>
            </a:r>
            <a:endParaRPr lang="it-IT" sz="2400" b="1" dirty="0" smtClean="0">
              <a:solidFill>
                <a:srgbClr val="C00000"/>
              </a:solidFill>
              <a:sym typeface="Symbol"/>
            </a:endParaRPr>
          </a:p>
        </p:txBody>
      </p:sp>
      <p:grpSp>
        <p:nvGrpSpPr>
          <p:cNvPr id="72" name="Gruppo 199"/>
          <p:cNvGrpSpPr/>
          <p:nvPr/>
        </p:nvGrpSpPr>
        <p:grpSpPr>
          <a:xfrm rot="7839361" flipH="1">
            <a:off x="3406992" y="3828018"/>
            <a:ext cx="1323375" cy="1269277"/>
            <a:chOff x="1505152" y="2636912"/>
            <a:chExt cx="1482672" cy="1440160"/>
          </a:xfrm>
        </p:grpSpPr>
        <p:sp>
          <p:nvSpPr>
            <p:cNvPr id="73" name="Pentagono regolare 72"/>
            <p:cNvSpPr/>
            <p:nvPr/>
          </p:nvSpPr>
          <p:spPr>
            <a:xfrm>
              <a:off x="1547664" y="2708920"/>
              <a:ext cx="1368152" cy="1303002"/>
            </a:xfrm>
            <a:prstGeom prst="pentag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5" name="Ovale 74"/>
            <p:cNvSpPr/>
            <p:nvPr/>
          </p:nvSpPr>
          <p:spPr>
            <a:xfrm>
              <a:off x="2138476" y="26369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6" name="Ovale 75"/>
            <p:cNvSpPr/>
            <p:nvPr/>
          </p:nvSpPr>
          <p:spPr>
            <a:xfrm>
              <a:off x="2843808" y="31409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7" name="Ovale 76"/>
            <p:cNvSpPr/>
            <p:nvPr/>
          </p:nvSpPr>
          <p:spPr>
            <a:xfrm>
              <a:off x="2570524" y="391830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8" name="Ovale 77"/>
            <p:cNvSpPr/>
            <p:nvPr/>
          </p:nvSpPr>
          <p:spPr>
            <a:xfrm>
              <a:off x="1763688" y="393305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9" name="Ovale 78"/>
            <p:cNvSpPr/>
            <p:nvPr/>
          </p:nvSpPr>
          <p:spPr>
            <a:xfrm>
              <a:off x="1505152" y="31409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80" name="Connettore 1 79"/>
            <p:cNvCxnSpPr>
              <a:stCxn id="75" idx="4"/>
              <a:endCxn id="78" idx="0"/>
            </p:cNvCxnSpPr>
            <p:nvPr/>
          </p:nvCxnSpPr>
          <p:spPr>
            <a:xfrm flipH="1">
              <a:off x="1835696" y="2780928"/>
              <a:ext cx="374788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1 80"/>
            <p:cNvCxnSpPr>
              <a:stCxn id="75" idx="4"/>
              <a:endCxn id="77" idx="0"/>
            </p:cNvCxnSpPr>
            <p:nvPr/>
          </p:nvCxnSpPr>
          <p:spPr>
            <a:xfrm>
              <a:off x="2210484" y="2780928"/>
              <a:ext cx="432048" cy="1137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1 81"/>
            <p:cNvCxnSpPr>
              <a:stCxn id="79" idx="6"/>
              <a:endCxn id="76" idx="2"/>
            </p:cNvCxnSpPr>
            <p:nvPr/>
          </p:nvCxnSpPr>
          <p:spPr>
            <a:xfrm>
              <a:off x="1649168" y="3212976"/>
              <a:ext cx="11946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1 82"/>
            <p:cNvCxnSpPr>
              <a:stCxn id="79" idx="5"/>
              <a:endCxn id="77" idx="1"/>
            </p:cNvCxnSpPr>
            <p:nvPr/>
          </p:nvCxnSpPr>
          <p:spPr>
            <a:xfrm>
              <a:off x="1628077" y="3263893"/>
              <a:ext cx="963538" cy="6755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1 83"/>
            <p:cNvCxnSpPr>
              <a:stCxn id="76" idx="3"/>
              <a:endCxn id="78" idx="7"/>
            </p:cNvCxnSpPr>
            <p:nvPr/>
          </p:nvCxnSpPr>
          <p:spPr>
            <a:xfrm flipH="1">
              <a:off x="1886613" y="3263893"/>
              <a:ext cx="978286" cy="6902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437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tightness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108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Connettore 1 15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0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Connettore 1 15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8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9" name="Connettore 1 12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Connettore 1 13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7" name="Connettore 1 12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Connettore 1 12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21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19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15" name="Connettore 1 114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1 115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Connettore 1 113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ttangolo 46"/>
          <p:cNvSpPr/>
          <p:nvPr/>
        </p:nvSpPr>
        <p:spPr>
          <a:xfrm>
            <a:off x="542441" y="2390268"/>
            <a:ext cx="82760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it-IT" sz="2400" i="1" dirty="0" err="1" smtClean="0">
                <a:solidFill>
                  <a:srgbClr val="C00000"/>
                </a:solidFill>
                <a:sym typeface="Symbol"/>
              </a:rPr>
              <a:t>Proof</a:t>
            </a:r>
            <a:r>
              <a:rPr lang="it-IT" sz="2400" i="1" dirty="0" smtClean="0">
                <a:solidFill>
                  <a:srgbClr val="C00000"/>
                </a:solidFill>
                <a:sym typeface="Symbol"/>
              </a:rPr>
              <a:t> sketch: </a:t>
            </a:r>
            <a:r>
              <a:rPr lang="it-IT" sz="2400" i="1" dirty="0" err="1" smtClean="0">
                <a:sym typeface="Symbol"/>
              </a:rPr>
              <a:t>C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onsider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h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graphs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each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of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them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is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a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K</a:t>
            </a:r>
            <a:r>
              <a:rPr lang="it-IT" sz="2400" i="1" baseline="-25000" dirty="0" smtClean="0">
                <a:solidFill>
                  <a:prstClr val="black"/>
                </a:solidFill>
                <a:sym typeface="Symbol"/>
              </a:rPr>
              <a:t>5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and “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glue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”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them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together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in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such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a way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they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share single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edges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one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to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another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. </a:t>
            </a:r>
            <a:endParaRPr lang="it-IT" sz="2400" b="1" dirty="0" smtClean="0">
              <a:solidFill>
                <a:srgbClr val="C00000"/>
              </a:solidFill>
              <a:sym typeface="Symbol"/>
            </a:endParaRPr>
          </a:p>
        </p:txBody>
      </p:sp>
      <p:grpSp>
        <p:nvGrpSpPr>
          <p:cNvPr id="24" name="Gruppo 187"/>
          <p:cNvGrpSpPr/>
          <p:nvPr/>
        </p:nvGrpSpPr>
        <p:grpSpPr>
          <a:xfrm rot="18633232" flipH="1">
            <a:off x="4320442" y="3846514"/>
            <a:ext cx="1323375" cy="1296743"/>
            <a:chOff x="1505152" y="2636912"/>
            <a:chExt cx="1482672" cy="1471322"/>
          </a:xfrm>
        </p:grpSpPr>
        <p:sp>
          <p:nvSpPr>
            <p:cNvPr id="61" name="Pentagono regolare 60"/>
            <p:cNvSpPr/>
            <p:nvPr/>
          </p:nvSpPr>
          <p:spPr>
            <a:xfrm>
              <a:off x="1537589" y="2705352"/>
              <a:ext cx="1368152" cy="1359434"/>
            </a:xfrm>
            <a:prstGeom prst="pentag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Ovale 61"/>
            <p:cNvSpPr/>
            <p:nvPr/>
          </p:nvSpPr>
          <p:spPr>
            <a:xfrm>
              <a:off x="2138476" y="26369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Ovale 62"/>
            <p:cNvSpPr/>
            <p:nvPr/>
          </p:nvSpPr>
          <p:spPr>
            <a:xfrm>
              <a:off x="2843808" y="31409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Ovale 63"/>
            <p:cNvSpPr/>
            <p:nvPr/>
          </p:nvSpPr>
          <p:spPr>
            <a:xfrm>
              <a:off x="2554679" y="396421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Ovale 64"/>
            <p:cNvSpPr/>
            <p:nvPr/>
          </p:nvSpPr>
          <p:spPr>
            <a:xfrm>
              <a:off x="1763688" y="393305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Ovale 65"/>
            <p:cNvSpPr/>
            <p:nvPr/>
          </p:nvSpPr>
          <p:spPr>
            <a:xfrm>
              <a:off x="1505152" y="31409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67" name="Connettore 1 66"/>
            <p:cNvCxnSpPr>
              <a:stCxn id="62" idx="4"/>
              <a:endCxn id="65" idx="0"/>
            </p:cNvCxnSpPr>
            <p:nvPr/>
          </p:nvCxnSpPr>
          <p:spPr>
            <a:xfrm flipH="1">
              <a:off x="1835696" y="2780928"/>
              <a:ext cx="374788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1 67"/>
            <p:cNvCxnSpPr>
              <a:stCxn id="62" idx="4"/>
              <a:endCxn id="64" idx="0"/>
            </p:cNvCxnSpPr>
            <p:nvPr/>
          </p:nvCxnSpPr>
          <p:spPr>
            <a:xfrm rot="17355870" flipH="1">
              <a:off x="1929602" y="2983374"/>
              <a:ext cx="977971" cy="7783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1 68"/>
            <p:cNvCxnSpPr>
              <a:stCxn id="66" idx="6"/>
              <a:endCxn id="63" idx="2"/>
            </p:cNvCxnSpPr>
            <p:nvPr/>
          </p:nvCxnSpPr>
          <p:spPr>
            <a:xfrm>
              <a:off x="1649168" y="3212976"/>
              <a:ext cx="11946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1 69"/>
            <p:cNvCxnSpPr>
              <a:stCxn id="66" idx="5"/>
              <a:endCxn id="64" idx="1"/>
            </p:cNvCxnSpPr>
            <p:nvPr/>
          </p:nvCxnSpPr>
          <p:spPr>
            <a:xfrm rot="17355870" flipH="1">
              <a:off x="1919738" y="3059773"/>
              <a:ext cx="364371" cy="11296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1 70"/>
            <p:cNvCxnSpPr>
              <a:stCxn id="63" idx="3"/>
              <a:endCxn id="65" idx="7"/>
            </p:cNvCxnSpPr>
            <p:nvPr/>
          </p:nvCxnSpPr>
          <p:spPr>
            <a:xfrm flipH="1">
              <a:off x="1886613" y="3263893"/>
              <a:ext cx="978286" cy="6902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po 199"/>
          <p:cNvGrpSpPr/>
          <p:nvPr/>
        </p:nvGrpSpPr>
        <p:grpSpPr>
          <a:xfrm rot="7839361" flipH="1">
            <a:off x="3406992" y="3828018"/>
            <a:ext cx="1323375" cy="1269277"/>
            <a:chOff x="1505152" y="2636912"/>
            <a:chExt cx="1482672" cy="1440160"/>
          </a:xfrm>
        </p:grpSpPr>
        <p:sp>
          <p:nvSpPr>
            <p:cNvPr id="73" name="Pentagono regolare 72"/>
            <p:cNvSpPr/>
            <p:nvPr/>
          </p:nvSpPr>
          <p:spPr>
            <a:xfrm>
              <a:off x="1547664" y="2708920"/>
              <a:ext cx="1368152" cy="1303002"/>
            </a:xfrm>
            <a:prstGeom prst="pentag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5" name="Ovale 74"/>
            <p:cNvSpPr/>
            <p:nvPr/>
          </p:nvSpPr>
          <p:spPr>
            <a:xfrm>
              <a:off x="2138476" y="26369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6" name="Ovale 75"/>
            <p:cNvSpPr/>
            <p:nvPr/>
          </p:nvSpPr>
          <p:spPr>
            <a:xfrm>
              <a:off x="2843808" y="31409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7" name="Ovale 76"/>
            <p:cNvSpPr/>
            <p:nvPr/>
          </p:nvSpPr>
          <p:spPr>
            <a:xfrm>
              <a:off x="2570524" y="391830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8" name="Ovale 77"/>
            <p:cNvSpPr/>
            <p:nvPr/>
          </p:nvSpPr>
          <p:spPr>
            <a:xfrm>
              <a:off x="1763688" y="393305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9" name="Ovale 78"/>
            <p:cNvSpPr/>
            <p:nvPr/>
          </p:nvSpPr>
          <p:spPr>
            <a:xfrm>
              <a:off x="1505152" y="31409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80" name="Connettore 1 79"/>
            <p:cNvCxnSpPr>
              <a:stCxn id="75" idx="4"/>
              <a:endCxn id="78" idx="0"/>
            </p:cNvCxnSpPr>
            <p:nvPr/>
          </p:nvCxnSpPr>
          <p:spPr>
            <a:xfrm flipH="1">
              <a:off x="1835696" y="2780928"/>
              <a:ext cx="374788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1 80"/>
            <p:cNvCxnSpPr>
              <a:stCxn id="75" idx="4"/>
              <a:endCxn id="77" idx="0"/>
            </p:cNvCxnSpPr>
            <p:nvPr/>
          </p:nvCxnSpPr>
          <p:spPr>
            <a:xfrm>
              <a:off x="2210484" y="2780928"/>
              <a:ext cx="432048" cy="1137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1 81"/>
            <p:cNvCxnSpPr>
              <a:stCxn id="79" idx="6"/>
              <a:endCxn id="76" idx="2"/>
            </p:cNvCxnSpPr>
            <p:nvPr/>
          </p:nvCxnSpPr>
          <p:spPr>
            <a:xfrm>
              <a:off x="1649168" y="3212976"/>
              <a:ext cx="11946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1 82"/>
            <p:cNvCxnSpPr>
              <a:stCxn id="79" idx="5"/>
              <a:endCxn id="77" idx="1"/>
            </p:cNvCxnSpPr>
            <p:nvPr/>
          </p:nvCxnSpPr>
          <p:spPr>
            <a:xfrm>
              <a:off x="1628077" y="3263893"/>
              <a:ext cx="963538" cy="6755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1 83"/>
            <p:cNvCxnSpPr>
              <a:stCxn id="76" idx="3"/>
              <a:endCxn id="78" idx="7"/>
            </p:cNvCxnSpPr>
            <p:nvPr/>
          </p:nvCxnSpPr>
          <p:spPr>
            <a:xfrm flipH="1">
              <a:off x="1886613" y="3263893"/>
              <a:ext cx="978286" cy="6902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ttangolo 71"/>
          <p:cNvSpPr/>
          <p:nvPr/>
        </p:nvSpPr>
        <p:spPr>
          <a:xfrm>
            <a:off x="645459" y="1412776"/>
            <a:ext cx="8173077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Lemma 5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For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any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integer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h  1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there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exists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an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outer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fan-planar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graph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 G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with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n = 3h + 2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vertices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and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m = 3n-5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edges</a:t>
            </a:r>
            <a:r>
              <a:rPr lang="it-IT" sz="2400" dirty="0" smtClean="0">
                <a:solidFill>
                  <a:prstClr val="black"/>
                </a:solidFill>
              </a:rPr>
              <a:t>.</a:t>
            </a:r>
            <a:endParaRPr lang="it-IT" sz="2400" i="1" dirty="0" smtClean="0">
              <a:solidFill>
                <a:prstClr val="black"/>
              </a:solidFill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437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tightness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108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Connettore 1 15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0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Connettore 1 15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8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9" name="Connettore 1 12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Connettore 1 13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7" name="Connettore 1 12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Connettore 1 12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21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19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15" name="Connettore 1 114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1 115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Connettore 1 113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ttangolo 46"/>
          <p:cNvSpPr/>
          <p:nvPr/>
        </p:nvSpPr>
        <p:spPr>
          <a:xfrm>
            <a:off x="542441" y="2390268"/>
            <a:ext cx="82760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it-IT" sz="2400" i="1" dirty="0" err="1" smtClean="0">
                <a:solidFill>
                  <a:srgbClr val="C00000"/>
                </a:solidFill>
                <a:sym typeface="Symbol"/>
              </a:rPr>
              <a:t>Proof</a:t>
            </a:r>
            <a:r>
              <a:rPr lang="it-IT" sz="2400" i="1" dirty="0" smtClean="0">
                <a:solidFill>
                  <a:srgbClr val="C00000"/>
                </a:solidFill>
                <a:sym typeface="Symbol"/>
              </a:rPr>
              <a:t> sketch: </a:t>
            </a:r>
            <a:r>
              <a:rPr lang="it-IT" sz="2400" i="1" dirty="0" err="1" smtClean="0">
                <a:sym typeface="Symbol"/>
              </a:rPr>
              <a:t>C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onsider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h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graphs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each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of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them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is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a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K</a:t>
            </a:r>
            <a:r>
              <a:rPr lang="it-IT" sz="2400" i="1" baseline="-25000" dirty="0" smtClean="0">
                <a:solidFill>
                  <a:prstClr val="black"/>
                </a:solidFill>
                <a:sym typeface="Symbol"/>
              </a:rPr>
              <a:t>5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and “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glue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”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them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together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in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such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a way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they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share single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edges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one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to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another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. </a:t>
            </a:r>
            <a:endParaRPr lang="it-IT" sz="2400" b="1" dirty="0" smtClean="0">
              <a:solidFill>
                <a:srgbClr val="C00000"/>
              </a:solidFill>
              <a:sym typeface="Symbol"/>
            </a:endParaRPr>
          </a:p>
        </p:txBody>
      </p:sp>
      <p:grpSp>
        <p:nvGrpSpPr>
          <p:cNvPr id="24" name="Gruppo 187"/>
          <p:cNvGrpSpPr/>
          <p:nvPr/>
        </p:nvGrpSpPr>
        <p:grpSpPr>
          <a:xfrm rot="18633232" flipH="1">
            <a:off x="4320442" y="3846514"/>
            <a:ext cx="1323375" cy="1296743"/>
            <a:chOff x="1505152" y="2636912"/>
            <a:chExt cx="1482672" cy="1471322"/>
          </a:xfrm>
        </p:grpSpPr>
        <p:sp>
          <p:nvSpPr>
            <p:cNvPr id="61" name="Pentagono regolare 60"/>
            <p:cNvSpPr/>
            <p:nvPr/>
          </p:nvSpPr>
          <p:spPr>
            <a:xfrm>
              <a:off x="1537589" y="2705352"/>
              <a:ext cx="1368152" cy="1359434"/>
            </a:xfrm>
            <a:prstGeom prst="pentag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Ovale 61"/>
            <p:cNvSpPr/>
            <p:nvPr/>
          </p:nvSpPr>
          <p:spPr>
            <a:xfrm>
              <a:off x="2138476" y="26369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Ovale 62"/>
            <p:cNvSpPr/>
            <p:nvPr/>
          </p:nvSpPr>
          <p:spPr>
            <a:xfrm>
              <a:off x="2843808" y="31409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Ovale 63"/>
            <p:cNvSpPr/>
            <p:nvPr/>
          </p:nvSpPr>
          <p:spPr>
            <a:xfrm>
              <a:off x="2554679" y="396421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Ovale 64"/>
            <p:cNvSpPr/>
            <p:nvPr/>
          </p:nvSpPr>
          <p:spPr>
            <a:xfrm>
              <a:off x="1763688" y="393305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Ovale 65"/>
            <p:cNvSpPr/>
            <p:nvPr/>
          </p:nvSpPr>
          <p:spPr>
            <a:xfrm>
              <a:off x="1505152" y="31409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67" name="Connettore 1 66"/>
            <p:cNvCxnSpPr>
              <a:stCxn id="62" idx="4"/>
              <a:endCxn id="65" idx="0"/>
            </p:cNvCxnSpPr>
            <p:nvPr/>
          </p:nvCxnSpPr>
          <p:spPr>
            <a:xfrm flipH="1">
              <a:off x="1835696" y="2780928"/>
              <a:ext cx="374788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1 67"/>
            <p:cNvCxnSpPr>
              <a:stCxn id="62" idx="4"/>
              <a:endCxn id="64" idx="0"/>
            </p:cNvCxnSpPr>
            <p:nvPr/>
          </p:nvCxnSpPr>
          <p:spPr>
            <a:xfrm rot="17355870" flipH="1">
              <a:off x="1929602" y="2983374"/>
              <a:ext cx="977971" cy="7783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1 68"/>
            <p:cNvCxnSpPr>
              <a:stCxn id="66" idx="6"/>
              <a:endCxn id="63" idx="2"/>
            </p:cNvCxnSpPr>
            <p:nvPr/>
          </p:nvCxnSpPr>
          <p:spPr>
            <a:xfrm>
              <a:off x="1649168" y="3212976"/>
              <a:ext cx="11946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1 69"/>
            <p:cNvCxnSpPr>
              <a:stCxn id="66" idx="5"/>
              <a:endCxn id="64" idx="1"/>
            </p:cNvCxnSpPr>
            <p:nvPr/>
          </p:nvCxnSpPr>
          <p:spPr>
            <a:xfrm rot="17355870" flipH="1">
              <a:off x="1919738" y="3059773"/>
              <a:ext cx="364371" cy="11296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1 70"/>
            <p:cNvCxnSpPr>
              <a:stCxn id="63" idx="3"/>
              <a:endCxn id="65" idx="7"/>
            </p:cNvCxnSpPr>
            <p:nvPr/>
          </p:nvCxnSpPr>
          <p:spPr>
            <a:xfrm flipH="1">
              <a:off x="1886613" y="3263893"/>
              <a:ext cx="978286" cy="6902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po 199"/>
          <p:cNvGrpSpPr/>
          <p:nvPr/>
        </p:nvGrpSpPr>
        <p:grpSpPr>
          <a:xfrm rot="7839361" flipH="1">
            <a:off x="3406992" y="3828018"/>
            <a:ext cx="1323375" cy="1269277"/>
            <a:chOff x="1505152" y="2636912"/>
            <a:chExt cx="1482672" cy="1440160"/>
          </a:xfrm>
        </p:grpSpPr>
        <p:sp>
          <p:nvSpPr>
            <p:cNvPr id="73" name="Pentagono regolare 72"/>
            <p:cNvSpPr/>
            <p:nvPr/>
          </p:nvSpPr>
          <p:spPr>
            <a:xfrm>
              <a:off x="1547664" y="2708920"/>
              <a:ext cx="1368152" cy="1303002"/>
            </a:xfrm>
            <a:prstGeom prst="pentag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5" name="Ovale 74"/>
            <p:cNvSpPr/>
            <p:nvPr/>
          </p:nvSpPr>
          <p:spPr>
            <a:xfrm>
              <a:off x="2138476" y="26369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6" name="Ovale 75"/>
            <p:cNvSpPr/>
            <p:nvPr/>
          </p:nvSpPr>
          <p:spPr>
            <a:xfrm>
              <a:off x="2843808" y="31409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7" name="Ovale 76"/>
            <p:cNvSpPr/>
            <p:nvPr/>
          </p:nvSpPr>
          <p:spPr>
            <a:xfrm>
              <a:off x="2570524" y="391830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8" name="Ovale 77"/>
            <p:cNvSpPr/>
            <p:nvPr/>
          </p:nvSpPr>
          <p:spPr>
            <a:xfrm>
              <a:off x="1763688" y="393305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9" name="Ovale 78"/>
            <p:cNvSpPr/>
            <p:nvPr/>
          </p:nvSpPr>
          <p:spPr>
            <a:xfrm>
              <a:off x="1505152" y="31409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80" name="Connettore 1 79"/>
            <p:cNvCxnSpPr>
              <a:stCxn id="75" idx="4"/>
              <a:endCxn id="78" idx="0"/>
            </p:cNvCxnSpPr>
            <p:nvPr/>
          </p:nvCxnSpPr>
          <p:spPr>
            <a:xfrm flipH="1">
              <a:off x="1835696" y="2780928"/>
              <a:ext cx="374788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1 80"/>
            <p:cNvCxnSpPr>
              <a:stCxn id="75" idx="4"/>
              <a:endCxn id="77" idx="0"/>
            </p:cNvCxnSpPr>
            <p:nvPr/>
          </p:nvCxnSpPr>
          <p:spPr>
            <a:xfrm>
              <a:off x="2210484" y="2780928"/>
              <a:ext cx="432048" cy="1137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1 81"/>
            <p:cNvCxnSpPr>
              <a:stCxn id="79" idx="6"/>
              <a:endCxn id="76" idx="2"/>
            </p:cNvCxnSpPr>
            <p:nvPr/>
          </p:nvCxnSpPr>
          <p:spPr>
            <a:xfrm>
              <a:off x="1649168" y="3212976"/>
              <a:ext cx="11946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1 82"/>
            <p:cNvCxnSpPr>
              <a:stCxn id="79" idx="5"/>
              <a:endCxn id="77" idx="1"/>
            </p:cNvCxnSpPr>
            <p:nvPr/>
          </p:nvCxnSpPr>
          <p:spPr>
            <a:xfrm>
              <a:off x="1628077" y="3263893"/>
              <a:ext cx="963538" cy="6755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1 83"/>
            <p:cNvCxnSpPr>
              <a:stCxn id="76" idx="3"/>
              <a:endCxn id="78" idx="7"/>
            </p:cNvCxnSpPr>
            <p:nvPr/>
          </p:nvCxnSpPr>
          <p:spPr>
            <a:xfrm flipH="1">
              <a:off x="1886613" y="3263893"/>
              <a:ext cx="978286" cy="6902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o 199"/>
          <p:cNvGrpSpPr/>
          <p:nvPr/>
        </p:nvGrpSpPr>
        <p:grpSpPr>
          <a:xfrm rot="20869325">
            <a:off x="3977564" y="4762236"/>
            <a:ext cx="1323375" cy="1269277"/>
            <a:chOff x="1505152" y="2636912"/>
            <a:chExt cx="1482672" cy="1440160"/>
          </a:xfrm>
        </p:grpSpPr>
        <p:sp>
          <p:nvSpPr>
            <p:cNvPr id="86" name="Pentagono regolare 85"/>
            <p:cNvSpPr/>
            <p:nvPr/>
          </p:nvSpPr>
          <p:spPr>
            <a:xfrm>
              <a:off x="1547664" y="2708920"/>
              <a:ext cx="1368152" cy="1303002"/>
            </a:xfrm>
            <a:prstGeom prst="pentag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7" name="Ovale 86"/>
            <p:cNvSpPr/>
            <p:nvPr/>
          </p:nvSpPr>
          <p:spPr>
            <a:xfrm>
              <a:off x="2138476" y="26369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8" name="Ovale 87"/>
            <p:cNvSpPr/>
            <p:nvPr/>
          </p:nvSpPr>
          <p:spPr>
            <a:xfrm>
              <a:off x="2843808" y="31409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9" name="Ovale 88"/>
            <p:cNvSpPr/>
            <p:nvPr/>
          </p:nvSpPr>
          <p:spPr>
            <a:xfrm>
              <a:off x="2570524" y="391830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0" name="Ovale 89"/>
            <p:cNvSpPr/>
            <p:nvPr/>
          </p:nvSpPr>
          <p:spPr>
            <a:xfrm>
              <a:off x="1763688" y="393305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1" name="Ovale 90"/>
            <p:cNvSpPr/>
            <p:nvPr/>
          </p:nvSpPr>
          <p:spPr>
            <a:xfrm>
              <a:off x="1505152" y="31409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92" name="Connettore 1 91"/>
            <p:cNvCxnSpPr>
              <a:stCxn id="87" idx="4"/>
              <a:endCxn id="90" idx="0"/>
            </p:cNvCxnSpPr>
            <p:nvPr/>
          </p:nvCxnSpPr>
          <p:spPr>
            <a:xfrm flipH="1">
              <a:off x="1835696" y="2780928"/>
              <a:ext cx="374788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1 92"/>
            <p:cNvCxnSpPr>
              <a:stCxn id="87" idx="4"/>
              <a:endCxn id="89" idx="0"/>
            </p:cNvCxnSpPr>
            <p:nvPr/>
          </p:nvCxnSpPr>
          <p:spPr>
            <a:xfrm>
              <a:off x="2210484" y="2780928"/>
              <a:ext cx="432048" cy="1137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1 93"/>
            <p:cNvCxnSpPr>
              <a:stCxn id="91" idx="6"/>
              <a:endCxn id="88" idx="2"/>
            </p:cNvCxnSpPr>
            <p:nvPr/>
          </p:nvCxnSpPr>
          <p:spPr>
            <a:xfrm>
              <a:off x="1649168" y="3212976"/>
              <a:ext cx="11946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1 94"/>
            <p:cNvCxnSpPr>
              <a:stCxn id="91" idx="5"/>
              <a:endCxn id="89" idx="1"/>
            </p:cNvCxnSpPr>
            <p:nvPr/>
          </p:nvCxnSpPr>
          <p:spPr>
            <a:xfrm>
              <a:off x="1628077" y="3263893"/>
              <a:ext cx="963538" cy="6755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1 95"/>
            <p:cNvCxnSpPr>
              <a:stCxn id="88" idx="3"/>
              <a:endCxn id="90" idx="7"/>
            </p:cNvCxnSpPr>
            <p:nvPr/>
          </p:nvCxnSpPr>
          <p:spPr>
            <a:xfrm flipH="1">
              <a:off x="1886613" y="3263893"/>
              <a:ext cx="978286" cy="6902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Rettangolo 84"/>
          <p:cNvSpPr/>
          <p:nvPr/>
        </p:nvSpPr>
        <p:spPr>
          <a:xfrm>
            <a:off x="645459" y="1412776"/>
            <a:ext cx="8173077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Lemma 5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For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any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integer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h  1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there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exists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an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outer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fan-planar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graph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 G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with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n = 3h + 2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vertices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and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m = 3n-5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edges</a:t>
            </a:r>
            <a:r>
              <a:rPr lang="it-IT" sz="2400" dirty="0" smtClean="0">
                <a:solidFill>
                  <a:prstClr val="black"/>
                </a:solidFill>
              </a:rPr>
              <a:t>.</a:t>
            </a:r>
            <a:endParaRPr lang="it-IT" sz="2400" i="1" dirty="0" smtClean="0">
              <a:solidFill>
                <a:prstClr val="black"/>
              </a:solidFill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43740" y="316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outer</a:t>
            </a:r>
            <a:r>
              <a:rPr lang="it-IT" sz="3600" dirty="0" smtClean="0">
                <a:solidFill>
                  <a:srgbClr val="0070C0"/>
                </a:solidFill>
              </a:rPr>
              <a:t>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br>
              <a:rPr lang="it-IT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tightness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108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Connettore 1 15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0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Connettore 1 15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8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9" name="Connettore 1 12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Connettore 1 13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7" name="Connettore 1 12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Connettore 1 12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21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19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15" name="Connettore 1 114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1 115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Connettore 1 113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ttangolo 46"/>
          <p:cNvSpPr/>
          <p:nvPr/>
        </p:nvSpPr>
        <p:spPr>
          <a:xfrm>
            <a:off x="542441" y="2390268"/>
            <a:ext cx="82760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it-IT" sz="2400" i="1" dirty="0" err="1" smtClean="0">
                <a:solidFill>
                  <a:srgbClr val="C00000"/>
                </a:solidFill>
                <a:sym typeface="Symbol"/>
              </a:rPr>
              <a:t>Proof</a:t>
            </a:r>
            <a:r>
              <a:rPr lang="it-IT" sz="2400" i="1" dirty="0" smtClean="0">
                <a:solidFill>
                  <a:srgbClr val="C00000"/>
                </a:solidFill>
                <a:sym typeface="Symbol"/>
              </a:rPr>
              <a:t> sketch: </a:t>
            </a:r>
            <a:r>
              <a:rPr lang="it-IT" sz="2400" i="1" dirty="0" err="1" smtClean="0">
                <a:sym typeface="Symbol"/>
              </a:rPr>
              <a:t>C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onsider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h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graphs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each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of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them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is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a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K</a:t>
            </a:r>
            <a:r>
              <a:rPr lang="it-IT" sz="2400" i="1" baseline="-25000" dirty="0" smtClean="0">
                <a:solidFill>
                  <a:prstClr val="black"/>
                </a:solidFill>
                <a:sym typeface="Symbol"/>
              </a:rPr>
              <a:t>5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and “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glue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”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them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together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in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such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a way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they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share single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edges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one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to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another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. </a:t>
            </a:r>
            <a:endParaRPr lang="it-IT" sz="2400" b="1" dirty="0" smtClean="0">
              <a:solidFill>
                <a:srgbClr val="C00000"/>
              </a:solidFill>
              <a:sym typeface="Symbol"/>
            </a:endParaRPr>
          </a:p>
        </p:txBody>
      </p:sp>
      <p:grpSp>
        <p:nvGrpSpPr>
          <p:cNvPr id="23" name="Gruppo 179"/>
          <p:cNvGrpSpPr/>
          <p:nvPr/>
        </p:nvGrpSpPr>
        <p:grpSpPr>
          <a:xfrm rot="1570318">
            <a:off x="3491375" y="2994592"/>
            <a:ext cx="4746742" cy="3511141"/>
            <a:chOff x="3018402" y="3168013"/>
            <a:chExt cx="4746742" cy="3511141"/>
          </a:xfrm>
        </p:grpSpPr>
        <p:grpSp>
          <p:nvGrpSpPr>
            <p:cNvPr id="24" name="Gruppo 187"/>
            <p:cNvGrpSpPr/>
            <p:nvPr/>
          </p:nvGrpSpPr>
          <p:grpSpPr>
            <a:xfrm rot="17062914" flipH="1">
              <a:off x="3825366" y="4435400"/>
              <a:ext cx="1323375" cy="1296743"/>
              <a:chOff x="1505152" y="2636912"/>
              <a:chExt cx="1482672" cy="1471322"/>
            </a:xfrm>
          </p:grpSpPr>
          <p:sp>
            <p:nvSpPr>
              <p:cNvPr id="61" name="Pentagono regolare 60"/>
              <p:cNvSpPr/>
              <p:nvPr/>
            </p:nvSpPr>
            <p:spPr>
              <a:xfrm>
                <a:off x="1537589" y="2705352"/>
                <a:ext cx="1368152" cy="1359434"/>
              </a:xfrm>
              <a:prstGeom prst="pent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2" name="Ovale 61"/>
              <p:cNvSpPr/>
              <p:nvPr/>
            </p:nvSpPr>
            <p:spPr>
              <a:xfrm>
                <a:off x="2138476" y="263691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3" name="Ovale 62"/>
              <p:cNvSpPr/>
              <p:nvPr/>
            </p:nvSpPr>
            <p:spPr>
              <a:xfrm>
                <a:off x="2843808" y="314096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4" name="Ovale 63"/>
              <p:cNvSpPr/>
              <p:nvPr/>
            </p:nvSpPr>
            <p:spPr>
              <a:xfrm>
                <a:off x="2554679" y="396421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5" name="Ovale 64"/>
              <p:cNvSpPr/>
              <p:nvPr/>
            </p:nvSpPr>
            <p:spPr>
              <a:xfrm>
                <a:off x="1763688" y="393305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6" name="Ovale 65"/>
              <p:cNvSpPr/>
              <p:nvPr/>
            </p:nvSpPr>
            <p:spPr>
              <a:xfrm>
                <a:off x="1505152" y="314096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67" name="Connettore 1 66"/>
              <p:cNvCxnSpPr>
                <a:stCxn id="62" idx="4"/>
                <a:endCxn id="65" idx="0"/>
              </p:cNvCxnSpPr>
              <p:nvPr/>
            </p:nvCxnSpPr>
            <p:spPr>
              <a:xfrm flipH="1">
                <a:off x="1835696" y="2780928"/>
                <a:ext cx="374788" cy="11521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ttore 1 67"/>
              <p:cNvCxnSpPr>
                <a:stCxn id="62" idx="4"/>
                <a:endCxn id="64" idx="0"/>
              </p:cNvCxnSpPr>
              <p:nvPr/>
            </p:nvCxnSpPr>
            <p:spPr>
              <a:xfrm rot="17355870" flipH="1">
                <a:off x="1929602" y="2983374"/>
                <a:ext cx="977971" cy="77839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ttore 1 68"/>
              <p:cNvCxnSpPr>
                <a:stCxn id="66" idx="6"/>
                <a:endCxn id="63" idx="2"/>
              </p:cNvCxnSpPr>
              <p:nvPr/>
            </p:nvCxnSpPr>
            <p:spPr>
              <a:xfrm>
                <a:off x="1649168" y="3212976"/>
                <a:ext cx="11946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ttore 1 69"/>
              <p:cNvCxnSpPr>
                <a:stCxn id="66" idx="5"/>
                <a:endCxn id="64" idx="1"/>
              </p:cNvCxnSpPr>
              <p:nvPr/>
            </p:nvCxnSpPr>
            <p:spPr>
              <a:xfrm rot="17355870" flipH="1">
                <a:off x="1919738" y="3059773"/>
                <a:ext cx="364371" cy="11296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ttore 1 70"/>
              <p:cNvCxnSpPr>
                <a:stCxn id="63" idx="3"/>
                <a:endCxn id="65" idx="7"/>
              </p:cNvCxnSpPr>
              <p:nvPr/>
            </p:nvCxnSpPr>
            <p:spPr>
              <a:xfrm flipH="1">
                <a:off x="1886613" y="3263893"/>
                <a:ext cx="978286" cy="6902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o 199"/>
            <p:cNvGrpSpPr/>
            <p:nvPr/>
          </p:nvGrpSpPr>
          <p:grpSpPr>
            <a:xfrm rot="6269043" flipH="1">
              <a:off x="2991353" y="4823101"/>
              <a:ext cx="1323375" cy="1269277"/>
              <a:chOff x="1505152" y="2636912"/>
              <a:chExt cx="1482672" cy="1440160"/>
            </a:xfrm>
          </p:grpSpPr>
          <p:sp>
            <p:nvSpPr>
              <p:cNvPr id="73" name="Pentagono regolare 72"/>
              <p:cNvSpPr/>
              <p:nvPr/>
            </p:nvSpPr>
            <p:spPr>
              <a:xfrm>
                <a:off x="1547664" y="2708920"/>
                <a:ext cx="1368152" cy="1303002"/>
              </a:xfrm>
              <a:prstGeom prst="pent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5" name="Ovale 74"/>
              <p:cNvSpPr/>
              <p:nvPr/>
            </p:nvSpPr>
            <p:spPr>
              <a:xfrm>
                <a:off x="2138476" y="263691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6" name="Ovale 75"/>
              <p:cNvSpPr/>
              <p:nvPr/>
            </p:nvSpPr>
            <p:spPr>
              <a:xfrm>
                <a:off x="2843808" y="314096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7" name="Ovale 76"/>
              <p:cNvSpPr/>
              <p:nvPr/>
            </p:nvSpPr>
            <p:spPr>
              <a:xfrm>
                <a:off x="2570524" y="391830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8" name="Ovale 77"/>
              <p:cNvSpPr/>
              <p:nvPr/>
            </p:nvSpPr>
            <p:spPr>
              <a:xfrm>
                <a:off x="1763688" y="393305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9" name="Ovale 78"/>
              <p:cNvSpPr/>
              <p:nvPr/>
            </p:nvSpPr>
            <p:spPr>
              <a:xfrm>
                <a:off x="1505152" y="314096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80" name="Connettore 1 79"/>
              <p:cNvCxnSpPr>
                <a:stCxn id="75" idx="4"/>
                <a:endCxn id="78" idx="0"/>
              </p:cNvCxnSpPr>
              <p:nvPr/>
            </p:nvCxnSpPr>
            <p:spPr>
              <a:xfrm flipH="1">
                <a:off x="1835696" y="2780928"/>
                <a:ext cx="374788" cy="11521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ttore 1 80"/>
              <p:cNvCxnSpPr>
                <a:stCxn id="75" idx="4"/>
                <a:endCxn id="77" idx="0"/>
              </p:cNvCxnSpPr>
              <p:nvPr/>
            </p:nvCxnSpPr>
            <p:spPr>
              <a:xfrm>
                <a:off x="2210484" y="2780928"/>
                <a:ext cx="432048" cy="11373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ttore 1 81"/>
              <p:cNvCxnSpPr>
                <a:stCxn id="79" idx="6"/>
                <a:endCxn id="76" idx="2"/>
              </p:cNvCxnSpPr>
              <p:nvPr/>
            </p:nvCxnSpPr>
            <p:spPr>
              <a:xfrm>
                <a:off x="1649168" y="3212976"/>
                <a:ext cx="11946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nettore 1 82"/>
              <p:cNvCxnSpPr>
                <a:stCxn id="79" idx="5"/>
                <a:endCxn id="77" idx="1"/>
              </p:cNvCxnSpPr>
              <p:nvPr/>
            </p:nvCxnSpPr>
            <p:spPr>
              <a:xfrm>
                <a:off x="1628077" y="3263893"/>
                <a:ext cx="963538" cy="6755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ttore 1 83"/>
              <p:cNvCxnSpPr>
                <a:stCxn id="76" idx="3"/>
                <a:endCxn id="78" idx="7"/>
              </p:cNvCxnSpPr>
              <p:nvPr/>
            </p:nvCxnSpPr>
            <p:spPr>
              <a:xfrm flipH="1">
                <a:off x="1886613" y="3263893"/>
                <a:ext cx="978286" cy="6902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o 199"/>
            <p:cNvGrpSpPr/>
            <p:nvPr/>
          </p:nvGrpSpPr>
          <p:grpSpPr>
            <a:xfrm rot="19299007">
              <a:off x="3915479" y="5409877"/>
              <a:ext cx="1323375" cy="1269277"/>
              <a:chOff x="1505152" y="2636912"/>
              <a:chExt cx="1482672" cy="1440160"/>
            </a:xfrm>
          </p:grpSpPr>
          <p:sp>
            <p:nvSpPr>
              <p:cNvPr id="86" name="Pentagono regolare 85"/>
              <p:cNvSpPr/>
              <p:nvPr/>
            </p:nvSpPr>
            <p:spPr>
              <a:xfrm>
                <a:off x="1547664" y="2708920"/>
                <a:ext cx="1368152" cy="1303002"/>
              </a:xfrm>
              <a:prstGeom prst="pent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7" name="Ovale 86"/>
              <p:cNvSpPr/>
              <p:nvPr/>
            </p:nvSpPr>
            <p:spPr>
              <a:xfrm>
                <a:off x="2138476" y="263691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8" name="Ovale 87"/>
              <p:cNvSpPr/>
              <p:nvPr/>
            </p:nvSpPr>
            <p:spPr>
              <a:xfrm>
                <a:off x="2843808" y="314096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9" name="Ovale 88"/>
              <p:cNvSpPr/>
              <p:nvPr/>
            </p:nvSpPr>
            <p:spPr>
              <a:xfrm>
                <a:off x="2570524" y="391830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0" name="Ovale 89"/>
              <p:cNvSpPr/>
              <p:nvPr/>
            </p:nvSpPr>
            <p:spPr>
              <a:xfrm>
                <a:off x="1763688" y="393305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1" name="Ovale 90"/>
              <p:cNvSpPr/>
              <p:nvPr/>
            </p:nvSpPr>
            <p:spPr>
              <a:xfrm>
                <a:off x="1505152" y="314096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92" name="Connettore 1 91"/>
              <p:cNvCxnSpPr>
                <a:stCxn id="87" idx="4"/>
                <a:endCxn id="90" idx="0"/>
              </p:cNvCxnSpPr>
              <p:nvPr/>
            </p:nvCxnSpPr>
            <p:spPr>
              <a:xfrm flipH="1">
                <a:off x="1835696" y="2780928"/>
                <a:ext cx="374788" cy="11521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ttore 1 92"/>
              <p:cNvCxnSpPr>
                <a:stCxn id="87" idx="4"/>
                <a:endCxn id="89" idx="0"/>
              </p:cNvCxnSpPr>
              <p:nvPr/>
            </p:nvCxnSpPr>
            <p:spPr>
              <a:xfrm>
                <a:off x="2210484" y="2780928"/>
                <a:ext cx="432048" cy="11373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ttore 1 93"/>
              <p:cNvCxnSpPr>
                <a:stCxn id="91" idx="6"/>
                <a:endCxn id="88" idx="2"/>
              </p:cNvCxnSpPr>
              <p:nvPr/>
            </p:nvCxnSpPr>
            <p:spPr>
              <a:xfrm>
                <a:off x="1649168" y="3212976"/>
                <a:ext cx="11946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ttore 1 94"/>
              <p:cNvCxnSpPr>
                <a:stCxn id="91" idx="5"/>
                <a:endCxn id="89" idx="1"/>
              </p:cNvCxnSpPr>
              <p:nvPr/>
            </p:nvCxnSpPr>
            <p:spPr>
              <a:xfrm>
                <a:off x="1628077" y="3263893"/>
                <a:ext cx="963538" cy="6755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ttore 1 95"/>
              <p:cNvCxnSpPr>
                <a:stCxn id="88" idx="3"/>
                <a:endCxn id="90" idx="7"/>
              </p:cNvCxnSpPr>
              <p:nvPr/>
            </p:nvCxnSpPr>
            <p:spPr>
              <a:xfrm flipH="1">
                <a:off x="1886613" y="3263893"/>
                <a:ext cx="978286" cy="6902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po 199"/>
            <p:cNvGrpSpPr/>
            <p:nvPr/>
          </p:nvGrpSpPr>
          <p:grpSpPr>
            <a:xfrm rot="8526251">
              <a:off x="4928336" y="5162344"/>
              <a:ext cx="1323375" cy="1269277"/>
              <a:chOff x="1505152" y="2636912"/>
              <a:chExt cx="1482672" cy="1440160"/>
            </a:xfrm>
          </p:grpSpPr>
          <p:sp>
            <p:nvSpPr>
              <p:cNvPr id="98" name="Pentagono regolare 97"/>
              <p:cNvSpPr/>
              <p:nvPr/>
            </p:nvSpPr>
            <p:spPr>
              <a:xfrm>
                <a:off x="1547664" y="2708920"/>
                <a:ext cx="1368152" cy="1303002"/>
              </a:xfrm>
              <a:prstGeom prst="pent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9" name="Ovale 98"/>
              <p:cNvSpPr/>
              <p:nvPr/>
            </p:nvSpPr>
            <p:spPr>
              <a:xfrm>
                <a:off x="2138476" y="263691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0" name="Ovale 99"/>
              <p:cNvSpPr/>
              <p:nvPr/>
            </p:nvSpPr>
            <p:spPr>
              <a:xfrm>
                <a:off x="2843808" y="314096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1" name="Ovale 100"/>
              <p:cNvSpPr/>
              <p:nvPr/>
            </p:nvSpPr>
            <p:spPr>
              <a:xfrm>
                <a:off x="2567617" y="3922840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2" name="Ovale 101"/>
              <p:cNvSpPr/>
              <p:nvPr/>
            </p:nvSpPr>
            <p:spPr>
              <a:xfrm>
                <a:off x="1763688" y="393305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3" name="Ovale 102"/>
              <p:cNvSpPr/>
              <p:nvPr/>
            </p:nvSpPr>
            <p:spPr>
              <a:xfrm>
                <a:off x="1505152" y="314096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04" name="Connettore 1 103"/>
              <p:cNvCxnSpPr>
                <a:stCxn id="99" idx="4"/>
                <a:endCxn id="102" idx="0"/>
              </p:cNvCxnSpPr>
              <p:nvPr/>
            </p:nvCxnSpPr>
            <p:spPr>
              <a:xfrm flipH="1">
                <a:off x="1835696" y="2780928"/>
                <a:ext cx="374788" cy="11521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nettore 1 104"/>
              <p:cNvCxnSpPr>
                <a:stCxn id="99" idx="4"/>
                <a:endCxn id="101" idx="0"/>
              </p:cNvCxnSpPr>
              <p:nvPr/>
            </p:nvCxnSpPr>
            <p:spPr>
              <a:xfrm rot="12780793" flipH="1" flipV="1">
                <a:off x="1937962" y="2991504"/>
                <a:ext cx="974187" cy="7207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nettore 1 105"/>
              <p:cNvCxnSpPr>
                <a:stCxn id="103" idx="6"/>
                <a:endCxn id="100" idx="2"/>
              </p:cNvCxnSpPr>
              <p:nvPr/>
            </p:nvCxnSpPr>
            <p:spPr>
              <a:xfrm>
                <a:off x="1649168" y="3212976"/>
                <a:ext cx="11946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onnettore 1 106"/>
              <p:cNvCxnSpPr>
                <a:stCxn id="103" idx="5"/>
                <a:endCxn id="101" idx="1"/>
              </p:cNvCxnSpPr>
              <p:nvPr/>
            </p:nvCxnSpPr>
            <p:spPr>
              <a:xfrm rot="12780793" flipH="1" flipV="1">
                <a:off x="1522702" y="3583813"/>
                <a:ext cx="1171382" cy="4019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onnettore 1 107"/>
              <p:cNvCxnSpPr>
                <a:stCxn id="100" idx="3"/>
                <a:endCxn id="102" idx="7"/>
              </p:cNvCxnSpPr>
              <p:nvPr/>
            </p:nvCxnSpPr>
            <p:spPr>
              <a:xfrm flipH="1">
                <a:off x="1886613" y="3263893"/>
                <a:ext cx="978286" cy="6902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uppo 199"/>
            <p:cNvGrpSpPr/>
            <p:nvPr/>
          </p:nvGrpSpPr>
          <p:grpSpPr>
            <a:xfrm rot="19310661">
              <a:off x="5430487" y="4171121"/>
              <a:ext cx="1336438" cy="1384408"/>
              <a:chOff x="1505154" y="2600763"/>
              <a:chExt cx="1497305" cy="1570791"/>
            </a:xfrm>
          </p:grpSpPr>
          <p:sp>
            <p:nvSpPr>
              <p:cNvPr id="110" name="Pentagono regolare 109"/>
              <p:cNvSpPr/>
              <p:nvPr/>
            </p:nvSpPr>
            <p:spPr>
              <a:xfrm>
                <a:off x="1576942" y="2663739"/>
                <a:ext cx="1368152" cy="1303003"/>
              </a:xfrm>
              <a:prstGeom prst="pent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1" name="Ovale 110"/>
              <p:cNvSpPr/>
              <p:nvPr/>
            </p:nvSpPr>
            <p:spPr>
              <a:xfrm>
                <a:off x="2161897" y="2600763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2" name="Ovale 111"/>
              <p:cNvSpPr/>
              <p:nvPr/>
            </p:nvSpPr>
            <p:spPr>
              <a:xfrm>
                <a:off x="2858443" y="3118375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3" name="Ovale 112"/>
              <p:cNvSpPr/>
              <p:nvPr/>
            </p:nvSpPr>
            <p:spPr>
              <a:xfrm>
                <a:off x="2570525" y="3918310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7" name="Ovale 116"/>
              <p:cNvSpPr/>
              <p:nvPr/>
            </p:nvSpPr>
            <p:spPr>
              <a:xfrm>
                <a:off x="1763689" y="3933057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8" name="Ovale 117"/>
              <p:cNvSpPr/>
              <p:nvPr/>
            </p:nvSpPr>
            <p:spPr>
              <a:xfrm>
                <a:off x="1505154" y="3140969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23" name="Connettore 1 122"/>
              <p:cNvCxnSpPr>
                <a:stCxn id="111" idx="4"/>
                <a:endCxn id="117" idx="0"/>
              </p:cNvCxnSpPr>
              <p:nvPr/>
            </p:nvCxnSpPr>
            <p:spPr>
              <a:xfrm rot="1996383">
                <a:off x="1879399" y="2731553"/>
                <a:ext cx="310801" cy="12147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ttore 1 123"/>
              <p:cNvCxnSpPr>
                <a:stCxn id="111" idx="4"/>
                <a:endCxn id="113" idx="0"/>
              </p:cNvCxnSpPr>
              <p:nvPr/>
            </p:nvCxnSpPr>
            <p:spPr>
              <a:xfrm rot="1996383">
                <a:off x="1949528" y="2954488"/>
                <a:ext cx="977380" cy="7541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ttore 1 124"/>
              <p:cNvCxnSpPr>
                <a:stCxn id="118" idx="6"/>
                <a:endCxn id="112" idx="2"/>
              </p:cNvCxnSpPr>
              <p:nvPr/>
            </p:nvCxnSpPr>
            <p:spPr>
              <a:xfrm rot="1996383" flipV="1">
                <a:off x="1754406" y="2856290"/>
                <a:ext cx="998795" cy="6907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ttore 1 125"/>
              <p:cNvCxnSpPr>
                <a:stCxn id="118" idx="5"/>
                <a:endCxn id="113" idx="1"/>
              </p:cNvCxnSpPr>
              <p:nvPr/>
            </p:nvCxnSpPr>
            <p:spPr>
              <a:xfrm>
                <a:off x="1628077" y="3263896"/>
                <a:ext cx="963537" cy="6755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ttore 1 129"/>
              <p:cNvCxnSpPr>
                <a:stCxn id="112" idx="3"/>
                <a:endCxn id="117" idx="7"/>
              </p:cNvCxnSpPr>
              <p:nvPr/>
            </p:nvCxnSpPr>
            <p:spPr>
              <a:xfrm rot="1996383" flipH="1">
                <a:off x="2161083" y="3023891"/>
                <a:ext cx="443978" cy="11476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uppo 199"/>
            <p:cNvGrpSpPr/>
            <p:nvPr/>
          </p:nvGrpSpPr>
          <p:grpSpPr>
            <a:xfrm rot="8526251">
              <a:off x="6100119" y="5114825"/>
              <a:ext cx="1323375" cy="1269277"/>
              <a:chOff x="1505152" y="2636912"/>
              <a:chExt cx="1482672" cy="1440160"/>
            </a:xfrm>
          </p:grpSpPr>
          <p:sp>
            <p:nvSpPr>
              <p:cNvPr id="132" name="Pentagono regolare 131"/>
              <p:cNvSpPr/>
              <p:nvPr/>
            </p:nvSpPr>
            <p:spPr>
              <a:xfrm>
                <a:off x="1536034" y="2727046"/>
                <a:ext cx="1368152" cy="1303002"/>
              </a:xfrm>
              <a:prstGeom prst="pent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3" name="Ovale 132"/>
              <p:cNvSpPr/>
              <p:nvPr/>
            </p:nvSpPr>
            <p:spPr>
              <a:xfrm>
                <a:off x="2138476" y="2636912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4" name="Ovale 133"/>
              <p:cNvSpPr/>
              <p:nvPr/>
            </p:nvSpPr>
            <p:spPr>
              <a:xfrm>
                <a:off x="2843808" y="314096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5" name="Ovale 134"/>
              <p:cNvSpPr/>
              <p:nvPr/>
            </p:nvSpPr>
            <p:spPr>
              <a:xfrm>
                <a:off x="2570524" y="391830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6" name="Ovale 135"/>
              <p:cNvSpPr/>
              <p:nvPr/>
            </p:nvSpPr>
            <p:spPr>
              <a:xfrm>
                <a:off x="1763688" y="393305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8" name="Ovale 137"/>
              <p:cNvSpPr/>
              <p:nvPr/>
            </p:nvSpPr>
            <p:spPr>
              <a:xfrm>
                <a:off x="1505152" y="314096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39" name="Connettore 1 138"/>
              <p:cNvCxnSpPr>
                <a:stCxn id="133" idx="4"/>
                <a:endCxn id="136" idx="0"/>
              </p:cNvCxnSpPr>
              <p:nvPr/>
            </p:nvCxnSpPr>
            <p:spPr>
              <a:xfrm flipH="1">
                <a:off x="1835696" y="2780928"/>
                <a:ext cx="374788" cy="11521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onnettore 1 143"/>
              <p:cNvCxnSpPr>
                <a:stCxn id="133" idx="4"/>
                <a:endCxn id="135" idx="0"/>
              </p:cNvCxnSpPr>
              <p:nvPr/>
            </p:nvCxnSpPr>
            <p:spPr>
              <a:xfrm>
                <a:off x="2210484" y="2780928"/>
                <a:ext cx="432048" cy="11373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ttore 1 144"/>
              <p:cNvCxnSpPr>
                <a:stCxn id="138" idx="6"/>
                <a:endCxn id="134" idx="2"/>
              </p:cNvCxnSpPr>
              <p:nvPr/>
            </p:nvCxnSpPr>
            <p:spPr>
              <a:xfrm>
                <a:off x="1649168" y="3212976"/>
                <a:ext cx="11946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onnettore 1 145"/>
              <p:cNvCxnSpPr>
                <a:stCxn id="138" idx="5"/>
                <a:endCxn id="135" idx="1"/>
              </p:cNvCxnSpPr>
              <p:nvPr/>
            </p:nvCxnSpPr>
            <p:spPr>
              <a:xfrm>
                <a:off x="1628077" y="3263893"/>
                <a:ext cx="963538" cy="6755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onnettore 1 146"/>
              <p:cNvCxnSpPr>
                <a:stCxn id="134" idx="3"/>
                <a:endCxn id="136" idx="7"/>
              </p:cNvCxnSpPr>
              <p:nvPr/>
            </p:nvCxnSpPr>
            <p:spPr>
              <a:xfrm flipH="1">
                <a:off x="1886613" y="3263893"/>
                <a:ext cx="978286" cy="6902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uppo 199"/>
            <p:cNvGrpSpPr/>
            <p:nvPr/>
          </p:nvGrpSpPr>
          <p:grpSpPr>
            <a:xfrm rot="8578311">
              <a:off x="6428706" y="3902926"/>
              <a:ext cx="1336438" cy="1349628"/>
              <a:chOff x="1505154" y="2600763"/>
              <a:chExt cx="1497305" cy="1531329"/>
            </a:xfrm>
          </p:grpSpPr>
          <p:sp>
            <p:nvSpPr>
              <p:cNvPr id="153" name="Pentagono regolare 152"/>
              <p:cNvSpPr/>
              <p:nvPr/>
            </p:nvSpPr>
            <p:spPr>
              <a:xfrm>
                <a:off x="1552030" y="2673415"/>
                <a:ext cx="1368152" cy="1303004"/>
              </a:xfrm>
              <a:prstGeom prst="pent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8" name="Ovale 157"/>
              <p:cNvSpPr/>
              <p:nvPr/>
            </p:nvSpPr>
            <p:spPr>
              <a:xfrm>
                <a:off x="2161897" y="2600763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9" name="Ovale 158"/>
              <p:cNvSpPr/>
              <p:nvPr/>
            </p:nvSpPr>
            <p:spPr>
              <a:xfrm>
                <a:off x="2858443" y="3118375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0" name="Ovale 159"/>
              <p:cNvSpPr/>
              <p:nvPr/>
            </p:nvSpPr>
            <p:spPr>
              <a:xfrm>
                <a:off x="2584080" y="392693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1" name="Ovale 160"/>
              <p:cNvSpPr/>
              <p:nvPr/>
            </p:nvSpPr>
            <p:spPr>
              <a:xfrm>
                <a:off x="1783565" y="3901027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2" name="Ovale 161"/>
              <p:cNvSpPr/>
              <p:nvPr/>
            </p:nvSpPr>
            <p:spPr>
              <a:xfrm>
                <a:off x="1505154" y="3140969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63" name="Connettore 1 162"/>
              <p:cNvCxnSpPr>
                <a:stCxn id="158" idx="4"/>
                <a:endCxn id="161" idx="0"/>
              </p:cNvCxnSpPr>
              <p:nvPr/>
            </p:nvCxnSpPr>
            <p:spPr>
              <a:xfrm rot="12728733" flipH="1" flipV="1">
                <a:off x="1901169" y="2731474"/>
                <a:ext cx="287142" cy="118285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ttore 1 163"/>
              <p:cNvCxnSpPr>
                <a:stCxn id="158" idx="4"/>
                <a:endCxn id="160" idx="0"/>
              </p:cNvCxnSpPr>
              <p:nvPr/>
            </p:nvCxnSpPr>
            <p:spPr>
              <a:xfrm rot="12728733" flipH="1" flipV="1">
                <a:off x="1955722" y="2949137"/>
                <a:ext cx="978550" cy="77344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ttore 1 164"/>
              <p:cNvCxnSpPr>
                <a:stCxn id="162" idx="6"/>
                <a:endCxn id="159" idx="2"/>
              </p:cNvCxnSpPr>
              <p:nvPr/>
            </p:nvCxnSpPr>
            <p:spPr>
              <a:xfrm rot="1996383" flipV="1">
                <a:off x="1754406" y="2856290"/>
                <a:ext cx="998795" cy="6907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ttore 1 165"/>
              <p:cNvCxnSpPr>
                <a:stCxn id="162" idx="5"/>
                <a:endCxn id="160" idx="1"/>
              </p:cNvCxnSpPr>
              <p:nvPr/>
            </p:nvCxnSpPr>
            <p:spPr>
              <a:xfrm rot="12728733" flipH="1" flipV="1">
                <a:off x="1523257" y="3579583"/>
                <a:ext cx="1186736" cy="527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ttore 1 166"/>
              <p:cNvCxnSpPr>
                <a:stCxn id="159" idx="3"/>
                <a:endCxn id="161" idx="7"/>
              </p:cNvCxnSpPr>
              <p:nvPr/>
            </p:nvCxnSpPr>
            <p:spPr>
              <a:xfrm rot="12728733" flipV="1">
                <a:off x="2159919" y="3031325"/>
                <a:ext cx="466186" cy="110076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uppo 199"/>
            <p:cNvGrpSpPr/>
            <p:nvPr/>
          </p:nvGrpSpPr>
          <p:grpSpPr>
            <a:xfrm rot="8483695">
              <a:off x="5395610" y="3168013"/>
              <a:ext cx="1340399" cy="1395191"/>
              <a:chOff x="1505154" y="2591773"/>
              <a:chExt cx="1501743" cy="1583025"/>
            </a:xfrm>
          </p:grpSpPr>
          <p:sp>
            <p:nvSpPr>
              <p:cNvPr id="169" name="Pentagono regolare 168"/>
              <p:cNvSpPr/>
              <p:nvPr/>
            </p:nvSpPr>
            <p:spPr>
              <a:xfrm>
                <a:off x="1557680" y="2702698"/>
                <a:ext cx="1368152" cy="1303004"/>
              </a:xfrm>
              <a:prstGeom prst="pent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0" name="Ovale 169"/>
              <p:cNvSpPr/>
              <p:nvPr/>
            </p:nvSpPr>
            <p:spPr>
              <a:xfrm>
                <a:off x="2167822" y="2591773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1" name="Ovale 170"/>
              <p:cNvSpPr/>
              <p:nvPr/>
            </p:nvSpPr>
            <p:spPr>
              <a:xfrm>
                <a:off x="2862881" y="3121373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2" name="Ovale 171"/>
              <p:cNvSpPr/>
              <p:nvPr/>
            </p:nvSpPr>
            <p:spPr>
              <a:xfrm>
                <a:off x="2570525" y="3918310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3" name="Ovale 172"/>
              <p:cNvSpPr/>
              <p:nvPr/>
            </p:nvSpPr>
            <p:spPr>
              <a:xfrm>
                <a:off x="1763689" y="3933057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4" name="Ovale 173"/>
              <p:cNvSpPr/>
              <p:nvPr/>
            </p:nvSpPr>
            <p:spPr>
              <a:xfrm>
                <a:off x="1505154" y="3140969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75" name="Connettore 1 174"/>
              <p:cNvCxnSpPr>
                <a:stCxn id="170" idx="4"/>
                <a:endCxn id="173" idx="0"/>
              </p:cNvCxnSpPr>
              <p:nvPr/>
            </p:nvCxnSpPr>
            <p:spPr>
              <a:xfrm rot="12823349" flipH="1" flipV="1">
                <a:off x="1877663" y="2722907"/>
                <a:ext cx="320203" cy="12230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ttore 1 175"/>
              <p:cNvCxnSpPr>
                <a:stCxn id="170" idx="4"/>
                <a:endCxn id="172" idx="0"/>
              </p:cNvCxnSpPr>
              <p:nvPr/>
            </p:nvCxnSpPr>
            <p:spPr>
              <a:xfrm rot="12823349" flipH="1" flipV="1">
                <a:off x="1949585" y="2948483"/>
                <a:ext cx="983193" cy="7571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ttore 1 176"/>
              <p:cNvCxnSpPr>
                <a:stCxn id="174" idx="6"/>
                <a:endCxn id="171" idx="2"/>
              </p:cNvCxnSpPr>
              <p:nvPr/>
            </p:nvCxnSpPr>
            <p:spPr>
              <a:xfrm rot="12823349" flipH="1">
                <a:off x="1756652" y="2853833"/>
                <a:ext cx="998747" cy="6986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ttore 1 177"/>
              <p:cNvCxnSpPr>
                <a:stCxn id="174" idx="5"/>
                <a:endCxn id="172" idx="1"/>
              </p:cNvCxnSpPr>
              <p:nvPr/>
            </p:nvCxnSpPr>
            <p:spPr>
              <a:xfrm>
                <a:off x="1628077" y="3263896"/>
                <a:ext cx="963537" cy="6755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ttore 1 178"/>
              <p:cNvCxnSpPr>
                <a:stCxn id="171" idx="3"/>
                <a:endCxn id="173" idx="7"/>
              </p:cNvCxnSpPr>
              <p:nvPr/>
            </p:nvCxnSpPr>
            <p:spPr>
              <a:xfrm rot="12823349" flipV="1">
                <a:off x="2165090" y="3023643"/>
                <a:ext cx="440406" cy="115115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uppo 180"/>
          <p:cNvGrpSpPr/>
          <p:nvPr/>
        </p:nvGrpSpPr>
        <p:grpSpPr>
          <a:xfrm>
            <a:off x="236482" y="4122144"/>
            <a:ext cx="2885090" cy="2462027"/>
            <a:chOff x="526372" y="3664930"/>
            <a:chExt cx="3004669" cy="2462027"/>
          </a:xfrm>
        </p:grpSpPr>
        <p:sp>
          <p:nvSpPr>
            <p:cNvPr id="182" name="Rettangolo 181"/>
            <p:cNvSpPr/>
            <p:nvPr/>
          </p:nvSpPr>
          <p:spPr>
            <a:xfrm>
              <a:off x="554948" y="3664930"/>
              <a:ext cx="203132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i="1" dirty="0" smtClean="0">
                  <a:solidFill>
                    <a:prstClr val="black"/>
                  </a:solidFill>
                  <a:sym typeface="Symbol"/>
                </a:rPr>
                <a:t>n</a:t>
              </a:r>
              <a:r>
                <a:rPr lang="it-IT" sz="2000" i="1" baseline="-25000" dirty="0" smtClean="0">
                  <a:solidFill>
                    <a:prstClr val="black"/>
                  </a:solidFill>
                  <a:sym typeface="Symbol"/>
                </a:rPr>
                <a:t>1</a:t>
              </a:r>
              <a:r>
                <a:rPr lang="it-IT" sz="2000" i="1" dirty="0" smtClean="0">
                  <a:solidFill>
                    <a:prstClr val="black"/>
                  </a:solidFill>
                  <a:sym typeface="Symbol"/>
                </a:rPr>
                <a:t> = 5        m</a:t>
              </a:r>
              <a:r>
                <a:rPr lang="it-IT" sz="2000" i="1" baseline="-25000" dirty="0" smtClean="0">
                  <a:solidFill>
                    <a:prstClr val="black"/>
                  </a:solidFill>
                  <a:sym typeface="Symbol"/>
                </a:rPr>
                <a:t>1</a:t>
              </a:r>
              <a:r>
                <a:rPr lang="it-IT" sz="2000" i="1" dirty="0" smtClean="0">
                  <a:solidFill>
                    <a:prstClr val="black"/>
                  </a:solidFill>
                  <a:sym typeface="Symbol"/>
                </a:rPr>
                <a:t> = 10</a:t>
              </a:r>
            </a:p>
          </p:txBody>
        </p:sp>
        <p:sp>
          <p:nvSpPr>
            <p:cNvPr id="183" name="Rettangolo 182"/>
            <p:cNvSpPr/>
            <p:nvPr/>
          </p:nvSpPr>
          <p:spPr>
            <a:xfrm>
              <a:off x="554948" y="4003751"/>
              <a:ext cx="2031325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i="1" dirty="0" smtClean="0">
                  <a:solidFill>
                    <a:prstClr val="black"/>
                  </a:solidFill>
                  <a:sym typeface="Symbol"/>
                </a:rPr>
                <a:t>n</a:t>
              </a:r>
              <a:r>
                <a:rPr lang="it-IT" sz="2000" i="1" baseline="-25000" dirty="0" smtClean="0">
                  <a:solidFill>
                    <a:prstClr val="black"/>
                  </a:solidFill>
                  <a:sym typeface="Symbol"/>
                </a:rPr>
                <a:t>2</a:t>
              </a:r>
              <a:r>
                <a:rPr lang="it-IT" sz="2000" i="1" dirty="0" smtClean="0">
                  <a:solidFill>
                    <a:prstClr val="black"/>
                  </a:solidFill>
                  <a:sym typeface="Symbol"/>
                </a:rPr>
                <a:t> = 8        m</a:t>
              </a:r>
              <a:r>
                <a:rPr lang="it-IT" sz="2000" i="1" baseline="-25000" dirty="0" smtClean="0">
                  <a:solidFill>
                    <a:prstClr val="black"/>
                  </a:solidFill>
                  <a:sym typeface="Symbol"/>
                </a:rPr>
                <a:t>2</a:t>
              </a:r>
              <a:r>
                <a:rPr lang="it-IT" sz="2000" i="1" dirty="0" smtClean="0">
                  <a:solidFill>
                    <a:prstClr val="black"/>
                  </a:solidFill>
                  <a:sym typeface="Symbol"/>
                </a:rPr>
                <a:t> = 19</a:t>
              </a:r>
            </a:p>
            <a:p>
              <a:r>
                <a:rPr lang="it-IT" sz="2000" i="1" dirty="0" err="1" smtClean="0">
                  <a:solidFill>
                    <a:prstClr val="black"/>
                  </a:solidFill>
                  <a:sym typeface="Symbol"/>
                </a:rPr>
                <a:t>………</a:t>
              </a:r>
              <a:endParaRPr lang="it-IT" sz="2000" i="1" dirty="0" smtClean="0">
                <a:solidFill>
                  <a:prstClr val="black"/>
                </a:solidFill>
                <a:sym typeface="Symbol"/>
              </a:endParaRPr>
            </a:p>
          </p:txBody>
        </p:sp>
        <p:sp>
          <p:nvSpPr>
            <p:cNvPr id="184" name="Rettangolo 183"/>
            <p:cNvSpPr/>
            <p:nvPr/>
          </p:nvSpPr>
          <p:spPr>
            <a:xfrm>
              <a:off x="526372" y="5726847"/>
              <a:ext cx="299312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i="1" dirty="0" smtClean="0">
                  <a:solidFill>
                    <a:prstClr val="black"/>
                  </a:solidFill>
                  <a:sym typeface="Symbol"/>
                </a:rPr>
                <a:t>m</a:t>
              </a:r>
              <a:r>
                <a:rPr lang="it-IT" sz="2000" i="1" baseline="-25000" dirty="0" smtClean="0">
                  <a:solidFill>
                    <a:prstClr val="black"/>
                  </a:solidFill>
                  <a:sym typeface="Symbol"/>
                </a:rPr>
                <a:t>i + 1 </a:t>
              </a:r>
              <a:r>
                <a:rPr lang="it-IT" sz="2000" i="1" dirty="0" smtClean="0">
                  <a:solidFill>
                    <a:prstClr val="black"/>
                  </a:solidFill>
                  <a:sym typeface="Symbol"/>
                </a:rPr>
                <a:t>= 3n</a:t>
              </a:r>
              <a:r>
                <a:rPr lang="it-IT" sz="2000" i="1" baseline="-25000" dirty="0" smtClean="0">
                  <a:solidFill>
                    <a:prstClr val="black"/>
                  </a:solidFill>
                  <a:sym typeface="Symbol"/>
                </a:rPr>
                <a:t>i</a:t>
              </a:r>
              <a:r>
                <a:rPr lang="it-IT" sz="2000" i="1" dirty="0" smtClean="0">
                  <a:solidFill>
                    <a:prstClr val="black"/>
                  </a:solidFill>
                  <a:sym typeface="Symbol"/>
                </a:rPr>
                <a:t> - 5 + 9 = 3n</a:t>
              </a:r>
              <a:r>
                <a:rPr lang="it-IT" sz="2000" i="1" baseline="-25000" dirty="0" smtClean="0">
                  <a:solidFill>
                    <a:prstClr val="black"/>
                  </a:solidFill>
                  <a:sym typeface="Symbol"/>
                </a:rPr>
                <a:t>i+1</a:t>
              </a:r>
              <a:r>
                <a:rPr lang="it-IT" sz="2000" i="1" dirty="0" smtClean="0">
                  <a:solidFill>
                    <a:prstClr val="black"/>
                  </a:solidFill>
                  <a:sym typeface="Symbol"/>
                </a:rPr>
                <a:t> - 5 </a:t>
              </a:r>
            </a:p>
          </p:txBody>
        </p:sp>
        <p:sp>
          <p:nvSpPr>
            <p:cNvPr id="185" name="Rettangolo 184"/>
            <p:cNvSpPr/>
            <p:nvPr/>
          </p:nvSpPr>
          <p:spPr>
            <a:xfrm>
              <a:off x="526372" y="4788020"/>
              <a:ext cx="300466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i="1" dirty="0" smtClean="0">
                  <a:solidFill>
                    <a:prstClr val="black"/>
                  </a:solidFill>
                  <a:sym typeface="Symbol"/>
                </a:rPr>
                <a:t>m</a:t>
              </a:r>
              <a:r>
                <a:rPr lang="it-IT" sz="2000" i="1" baseline="-25000" dirty="0" smtClean="0">
                  <a:solidFill>
                    <a:prstClr val="black"/>
                  </a:solidFill>
                  <a:sym typeface="Symbol"/>
                </a:rPr>
                <a:t>i</a:t>
              </a:r>
              <a:r>
                <a:rPr lang="it-IT" sz="2000" i="1" dirty="0" smtClean="0">
                  <a:solidFill>
                    <a:prstClr val="black"/>
                  </a:solidFill>
                  <a:sym typeface="Symbol"/>
                </a:rPr>
                <a:t>  =  3n</a:t>
              </a:r>
              <a:r>
                <a:rPr lang="it-IT" sz="2000" i="1" baseline="-25000" dirty="0" smtClean="0">
                  <a:solidFill>
                    <a:prstClr val="black"/>
                  </a:solidFill>
                  <a:sym typeface="Symbol"/>
                </a:rPr>
                <a:t>i</a:t>
              </a:r>
              <a:r>
                <a:rPr lang="it-IT" sz="2000" i="1" dirty="0" smtClean="0">
                  <a:solidFill>
                    <a:prstClr val="black"/>
                  </a:solidFill>
                  <a:sym typeface="Symbol"/>
                </a:rPr>
                <a:t> – 5  (</a:t>
              </a:r>
              <a:r>
                <a:rPr lang="it-IT" sz="2000" i="1" dirty="0" err="1" smtClean="0">
                  <a:solidFill>
                    <a:prstClr val="black"/>
                  </a:solidFill>
                  <a:sym typeface="Symbol"/>
                </a:rPr>
                <a:t>by</a:t>
              </a:r>
              <a:r>
                <a:rPr lang="it-IT" sz="2000" i="1" dirty="0" smtClean="0">
                  <a:solidFill>
                    <a:prstClr val="black"/>
                  </a:solidFill>
                  <a:sym typeface="Symbol"/>
                </a:rPr>
                <a:t> </a:t>
              </a:r>
              <a:r>
                <a:rPr lang="it-IT" sz="2000" i="1" dirty="0" err="1" smtClean="0">
                  <a:solidFill>
                    <a:prstClr val="black"/>
                  </a:solidFill>
                  <a:sym typeface="Symbol"/>
                </a:rPr>
                <a:t>induction</a:t>
              </a:r>
              <a:r>
                <a:rPr lang="it-IT" sz="2000" i="1" dirty="0" smtClean="0">
                  <a:solidFill>
                    <a:prstClr val="black"/>
                  </a:solidFill>
                  <a:sym typeface="Symbol"/>
                </a:rPr>
                <a:t>)</a:t>
              </a:r>
              <a:endParaRPr lang="it-IT" sz="2000" dirty="0"/>
            </a:p>
          </p:txBody>
        </p:sp>
        <p:sp>
          <p:nvSpPr>
            <p:cNvPr id="186" name="Freccia in giù 185"/>
            <p:cNvSpPr/>
            <p:nvPr/>
          </p:nvSpPr>
          <p:spPr>
            <a:xfrm>
              <a:off x="1659429" y="5263273"/>
              <a:ext cx="309966" cy="43395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00"/>
            </a:p>
          </p:txBody>
        </p:sp>
      </p:grpSp>
      <p:sp>
        <p:nvSpPr>
          <p:cNvPr id="187" name="Rettangolo 186"/>
          <p:cNvSpPr/>
          <p:nvPr/>
        </p:nvSpPr>
        <p:spPr>
          <a:xfrm>
            <a:off x="236483" y="4114800"/>
            <a:ext cx="2963917" cy="252248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2" name="Rettangolo 151"/>
          <p:cNvSpPr/>
          <p:nvPr/>
        </p:nvSpPr>
        <p:spPr>
          <a:xfrm>
            <a:off x="645459" y="1412776"/>
            <a:ext cx="8173077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Lemma 5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For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any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integer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h  1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there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exists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an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outer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fan-planar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graph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 G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with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n = 3h + 2 </a:t>
            </a:r>
            <a:r>
              <a:rPr lang="it-IT" sz="2400" dirty="0" err="1" smtClean="0">
                <a:solidFill>
                  <a:prstClr val="black"/>
                </a:solidFill>
                <a:sym typeface="Symbol"/>
              </a:rPr>
              <a:t>vertices</a:t>
            </a:r>
            <a:r>
              <a:rPr lang="it-IT" sz="2400" dirty="0" smtClean="0">
                <a:solidFill>
                  <a:prstClr val="black"/>
                </a:solidFill>
                <a:sym typeface="Symbol"/>
              </a:rPr>
              <a:t> and </a:t>
            </a:r>
            <a:r>
              <a:rPr lang="it-IT" sz="2400" i="1" dirty="0" smtClean="0">
                <a:solidFill>
                  <a:prstClr val="black"/>
                </a:solidFill>
                <a:sym typeface="Symbol"/>
              </a:rPr>
              <a:t>m = 3n-5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edges</a:t>
            </a:r>
            <a:r>
              <a:rPr lang="it-IT" sz="2400" dirty="0" smtClean="0">
                <a:solidFill>
                  <a:prstClr val="black"/>
                </a:solidFill>
              </a:rPr>
              <a:t>.</a:t>
            </a:r>
            <a:endParaRPr lang="it-IT" sz="2400" i="1" dirty="0" smtClean="0">
              <a:solidFill>
                <a:prstClr val="black"/>
              </a:solidFill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1464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2-layer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4" name="Rettangolo 73"/>
          <p:cNvSpPr/>
          <p:nvPr/>
        </p:nvSpPr>
        <p:spPr>
          <a:xfrm>
            <a:off x="1044176" y="4484656"/>
            <a:ext cx="7488832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it-IT" sz="2800" b="1" dirty="0" err="1" smtClean="0">
                <a:solidFill>
                  <a:srgbClr val="C00000"/>
                </a:solidFill>
                <a:sym typeface="Symbol"/>
              </a:rPr>
              <a:t>Theorem</a:t>
            </a:r>
            <a:r>
              <a:rPr lang="it-IT" sz="2800" b="1" dirty="0" smtClean="0">
                <a:solidFill>
                  <a:srgbClr val="C00000"/>
                </a:solidFill>
                <a:sym typeface="Symbol"/>
              </a:rPr>
              <a:t> 2</a:t>
            </a:r>
            <a:r>
              <a:rPr lang="it-IT" sz="28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800" dirty="0" smtClean="0">
                <a:sym typeface="Symbol"/>
              </a:rPr>
              <a:t>A 2-layer fan-planar </a:t>
            </a:r>
            <a:r>
              <a:rPr lang="it-IT" sz="2800" dirty="0" err="1" smtClean="0">
                <a:sym typeface="Symbol"/>
              </a:rPr>
              <a:t>graph</a:t>
            </a:r>
            <a:r>
              <a:rPr lang="it-IT" sz="2800" dirty="0" smtClean="0">
                <a:sym typeface="Symbol"/>
              </a:rPr>
              <a:t> </a:t>
            </a:r>
            <a:r>
              <a:rPr lang="it-IT" sz="2800" dirty="0" err="1" smtClean="0">
                <a:sym typeface="Symbol"/>
              </a:rPr>
              <a:t>with</a:t>
            </a:r>
            <a:r>
              <a:rPr lang="it-IT" sz="2800" dirty="0" smtClean="0">
                <a:sym typeface="Symbol"/>
              </a:rPr>
              <a:t> </a:t>
            </a:r>
            <a:r>
              <a:rPr lang="it-IT" sz="2800" i="1" dirty="0" smtClean="0">
                <a:sym typeface="Symbol"/>
              </a:rPr>
              <a:t>n</a:t>
            </a:r>
            <a:r>
              <a:rPr lang="it-IT" sz="2800" dirty="0" smtClean="0">
                <a:sym typeface="Symbol"/>
              </a:rPr>
              <a:t> </a:t>
            </a:r>
            <a:r>
              <a:rPr lang="it-IT" sz="2800" dirty="0" err="1" smtClean="0">
                <a:sym typeface="Symbol"/>
              </a:rPr>
              <a:t>vertices</a:t>
            </a:r>
            <a:r>
              <a:rPr lang="it-IT" sz="2800" dirty="0" smtClean="0">
                <a:sym typeface="Symbol"/>
              </a:rPr>
              <a:t> </a:t>
            </a:r>
            <a:r>
              <a:rPr lang="it-IT" sz="2800" dirty="0" err="1" smtClean="0">
                <a:sym typeface="Symbol"/>
              </a:rPr>
              <a:t>has</a:t>
            </a:r>
            <a:r>
              <a:rPr lang="it-IT" sz="2800" dirty="0" smtClean="0">
                <a:sym typeface="Symbol"/>
              </a:rPr>
              <a:t> at </a:t>
            </a:r>
            <a:r>
              <a:rPr lang="it-IT" sz="2800" dirty="0" err="1" smtClean="0">
                <a:sym typeface="Symbol"/>
              </a:rPr>
              <a:t>most</a:t>
            </a:r>
            <a:r>
              <a:rPr lang="it-IT" sz="2800" dirty="0" smtClean="0">
                <a:sym typeface="Symbol"/>
              </a:rPr>
              <a:t> </a:t>
            </a:r>
            <a:r>
              <a:rPr lang="it-IT" sz="2800" i="1" dirty="0" smtClean="0">
                <a:sym typeface="Symbol"/>
              </a:rPr>
              <a:t>2n – 4</a:t>
            </a:r>
            <a:r>
              <a:rPr lang="it-IT" sz="2800" dirty="0" smtClean="0">
                <a:sym typeface="Symbol"/>
              </a:rPr>
              <a:t> </a:t>
            </a:r>
            <a:r>
              <a:rPr lang="it-IT" sz="2800" dirty="0" err="1" smtClean="0">
                <a:sym typeface="Symbol"/>
              </a:rPr>
              <a:t>edges</a:t>
            </a:r>
            <a:r>
              <a:rPr lang="it-IT" sz="2800" dirty="0" smtClean="0">
                <a:sym typeface="Symbol"/>
              </a:rPr>
              <a:t>, and </a:t>
            </a:r>
            <a:r>
              <a:rPr lang="it-IT" sz="2800" dirty="0" err="1" smtClean="0">
                <a:sym typeface="Symbol"/>
              </a:rPr>
              <a:t>this</a:t>
            </a:r>
            <a:r>
              <a:rPr lang="it-IT" sz="2800" dirty="0" smtClean="0">
                <a:sym typeface="Symbol"/>
              </a:rPr>
              <a:t> </a:t>
            </a:r>
            <a:r>
              <a:rPr lang="it-IT" sz="2800" dirty="0" err="1" smtClean="0">
                <a:sym typeface="Symbol"/>
              </a:rPr>
              <a:t>bound</a:t>
            </a:r>
            <a:r>
              <a:rPr lang="it-IT" sz="2800" dirty="0" smtClean="0">
                <a:sym typeface="Symbol"/>
              </a:rPr>
              <a:t> </a:t>
            </a:r>
            <a:r>
              <a:rPr lang="it-IT" sz="2800" dirty="0" err="1" smtClean="0">
                <a:sym typeface="Symbol"/>
              </a:rPr>
              <a:t>is</a:t>
            </a:r>
            <a:r>
              <a:rPr lang="it-IT" sz="2800" dirty="0" smtClean="0">
                <a:sym typeface="Symbol"/>
              </a:rPr>
              <a:t> tight </a:t>
            </a:r>
            <a:r>
              <a:rPr lang="it-IT" sz="2800" dirty="0" err="1" smtClean="0">
                <a:sym typeface="Symbol"/>
              </a:rPr>
              <a:t>for</a:t>
            </a:r>
            <a:r>
              <a:rPr lang="it-IT" sz="2800" dirty="0" smtClean="0">
                <a:sym typeface="Symbol"/>
              </a:rPr>
              <a:t> </a:t>
            </a:r>
            <a:r>
              <a:rPr lang="it-IT" sz="2800" i="1" dirty="0" smtClean="0">
                <a:sym typeface="Symbol"/>
              </a:rPr>
              <a:t>n </a:t>
            </a:r>
            <a:r>
              <a:rPr lang="it-IT" sz="2800" dirty="0" smtClean="0">
                <a:sym typeface="Symbol"/>
              </a:rPr>
              <a:t></a:t>
            </a:r>
            <a:r>
              <a:rPr lang="it-IT" sz="2800" i="1" dirty="0" smtClean="0">
                <a:sym typeface="Symbol"/>
              </a:rPr>
              <a:t> 3</a:t>
            </a:r>
            <a:r>
              <a:rPr lang="it-IT" sz="2800" dirty="0" smtClean="0">
                <a:sym typeface="Symbol"/>
              </a:rPr>
              <a:t>.</a:t>
            </a:r>
            <a:endParaRPr lang="it-IT" sz="2800" i="1" dirty="0" smtClean="0">
              <a:solidFill>
                <a:prstClr val="black"/>
              </a:solidFill>
              <a:sym typeface="Symbol"/>
            </a:endParaRPr>
          </a:p>
        </p:txBody>
      </p:sp>
      <p:grpSp>
        <p:nvGrpSpPr>
          <p:cNvPr id="2" name="Gruppo 4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onnettore 1 4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0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Connettore 1 4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8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5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0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" name="Connettore 1 2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Connettore 1 2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4" name="Connettore 1 23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Connettore 1 2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4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5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8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6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7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2" name="Connettore 1 11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ttore 1 12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Connettore 1 10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Connettore 1 47"/>
          <p:cNvCxnSpPr/>
          <p:nvPr/>
        </p:nvCxnSpPr>
        <p:spPr>
          <a:xfrm flipV="1">
            <a:off x="2119313" y="3379102"/>
            <a:ext cx="4594447" cy="5409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 flipV="1">
            <a:off x="2090738" y="2039815"/>
            <a:ext cx="4623022" cy="11196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e 49"/>
          <p:cNvSpPr/>
          <p:nvPr/>
        </p:nvSpPr>
        <p:spPr>
          <a:xfrm rot="19847765">
            <a:off x="2864759" y="19678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/>
          <p:cNvSpPr/>
          <p:nvPr/>
        </p:nvSpPr>
        <p:spPr>
          <a:xfrm rot="19847765">
            <a:off x="4938937" y="19678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/>
          <p:cNvSpPr/>
          <p:nvPr/>
        </p:nvSpPr>
        <p:spPr>
          <a:xfrm rot="19847765">
            <a:off x="3916053" y="19678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/>
          <p:cNvSpPr/>
          <p:nvPr/>
        </p:nvSpPr>
        <p:spPr>
          <a:xfrm rot="19847765">
            <a:off x="5850745" y="19678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/>
          <p:cNvSpPr/>
          <p:nvPr/>
        </p:nvSpPr>
        <p:spPr>
          <a:xfrm rot="19847765">
            <a:off x="3218639" y="330710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Ovale 54"/>
          <p:cNvSpPr/>
          <p:nvPr/>
        </p:nvSpPr>
        <p:spPr>
          <a:xfrm rot="19847765">
            <a:off x="4951855" y="330710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Ovale 55"/>
          <p:cNvSpPr/>
          <p:nvPr/>
        </p:nvSpPr>
        <p:spPr>
          <a:xfrm rot="19847765">
            <a:off x="3928971" y="330710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Ovale 56"/>
          <p:cNvSpPr/>
          <p:nvPr/>
        </p:nvSpPr>
        <p:spPr>
          <a:xfrm rot="19847765">
            <a:off x="6096137" y="330710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8" name="Connettore 1 57"/>
          <p:cNvCxnSpPr>
            <a:stCxn id="50" idx="3"/>
            <a:endCxn id="54" idx="0"/>
          </p:cNvCxnSpPr>
          <p:nvPr/>
        </p:nvCxnSpPr>
        <p:spPr>
          <a:xfrm>
            <a:off x="2917166" y="2109116"/>
            <a:ext cx="338347" cy="1207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>
            <a:stCxn id="50" idx="4"/>
            <a:endCxn id="56" idx="1"/>
          </p:cNvCxnSpPr>
          <p:nvPr/>
        </p:nvCxnSpPr>
        <p:spPr>
          <a:xfrm>
            <a:off x="2971901" y="2102683"/>
            <a:ext cx="959790" cy="1256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>
            <a:stCxn id="50" idx="4"/>
            <a:endCxn id="55" idx="1"/>
          </p:cNvCxnSpPr>
          <p:nvPr/>
        </p:nvCxnSpPr>
        <p:spPr>
          <a:xfrm>
            <a:off x="2971901" y="2102683"/>
            <a:ext cx="1982674" cy="1256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>
            <a:stCxn id="52" idx="3"/>
            <a:endCxn id="54" idx="7"/>
          </p:cNvCxnSpPr>
          <p:nvPr/>
        </p:nvCxnSpPr>
        <p:spPr>
          <a:xfrm flipH="1">
            <a:off x="3310248" y="2109116"/>
            <a:ext cx="658212" cy="1200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stCxn id="52" idx="4"/>
            <a:endCxn id="57" idx="1"/>
          </p:cNvCxnSpPr>
          <p:nvPr/>
        </p:nvCxnSpPr>
        <p:spPr>
          <a:xfrm>
            <a:off x="4023195" y="2102683"/>
            <a:ext cx="2075662" cy="1256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>
            <a:stCxn id="51" idx="3"/>
            <a:endCxn id="55" idx="7"/>
          </p:cNvCxnSpPr>
          <p:nvPr/>
        </p:nvCxnSpPr>
        <p:spPr>
          <a:xfrm>
            <a:off x="4991344" y="2109116"/>
            <a:ext cx="52120" cy="1200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63"/>
          <p:cNvCxnSpPr>
            <a:stCxn id="51" idx="3"/>
            <a:endCxn id="56" idx="7"/>
          </p:cNvCxnSpPr>
          <p:nvPr/>
        </p:nvCxnSpPr>
        <p:spPr>
          <a:xfrm flipH="1">
            <a:off x="4020580" y="2109116"/>
            <a:ext cx="970764" cy="1200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>
            <a:stCxn id="51" idx="4"/>
            <a:endCxn id="57" idx="7"/>
          </p:cNvCxnSpPr>
          <p:nvPr/>
        </p:nvCxnSpPr>
        <p:spPr>
          <a:xfrm>
            <a:off x="5046079" y="2102683"/>
            <a:ext cx="1141667" cy="1207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>
            <a:stCxn id="53" idx="3"/>
            <a:endCxn id="55" idx="6"/>
          </p:cNvCxnSpPr>
          <p:nvPr/>
        </p:nvCxnSpPr>
        <p:spPr>
          <a:xfrm flipH="1">
            <a:off x="5086718" y="2109116"/>
            <a:ext cx="816434" cy="1234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>
            <a:stCxn id="53" idx="2"/>
            <a:endCxn id="56" idx="6"/>
          </p:cNvCxnSpPr>
          <p:nvPr/>
        </p:nvCxnSpPr>
        <p:spPr>
          <a:xfrm flipH="1">
            <a:off x="4063834" y="2074962"/>
            <a:ext cx="1796064" cy="1269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Connettore 1 86"/>
          <p:cNvCxnSpPr/>
          <p:nvPr/>
        </p:nvCxnSpPr>
        <p:spPr>
          <a:xfrm flipV="1">
            <a:off x="1704975" y="5779461"/>
            <a:ext cx="4594447" cy="5409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flipV="1">
            <a:off x="1676400" y="4440174"/>
            <a:ext cx="4623022" cy="11196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1464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2-layer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cxnSp>
        <p:nvCxnSpPr>
          <p:cNvPr id="32" name="Connettore 1 31"/>
          <p:cNvCxnSpPr>
            <a:stCxn id="5" idx="4"/>
            <a:endCxn id="23" idx="1"/>
          </p:cNvCxnSpPr>
          <p:nvPr/>
        </p:nvCxnSpPr>
        <p:spPr>
          <a:xfrm>
            <a:off x="2557563" y="4503042"/>
            <a:ext cx="731190" cy="1247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5" idx="4"/>
            <a:endCxn id="22" idx="1"/>
          </p:cNvCxnSpPr>
          <p:nvPr/>
        </p:nvCxnSpPr>
        <p:spPr>
          <a:xfrm>
            <a:off x="2557563" y="4503042"/>
            <a:ext cx="1739785" cy="125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>
            <a:stCxn id="9" idx="4"/>
            <a:endCxn id="24" idx="1"/>
          </p:cNvCxnSpPr>
          <p:nvPr/>
        </p:nvCxnSpPr>
        <p:spPr>
          <a:xfrm>
            <a:off x="3608857" y="4503042"/>
            <a:ext cx="1508925" cy="125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>
            <a:stCxn id="8" idx="3"/>
            <a:endCxn id="22" idx="7"/>
          </p:cNvCxnSpPr>
          <p:nvPr/>
        </p:nvCxnSpPr>
        <p:spPr>
          <a:xfrm flipH="1">
            <a:off x="4386237" y="4509475"/>
            <a:ext cx="190769" cy="1195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>
            <a:stCxn id="8" idx="3"/>
            <a:endCxn id="23" idx="7"/>
          </p:cNvCxnSpPr>
          <p:nvPr/>
        </p:nvCxnSpPr>
        <p:spPr>
          <a:xfrm flipH="1">
            <a:off x="3377642" y="4509475"/>
            <a:ext cx="1199364" cy="1191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stCxn id="8" idx="4"/>
            <a:endCxn id="24" idx="7"/>
          </p:cNvCxnSpPr>
          <p:nvPr/>
        </p:nvCxnSpPr>
        <p:spPr>
          <a:xfrm>
            <a:off x="4631741" y="4503042"/>
            <a:ext cx="574930" cy="1202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stCxn id="10" idx="3"/>
            <a:endCxn id="22" idx="6"/>
          </p:cNvCxnSpPr>
          <p:nvPr/>
        </p:nvCxnSpPr>
        <p:spPr>
          <a:xfrm flipH="1">
            <a:off x="4429491" y="4509475"/>
            <a:ext cx="1059323" cy="1230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>
            <a:stCxn id="10" idx="2"/>
            <a:endCxn id="23" idx="6"/>
          </p:cNvCxnSpPr>
          <p:nvPr/>
        </p:nvCxnSpPr>
        <p:spPr>
          <a:xfrm flipH="1">
            <a:off x="3420896" y="4475321"/>
            <a:ext cx="2024664" cy="12594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ttangolo 79"/>
          <p:cNvSpPr/>
          <p:nvPr/>
        </p:nvSpPr>
        <p:spPr>
          <a:xfrm>
            <a:off x="642938" y="1412776"/>
            <a:ext cx="79615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 err="1" smtClean="0">
                <a:solidFill>
                  <a:srgbClr val="C00000"/>
                </a:solidFill>
                <a:sym typeface="Symbol"/>
              </a:rPr>
              <a:t>Proof</a:t>
            </a:r>
            <a:r>
              <a:rPr lang="it-IT" sz="2400" i="1" dirty="0" smtClean="0">
                <a:solidFill>
                  <a:srgbClr val="C00000"/>
                </a:solidFill>
                <a:sym typeface="Symbol"/>
              </a:rPr>
              <a:t> sketch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>
                <a:sym typeface="Symbol"/>
              </a:rPr>
              <a:t> </a:t>
            </a:r>
            <a:r>
              <a:rPr lang="en-US" sz="2400" dirty="0" smtClean="0"/>
              <a:t>Consider a maximally dense 2-layer fan-planar graph </a:t>
            </a:r>
            <a:r>
              <a:rPr lang="en-US" sz="2400" i="1" dirty="0" smtClean="0"/>
              <a:t>G </a:t>
            </a:r>
            <a:r>
              <a:rPr lang="en-US" sz="2400" dirty="0" smtClean="0"/>
              <a:t>(</a:t>
            </a:r>
            <a:r>
              <a:rPr lang="en-US" sz="2400" i="1" dirty="0" smtClean="0"/>
              <a:t>G </a:t>
            </a:r>
            <a:r>
              <a:rPr lang="en-US" sz="2400" dirty="0" smtClean="0"/>
              <a:t>is bipartite and cannot contain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5</a:t>
            </a:r>
            <a:r>
              <a:rPr lang="en-US" sz="2400" dirty="0" smtClean="0"/>
              <a:t>).</a:t>
            </a:r>
          </a:p>
        </p:txBody>
      </p:sp>
      <p:cxnSp>
        <p:nvCxnSpPr>
          <p:cNvPr id="53" name="Connettore 1 52"/>
          <p:cNvCxnSpPr>
            <a:stCxn id="10" idx="3"/>
            <a:endCxn id="24" idx="7"/>
          </p:cNvCxnSpPr>
          <p:nvPr/>
        </p:nvCxnSpPr>
        <p:spPr>
          <a:xfrm flipH="1">
            <a:off x="5206671" y="4509475"/>
            <a:ext cx="282143" cy="1195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5" idx="5"/>
            <a:endCxn id="24" idx="1"/>
          </p:cNvCxnSpPr>
          <p:nvPr/>
        </p:nvCxnSpPr>
        <p:spPr>
          <a:xfrm>
            <a:off x="2591717" y="4459788"/>
            <a:ext cx="2526065" cy="1295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9" idx="3"/>
            <a:endCxn id="23" idx="7"/>
          </p:cNvCxnSpPr>
          <p:nvPr/>
        </p:nvCxnSpPr>
        <p:spPr>
          <a:xfrm flipH="1">
            <a:off x="3377642" y="4509475"/>
            <a:ext cx="176480" cy="1191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stCxn id="9" idx="4"/>
            <a:endCxn id="22" idx="0"/>
          </p:cNvCxnSpPr>
          <p:nvPr/>
        </p:nvCxnSpPr>
        <p:spPr>
          <a:xfrm>
            <a:off x="3608857" y="4503042"/>
            <a:ext cx="722645" cy="1208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e 23"/>
          <p:cNvSpPr/>
          <p:nvPr/>
        </p:nvSpPr>
        <p:spPr>
          <a:xfrm rot="19847765">
            <a:off x="5115062" y="5702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 rot="19847765">
            <a:off x="2450421" y="436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 rot="19847765">
            <a:off x="4524599" y="436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 rot="19847765">
            <a:off x="3501715" y="436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 rot="19847765">
            <a:off x="5436407" y="436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 rot="19847765">
            <a:off x="4294628" y="5702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 rot="19847765">
            <a:off x="3286033" y="569794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9" name="Gruppo 28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1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72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8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8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3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8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Connettore 1 7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6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5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5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6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5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1" name="Connettore 1 6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Connettore 1 6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9" name="Connettore 1 5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Connettore 1 59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6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47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2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0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9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43" name="Connettore 1 4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1 44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Connettore 1 40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Connettore 1 86"/>
          <p:cNvCxnSpPr/>
          <p:nvPr/>
        </p:nvCxnSpPr>
        <p:spPr>
          <a:xfrm flipV="1">
            <a:off x="1704975" y="5779461"/>
            <a:ext cx="4594447" cy="5409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flipV="1">
            <a:off x="1676400" y="4440174"/>
            <a:ext cx="4623022" cy="11196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1464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2-layer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cxnSp>
        <p:nvCxnSpPr>
          <p:cNvPr id="32" name="Connettore 1 31"/>
          <p:cNvCxnSpPr>
            <a:stCxn id="5" idx="4"/>
            <a:endCxn id="23" idx="1"/>
          </p:cNvCxnSpPr>
          <p:nvPr/>
        </p:nvCxnSpPr>
        <p:spPr>
          <a:xfrm>
            <a:off x="2557563" y="4503042"/>
            <a:ext cx="731190" cy="1247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5" idx="4"/>
            <a:endCxn id="22" idx="1"/>
          </p:cNvCxnSpPr>
          <p:nvPr/>
        </p:nvCxnSpPr>
        <p:spPr>
          <a:xfrm>
            <a:off x="2557563" y="4503042"/>
            <a:ext cx="1739785" cy="125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>
            <a:stCxn id="9" idx="4"/>
            <a:endCxn id="24" idx="1"/>
          </p:cNvCxnSpPr>
          <p:nvPr/>
        </p:nvCxnSpPr>
        <p:spPr>
          <a:xfrm>
            <a:off x="3608857" y="4503042"/>
            <a:ext cx="1508925" cy="125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>
            <a:stCxn id="8" idx="3"/>
            <a:endCxn id="22" idx="7"/>
          </p:cNvCxnSpPr>
          <p:nvPr/>
        </p:nvCxnSpPr>
        <p:spPr>
          <a:xfrm flipH="1">
            <a:off x="4386237" y="4509475"/>
            <a:ext cx="190769" cy="1195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>
            <a:stCxn id="8" idx="3"/>
            <a:endCxn id="23" idx="7"/>
          </p:cNvCxnSpPr>
          <p:nvPr/>
        </p:nvCxnSpPr>
        <p:spPr>
          <a:xfrm flipH="1">
            <a:off x="3377642" y="4509475"/>
            <a:ext cx="1199364" cy="1191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stCxn id="8" idx="4"/>
            <a:endCxn id="24" idx="7"/>
          </p:cNvCxnSpPr>
          <p:nvPr/>
        </p:nvCxnSpPr>
        <p:spPr>
          <a:xfrm>
            <a:off x="4631741" y="4503042"/>
            <a:ext cx="574930" cy="1202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stCxn id="10" idx="3"/>
            <a:endCxn id="22" idx="6"/>
          </p:cNvCxnSpPr>
          <p:nvPr/>
        </p:nvCxnSpPr>
        <p:spPr>
          <a:xfrm flipH="1">
            <a:off x="4429491" y="4509475"/>
            <a:ext cx="1059323" cy="1230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>
            <a:stCxn id="10" idx="2"/>
            <a:endCxn id="23" idx="6"/>
          </p:cNvCxnSpPr>
          <p:nvPr/>
        </p:nvCxnSpPr>
        <p:spPr>
          <a:xfrm flipH="1">
            <a:off x="3420896" y="4475321"/>
            <a:ext cx="2024664" cy="12594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ttangolo 79"/>
          <p:cNvSpPr/>
          <p:nvPr/>
        </p:nvSpPr>
        <p:spPr>
          <a:xfrm>
            <a:off x="642938" y="1412776"/>
            <a:ext cx="79615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 err="1" smtClean="0">
                <a:solidFill>
                  <a:srgbClr val="C00000"/>
                </a:solidFill>
                <a:sym typeface="Symbol"/>
              </a:rPr>
              <a:t>Proof</a:t>
            </a:r>
            <a:r>
              <a:rPr lang="it-IT" sz="2400" i="1" dirty="0" smtClean="0">
                <a:solidFill>
                  <a:srgbClr val="C00000"/>
                </a:solidFill>
                <a:sym typeface="Symbol"/>
              </a:rPr>
              <a:t> sketch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>
                <a:sym typeface="Symbol"/>
              </a:rPr>
              <a:t> </a:t>
            </a:r>
            <a:r>
              <a:rPr lang="en-US" sz="2400" dirty="0" smtClean="0"/>
              <a:t>Consider a maximally dense 2-layer fan-planar graph </a:t>
            </a:r>
            <a:r>
              <a:rPr lang="en-US" sz="2400" i="1" dirty="0" smtClean="0"/>
              <a:t>G </a:t>
            </a:r>
            <a:r>
              <a:rPr lang="en-US" sz="2400" dirty="0" smtClean="0"/>
              <a:t>(</a:t>
            </a:r>
            <a:r>
              <a:rPr lang="en-US" sz="2400" i="1" dirty="0" smtClean="0"/>
              <a:t>G </a:t>
            </a:r>
            <a:r>
              <a:rPr lang="en-US" sz="2400" dirty="0" smtClean="0"/>
              <a:t>is bipartite and cannot contain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5</a:t>
            </a:r>
            <a:r>
              <a:rPr lang="en-US" sz="2400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Connect all vertices of </a:t>
            </a:r>
            <a:r>
              <a:rPr lang="en-US" sz="2400" i="1" dirty="0" smtClean="0"/>
              <a:t>G</a:t>
            </a:r>
            <a:r>
              <a:rPr lang="en-US" sz="2400" dirty="0" smtClean="0"/>
              <a:t> to form an external cycle (you add n-2 edges); </a:t>
            </a:r>
          </a:p>
        </p:txBody>
      </p:sp>
      <p:cxnSp>
        <p:nvCxnSpPr>
          <p:cNvPr id="53" name="Connettore 1 52"/>
          <p:cNvCxnSpPr>
            <a:stCxn id="10" idx="3"/>
            <a:endCxn id="24" idx="7"/>
          </p:cNvCxnSpPr>
          <p:nvPr/>
        </p:nvCxnSpPr>
        <p:spPr>
          <a:xfrm flipH="1">
            <a:off x="5206671" y="4509475"/>
            <a:ext cx="282143" cy="1195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5" idx="5"/>
            <a:endCxn id="24" idx="1"/>
          </p:cNvCxnSpPr>
          <p:nvPr/>
        </p:nvCxnSpPr>
        <p:spPr>
          <a:xfrm>
            <a:off x="2591717" y="4459788"/>
            <a:ext cx="2526065" cy="1295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9" idx="3"/>
            <a:endCxn id="23" idx="7"/>
          </p:cNvCxnSpPr>
          <p:nvPr/>
        </p:nvCxnSpPr>
        <p:spPr>
          <a:xfrm flipH="1">
            <a:off x="3377642" y="4509475"/>
            <a:ext cx="176480" cy="1191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stCxn id="9" idx="4"/>
            <a:endCxn id="22" idx="0"/>
          </p:cNvCxnSpPr>
          <p:nvPr/>
        </p:nvCxnSpPr>
        <p:spPr>
          <a:xfrm>
            <a:off x="3608857" y="4503042"/>
            <a:ext cx="722645" cy="1208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o 28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7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8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3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8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Connettore 1 7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6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7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1" name="Connettore 1 6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Connettore 1 6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9" name="Connettore 1 5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Connettore 1 59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7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8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2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0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43" name="Connettore 1 4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1 44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Connettore 1 40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Connettore 1 70"/>
          <p:cNvCxnSpPr/>
          <p:nvPr/>
        </p:nvCxnSpPr>
        <p:spPr>
          <a:xfrm flipV="1">
            <a:off x="2509836" y="4438945"/>
            <a:ext cx="2990850" cy="476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 flipV="1">
            <a:off x="3390908" y="5772429"/>
            <a:ext cx="1771652" cy="478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 rot="19847765">
            <a:off x="4524599" y="436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 rot="19847765">
            <a:off x="3501715" y="436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 rot="19847765">
            <a:off x="5436407" y="436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 rot="19847765">
            <a:off x="2450421" y="436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 rot="19847765">
            <a:off x="5115062" y="5702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 rot="19847765">
            <a:off x="4294628" y="5702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 rot="19847765">
            <a:off x="3286033" y="569794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1464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2-layer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80" name="Rettangolo 79"/>
          <p:cNvSpPr/>
          <p:nvPr/>
        </p:nvSpPr>
        <p:spPr>
          <a:xfrm>
            <a:off x="642938" y="1412776"/>
            <a:ext cx="79615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 err="1" smtClean="0">
                <a:solidFill>
                  <a:srgbClr val="C00000"/>
                </a:solidFill>
                <a:sym typeface="Symbol"/>
              </a:rPr>
              <a:t>Proof</a:t>
            </a:r>
            <a:r>
              <a:rPr lang="it-IT" sz="2400" i="1" dirty="0" smtClean="0">
                <a:solidFill>
                  <a:srgbClr val="C00000"/>
                </a:solidFill>
                <a:sym typeface="Symbol"/>
              </a:rPr>
              <a:t> sketch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>
                <a:sym typeface="Symbol"/>
              </a:rPr>
              <a:t> </a:t>
            </a:r>
            <a:r>
              <a:rPr lang="en-US" sz="2400" dirty="0" smtClean="0"/>
              <a:t>Consider a maximally dense 2-layer fan-planar graph </a:t>
            </a:r>
            <a:r>
              <a:rPr lang="en-US" sz="2400" i="1" dirty="0" smtClean="0"/>
              <a:t>G </a:t>
            </a:r>
            <a:r>
              <a:rPr lang="en-US" sz="2400" dirty="0" smtClean="0"/>
              <a:t>(</a:t>
            </a:r>
            <a:r>
              <a:rPr lang="en-US" sz="2400" i="1" dirty="0" smtClean="0"/>
              <a:t>G </a:t>
            </a:r>
            <a:r>
              <a:rPr lang="en-US" sz="2400" dirty="0" smtClean="0"/>
              <a:t>is bipartite and cannot contain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5</a:t>
            </a:r>
            <a:r>
              <a:rPr lang="en-US" sz="2400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Connect all vertices of </a:t>
            </a:r>
            <a:r>
              <a:rPr lang="en-US" sz="2400" i="1" dirty="0" smtClean="0"/>
              <a:t>G</a:t>
            </a:r>
            <a:r>
              <a:rPr lang="en-US" sz="2400" dirty="0" smtClean="0"/>
              <a:t> to form an external cycle (you add n-2 edges);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new outer fan-planar graph has at most </a:t>
            </a:r>
            <a:r>
              <a:rPr lang="en-US" sz="2400" i="1" dirty="0" smtClean="0"/>
              <a:t>3n - 6 </a:t>
            </a:r>
            <a:r>
              <a:rPr lang="en-US" sz="2400" dirty="0" smtClean="0"/>
              <a:t>edges (by Lemma 1), then </a:t>
            </a:r>
            <a:r>
              <a:rPr lang="en-US" sz="2400" i="1" dirty="0" smtClean="0"/>
              <a:t>G</a:t>
            </a:r>
            <a:r>
              <a:rPr lang="en-US" sz="2400" dirty="0" smtClean="0"/>
              <a:t> has at most </a:t>
            </a:r>
            <a:r>
              <a:rPr lang="en-US" sz="2400" i="1" dirty="0" smtClean="0"/>
              <a:t>3n - 6 - n + 2 = 2n - 4 </a:t>
            </a:r>
            <a:r>
              <a:rPr lang="en-US" sz="2400" dirty="0" smtClean="0"/>
              <a:t>edges.</a:t>
            </a:r>
            <a:endParaRPr lang="it-IT" sz="2400" b="1" dirty="0" smtClean="0">
              <a:solidFill>
                <a:srgbClr val="C00000"/>
              </a:solidFill>
              <a:sym typeface="Symbol"/>
            </a:endParaRPr>
          </a:p>
          <a:p>
            <a:endParaRPr lang="en-US" sz="2400" dirty="0" smtClean="0"/>
          </a:p>
        </p:txBody>
      </p:sp>
      <p:grpSp>
        <p:nvGrpSpPr>
          <p:cNvPr id="2" name="Gruppo 28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7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8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3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8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Connettore 1 7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6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7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1" name="Connettore 1 6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Connettore 1 6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9" name="Connettore 1 5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Connettore 1 59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7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8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2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0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43" name="Connettore 1 4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1 44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Connettore 1 40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Connettore 1 70"/>
          <p:cNvCxnSpPr/>
          <p:nvPr/>
        </p:nvCxnSpPr>
        <p:spPr>
          <a:xfrm flipV="1">
            <a:off x="1704975" y="5779461"/>
            <a:ext cx="4594447" cy="5409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 flipV="1">
            <a:off x="1676400" y="4440174"/>
            <a:ext cx="4623022" cy="11196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>
            <a:stCxn id="100" idx="4"/>
            <a:endCxn id="103" idx="1"/>
          </p:cNvCxnSpPr>
          <p:nvPr/>
        </p:nvCxnSpPr>
        <p:spPr>
          <a:xfrm>
            <a:off x="2557563" y="4503042"/>
            <a:ext cx="731190" cy="1247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>
            <a:stCxn id="100" idx="4"/>
            <a:endCxn id="102" idx="1"/>
          </p:cNvCxnSpPr>
          <p:nvPr/>
        </p:nvCxnSpPr>
        <p:spPr>
          <a:xfrm>
            <a:off x="2557563" y="4503042"/>
            <a:ext cx="1739785" cy="125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>
            <a:stCxn id="98" idx="4"/>
            <a:endCxn id="101" idx="1"/>
          </p:cNvCxnSpPr>
          <p:nvPr/>
        </p:nvCxnSpPr>
        <p:spPr>
          <a:xfrm>
            <a:off x="3608857" y="4503042"/>
            <a:ext cx="1508925" cy="125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>
            <a:stCxn id="97" idx="3"/>
            <a:endCxn id="102" idx="7"/>
          </p:cNvCxnSpPr>
          <p:nvPr/>
        </p:nvCxnSpPr>
        <p:spPr>
          <a:xfrm flipH="1">
            <a:off x="4386237" y="4509475"/>
            <a:ext cx="190769" cy="1195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>
            <a:stCxn id="97" idx="3"/>
            <a:endCxn id="103" idx="7"/>
          </p:cNvCxnSpPr>
          <p:nvPr/>
        </p:nvCxnSpPr>
        <p:spPr>
          <a:xfrm flipH="1">
            <a:off x="3377642" y="4509475"/>
            <a:ext cx="1199364" cy="1191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>
            <a:stCxn id="97" idx="4"/>
            <a:endCxn id="101" idx="7"/>
          </p:cNvCxnSpPr>
          <p:nvPr/>
        </p:nvCxnSpPr>
        <p:spPr>
          <a:xfrm>
            <a:off x="4631741" y="4503042"/>
            <a:ext cx="574930" cy="1202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>
            <a:stCxn id="99" idx="3"/>
            <a:endCxn id="102" idx="6"/>
          </p:cNvCxnSpPr>
          <p:nvPr/>
        </p:nvCxnSpPr>
        <p:spPr>
          <a:xfrm flipH="1">
            <a:off x="4429491" y="4509475"/>
            <a:ext cx="1059323" cy="1230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>
            <a:stCxn id="99" idx="2"/>
            <a:endCxn id="103" idx="6"/>
          </p:cNvCxnSpPr>
          <p:nvPr/>
        </p:nvCxnSpPr>
        <p:spPr>
          <a:xfrm flipH="1">
            <a:off x="3420896" y="4475321"/>
            <a:ext cx="2024664" cy="12594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90"/>
          <p:cNvCxnSpPr>
            <a:stCxn id="99" idx="3"/>
            <a:endCxn id="101" idx="7"/>
          </p:cNvCxnSpPr>
          <p:nvPr/>
        </p:nvCxnSpPr>
        <p:spPr>
          <a:xfrm flipH="1">
            <a:off x="5206671" y="4509475"/>
            <a:ext cx="282143" cy="1195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>
            <a:stCxn id="100" idx="5"/>
            <a:endCxn id="101" idx="1"/>
          </p:cNvCxnSpPr>
          <p:nvPr/>
        </p:nvCxnSpPr>
        <p:spPr>
          <a:xfrm>
            <a:off x="2591717" y="4459788"/>
            <a:ext cx="2526065" cy="1295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>
            <a:stCxn id="98" idx="3"/>
            <a:endCxn id="103" idx="7"/>
          </p:cNvCxnSpPr>
          <p:nvPr/>
        </p:nvCxnSpPr>
        <p:spPr>
          <a:xfrm flipH="1">
            <a:off x="3377642" y="4509475"/>
            <a:ext cx="176480" cy="1191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>
            <a:stCxn id="98" idx="4"/>
            <a:endCxn id="102" idx="0"/>
          </p:cNvCxnSpPr>
          <p:nvPr/>
        </p:nvCxnSpPr>
        <p:spPr>
          <a:xfrm>
            <a:off x="3608857" y="4503042"/>
            <a:ext cx="722645" cy="1208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94"/>
          <p:cNvCxnSpPr/>
          <p:nvPr/>
        </p:nvCxnSpPr>
        <p:spPr>
          <a:xfrm flipV="1">
            <a:off x="2509836" y="4438945"/>
            <a:ext cx="2990850" cy="476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/>
          <p:nvPr/>
        </p:nvCxnSpPr>
        <p:spPr>
          <a:xfrm flipV="1">
            <a:off x="3390908" y="5772429"/>
            <a:ext cx="1771652" cy="478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e 96"/>
          <p:cNvSpPr/>
          <p:nvPr/>
        </p:nvSpPr>
        <p:spPr>
          <a:xfrm rot="19847765">
            <a:off x="4524599" y="436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Ovale 97"/>
          <p:cNvSpPr/>
          <p:nvPr/>
        </p:nvSpPr>
        <p:spPr>
          <a:xfrm rot="19847765">
            <a:off x="3501715" y="436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9" name="Ovale 98"/>
          <p:cNvSpPr/>
          <p:nvPr/>
        </p:nvSpPr>
        <p:spPr>
          <a:xfrm rot="19847765">
            <a:off x="5436407" y="436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Ovale 99"/>
          <p:cNvSpPr/>
          <p:nvPr/>
        </p:nvSpPr>
        <p:spPr>
          <a:xfrm rot="19847765">
            <a:off x="2450421" y="436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Ovale 100"/>
          <p:cNvSpPr/>
          <p:nvPr/>
        </p:nvSpPr>
        <p:spPr>
          <a:xfrm rot="19847765">
            <a:off x="5115062" y="5702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2" name="Ovale 101"/>
          <p:cNvSpPr/>
          <p:nvPr/>
        </p:nvSpPr>
        <p:spPr>
          <a:xfrm rot="19847765">
            <a:off x="4294628" y="5702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" name="Ovale 102"/>
          <p:cNvSpPr/>
          <p:nvPr/>
        </p:nvSpPr>
        <p:spPr>
          <a:xfrm rot="19847765">
            <a:off x="3286033" y="569794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nettore 1 15"/>
          <p:cNvCxnSpPr/>
          <p:nvPr/>
        </p:nvCxnSpPr>
        <p:spPr>
          <a:xfrm flipV="1">
            <a:off x="1676400" y="4440174"/>
            <a:ext cx="4623022" cy="11196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/>
          <p:nvPr/>
        </p:nvCxnSpPr>
        <p:spPr>
          <a:xfrm flipV="1">
            <a:off x="3390908" y="5772429"/>
            <a:ext cx="1771652" cy="478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 flipV="1">
            <a:off x="2509836" y="4438945"/>
            <a:ext cx="2990850" cy="476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1464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Density </a:t>
            </a:r>
            <a:r>
              <a:rPr lang="it-IT" sz="3600" dirty="0" err="1" smtClean="0">
                <a:solidFill>
                  <a:srgbClr val="0070C0"/>
                </a:solidFill>
              </a:rPr>
              <a:t>of</a:t>
            </a:r>
            <a:r>
              <a:rPr lang="it-IT" sz="3600" dirty="0" smtClean="0">
                <a:solidFill>
                  <a:srgbClr val="0070C0"/>
                </a:solidFill>
              </a:rPr>
              <a:t> 2-layer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cxnSp>
        <p:nvCxnSpPr>
          <p:cNvPr id="32" name="Connettore 1 31"/>
          <p:cNvCxnSpPr>
            <a:stCxn id="5" idx="4"/>
            <a:endCxn id="23" idx="1"/>
          </p:cNvCxnSpPr>
          <p:nvPr/>
        </p:nvCxnSpPr>
        <p:spPr>
          <a:xfrm>
            <a:off x="2557563" y="4503042"/>
            <a:ext cx="731190" cy="1247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5" idx="4"/>
            <a:endCxn id="22" idx="1"/>
          </p:cNvCxnSpPr>
          <p:nvPr/>
        </p:nvCxnSpPr>
        <p:spPr>
          <a:xfrm>
            <a:off x="2557563" y="4503042"/>
            <a:ext cx="1739785" cy="125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>
            <a:stCxn id="9" idx="4"/>
            <a:endCxn id="24" idx="1"/>
          </p:cNvCxnSpPr>
          <p:nvPr/>
        </p:nvCxnSpPr>
        <p:spPr>
          <a:xfrm>
            <a:off x="3608857" y="4503042"/>
            <a:ext cx="1508925" cy="125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>
            <a:stCxn id="8" idx="3"/>
            <a:endCxn id="22" idx="7"/>
          </p:cNvCxnSpPr>
          <p:nvPr/>
        </p:nvCxnSpPr>
        <p:spPr>
          <a:xfrm flipH="1">
            <a:off x="4386237" y="4509475"/>
            <a:ext cx="190769" cy="1195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>
            <a:stCxn id="8" idx="3"/>
            <a:endCxn id="23" idx="7"/>
          </p:cNvCxnSpPr>
          <p:nvPr/>
        </p:nvCxnSpPr>
        <p:spPr>
          <a:xfrm flipH="1">
            <a:off x="3377642" y="4509475"/>
            <a:ext cx="1199364" cy="1191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stCxn id="8" idx="4"/>
            <a:endCxn id="24" idx="7"/>
          </p:cNvCxnSpPr>
          <p:nvPr/>
        </p:nvCxnSpPr>
        <p:spPr>
          <a:xfrm>
            <a:off x="4631741" y="4503042"/>
            <a:ext cx="574930" cy="1202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stCxn id="10" idx="3"/>
            <a:endCxn id="22" idx="6"/>
          </p:cNvCxnSpPr>
          <p:nvPr/>
        </p:nvCxnSpPr>
        <p:spPr>
          <a:xfrm flipH="1">
            <a:off x="4429491" y="4509475"/>
            <a:ext cx="1059323" cy="1230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/>
          <p:nvPr/>
        </p:nvCxnSpPr>
        <p:spPr>
          <a:xfrm flipV="1">
            <a:off x="1704975" y="5779461"/>
            <a:ext cx="4594447" cy="5409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>
            <a:stCxn id="10" idx="2"/>
            <a:endCxn id="23" idx="6"/>
          </p:cNvCxnSpPr>
          <p:nvPr/>
        </p:nvCxnSpPr>
        <p:spPr>
          <a:xfrm flipH="1">
            <a:off x="3420896" y="4475321"/>
            <a:ext cx="2024664" cy="12594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ttangolo 79"/>
          <p:cNvSpPr/>
          <p:nvPr/>
        </p:nvSpPr>
        <p:spPr>
          <a:xfrm>
            <a:off x="642938" y="1412776"/>
            <a:ext cx="79615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 err="1" smtClean="0">
                <a:solidFill>
                  <a:srgbClr val="C00000"/>
                </a:solidFill>
                <a:sym typeface="Symbol"/>
              </a:rPr>
              <a:t>Proof</a:t>
            </a:r>
            <a:r>
              <a:rPr lang="it-IT" sz="2400" i="1" dirty="0" smtClean="0">
                <a:solidFill>
                  <a:srgbClr val="C00000"/>
                </a:solidFill>
                <a:sym typeface="Symbol"/>
              </a:rPr>
              <a:t> sketch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>
                <a:sym typeface="Symbol"/>
              </a:rPr>
              <a:t> </a:t>
            </a:r>
            <a:r>
              <a:rPr lang="en-US" sz="2400" dirty="0" smtClean="0"/>
              <a:t>Consider a maximally dense 2-layer fan-planar graph </a:t>
            </a:r>
            <a:r>
              <a:rPr lang="en-US" sz="2400" i="1" dirty="0" smtClean="0"/>
              <a:t>G </a:t>
            </a:r>
            <a:r>
              <a:rPr lang="en-US" sz="2400" dirty="0" smtClean="0"/>
              <a:t>(</a:t>
            </a:r>
            <a:r>
              <a:rPr lang="en-US" sz="2400" i="1" dirty="0" smtClean="0"/>
              <a:t>G </a:t>
            </a:r>
            <a:r>
              <a:rPr lang="en-US" sz="2400" dirty="0" smtClean="0"/>
              <a:t>is bipartite and cannot contain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5</a:t>
            </a:r>
            <a:r>
              <a:rPr lang="en-US" sz="2400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Connect all vertices of </a:t>
            </a:r>
            <a:r>
              <a:rPr lang="en-US" sz="2400" i="1" dirty="0" smtClean="0"/>
              <a:t>G</a:t>
            </a:r>
            <a:r>
              <a:rPr lang="en-US" sz="2400" dirty="0" smtClean="0"/>
              <a:t> to form an external cycle (you add n-2 edges);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new outer fan-planar graph has at most </a:t>
            </a:r>
            <a:r>
              <a:rPr lang="en-US" sz="2400" i="1" dirty="0" smtClean="0"/>
              <a:t>3n - 6 </a:t>
            </a:r>
            <a:r>
              <a:rPr lang="en-US" sz="2400" dirty="0" smtClean="0"/>
              <a:t>edges (by Lemma 1), then </a:t>
            </a:r>
            <a:r>
              <a:rPr lang="en-US" sz="2400" i="1" dirty="0" smtClean="0"/>
              <a:t>G</a:t>
            </a:r>
            <a:r>
              <a:rPr lang="en-US" sz="2400" dirty="0" smtClean="0"/>
              <a:t> has at most </a:t>
            </a:r>
            <a:r>
              <a:rPr lang="en-US" sz="2400" i="1" dirty="0" smtClean="0"/>
              <a:t>3n - 6 - n + 2 = 2n - 4 </a:t>
            </a:r>
            <a:r>
              <a:rPr lang="en-US" sz="2400" dirty="0" smtClean="0"/>
              <a:t>edges.</a:t>
            </a:r>
            <a:endParaRPr lang="it-IT" sz="2400" b="1" dirty="0" smtClean="0">
              <a:solidFill>
                <a:srgbClr val="C00000"/>
              </a:solidFill>
              <a:sym typeface="Symbol"/>
            </a:endParaRPr>
          </a:p>
        </p:txBody>
      </p:sp>
      <p:cxnSp>
        <p:nvCxnSpPr>
          <p:cNvPr id="53" name="Connettore 1 52"/>
          <p:cNvCxnSpPr>
            <a:stCxn id="10" idx="3"/>
            <a:endCxn id="24" idx="7"/>
          </p:cNvCxnSpPr>
          <p:nvPr/>
        </p:nvCxnSpPr>
        <p:spPr>
          <a:xfrm flipH="1">
            <a:off x="5206671" y="4509475"/>
            <a:ext cx="282143" cy="1195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27"/>
          <p:cNvSpPr/>
          <p:nvPr/>
        </p:nvSpPr>
        <p:spPr>
          <a:xfrm>
            <a:off x="614362" y="5929573"/>
            <a:ext cx="82581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family of 2-layer fan-planar graphs with 2</a:t>
            </a:r>
            <a:r>
              <a:rPr lang="en-US" sz="2400" i="1" dirty="0" smtClean="0"/>
              <a:t>n – 4 </a:t>
            </a:r>
            <a:r>
              <a:rPr lang="en-US" sz="2400" dirty="0" smtClean="0"/>
              <a:t>edges (for</a:t>
            </a:r>
            <a:r>
              <a:rPr lang="it-IT" sz="2400" i="1" dirty="0" smtClean="0">
                <a:sym typeface="Symbol"/>
              </a:rPr>
              <a:t> n </a:t>
            </a:r>
            <a:r>
              <a:rPr lang="it-IT" sz="2400" dirty="0" smtClean="0">
                <a:sym typeface="Symbol"/>
              </a:rPr>
              <a:t></a:t>
            </a:r>
            <a:r>
              <a:rPr lang="it-IT" sz="2400" i="1" dirty="0" smtClean="0">
                <a:sym typeface="Symbol"/>
              </a:rPr>
              <a:t> 3</a:t>
            </a:r>
            <a:r>
              <a:rPr lang="en-US" sz="2400" dirty="0" smtClean="0"/>
              <a:t> ) are the complete bipartite graphs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2,n-2</a:t>
            </a:r>
            <a:r>
              <a:rPr lang="en-US" sz="2400" i="1" dirty="0" smtClean="0"/>
              <a:t>.</a:t>
            </a:r>
          </a:p>
        </p:txBody>
      </p:sp>
      <p:cxnSp>
        <p:nvCxnSpPr>
          <p:cNvPr id="30" name="Connettore 1 29"/>
          <p:cNvCxnSpPr>
            <a:stCxn id="5" idx="5"/>
            <a:endCxn id="24" idx="1"/>
          </p:cNvCxnSpPr>
          <p:nvPr/>
        </p:nvCxnSpPr>
        <p:spPr>
          <a:xfrm>
            <a:off x="2591717" y="4459788"/>
            <a:ext cx="2526065" cy="1295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9" idx="3"/>
            <a:endCxn id="23" idx="7"/>
          </p:cNvCxnSpPr>
          <p:nvPr/>
        </p:nvCxnSpPr>
        <p:spPr>
          <a:xfrm flipH="1">
            <a:off x="3377642" y="4509475"/>
            <a:ext cx="176480" cy="1191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stCxn id="9" idx="4"/>
            <a:endCxn id="22" idx="0"/>
          </p:cNvCxnSpPr>
          <p:nvPr/>
        </p:nvCxnSpPr>
        <p:spPr>
          <a:xfrm>
            <a:off x="3608857" y="4503042"/>
            <a:ext cx="722645" cy="1208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e 23"/>
          <p:cNvSpPr/>
          <p:nvPr/>
        </p:nvSpPr>
        <p:spPr>
          <a:xfrm rot="19847765">
            <a:off x="5115062" y="5702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 rot="19847765">
            <a:off x="2450421" y="436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 rot="19847765">
            <a:off x="4524599" y="436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 rot="19847765">
            <a:off x="3501715" y="436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 rot="19847765">
            <a:off x="5436407" y="436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 rot="19847765">
            <a:off x="4294628" y="5702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 rot="19847765">
            <a:off x="3286033" y="569794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uppo 28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7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8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3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8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Connettore 1 78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76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7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61" name="Connettore 1 6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Connettore 1 6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59" name="Connettore 1 5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Connettore 1 59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7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9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2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50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5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43" name="Connettore 1 4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1 44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Connettore 1 40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1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Fan-planar drawings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187624" y="1844824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Given a graph G, a </a:t>
            </a:r>
            <a:r>
              <a:rPr lang="en-US" sz="2000" i="1" dirty="0" smtClean="0">
                <a:solidFill>
                  <a:srgbClr val="FF0000"/>
                </a:solidFill>
              </a:rPr>
              <a:t>fan-planar drawing </a:t>
            </a:r>
            <a:r>
              <a:rPr lang="en-US" sz="2000" dirty="0" smtClean="0"/>
              <a:t>of G is such that: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en-US" sz="2000" dirty="0" smtClean="0"/>
              <a:t>no edge is crossed by two independent edges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en-US" sz="2000" dirty="0" smtClean="0"/>
              <a:t>there are not two adjacent edges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u,v</a:t>
            </a:r>
            <a:r>
              <a:rPr lang="en-US" sz="2000" i="1" dirty="0" smtClean="0"/>
              <a:t>)</a:t>
            </a:r>
            <a:r>
              <a:rPr lang="en-US" sz="2000" dirty="0" smtClean="0"/>
              <a:t>,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u,w</a:t>
            </a:r>
            <a:r>
              <a:rPr lang="en-US" sz="2000" i="1" dirty="0" smtClean="0"/>
              <a:t>)</a:t>
            </a:r>
            <a:r>
              <a:rPr lang="en-US" sz="2000" dirty="0" smtClean="0"/>
              <a:t> that cross an edge </a:t>
            </a:r>
            <a:r>
              <a:rPr lang="en-US" sz="2000" i="1" dirty="0" smtClean="0"/>
              <a:t>e</a:t>
            </a:r>
            <a:r>
              <a:rPr lang="en-US" sz="2000" dirty="0" smtClean="0"/>
              <a:t> from different sides while moving from </a:t>
            </a:r>
            <a:r>
              <a:rPr lang="en-US" sz="2000" i="1" dirty="0" smtClean="0"/>
              <a:t>u</a:t>
            </a:r>
            <a:r>
              <a:rPr lang="en-US" sz="2000" dirty="0" smtClean="0"/>
              <a:t> to </a:t>
            </a:r>
            <a:r>
              <a:rPr lang="en-US" sz="2000" i="1" dirty="0" smtClean="0"/>
              <a:t>v</a:t>
            </a:r>
            <a:r>
              <a:rPr lang="en-US" sz="2000" dirty="0" smtClean="0"/>
              <a:t> and from </a:t>
            </a:r>
            <a:r>
              <a:rPr lang="en-US" sz="2000" i="1" dirty="0" smtClean="0"/>
              <a:t>u</a:t>
            </a:r>
            <a:r>
              <a:rPr lang="en-US" sz="2000" dirty="0" smtClean="0"/>
              <a:t> to </a:t>
            </a:r>
            <a:r>
              <a:rPr lang="en-US" sz="2000" i="1" dirty="0" smtClean="0"/>
              <a:t>w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pSp>
        <p:nvGrpSpPr>
          <p:cNvPr id="2" name="Gruppo 104"/>
          <p:cNvGrpSpPr/>
          <p:nvPr/>
        </p:nvGrpSpPr>
        <p:grpSpPr>
          <a:xfrm>
            <a:off x="2555776" y="4177718"/>
            <a:ext cx="1468987" cy="1895201"/>
            <a:chOff x="2555776" y="4581128"/>
            <a:chExt cx="1468987" cy="1895201"/>
          </a:xfrm>
        </p:grpSpPr>
        <p:sp>
          <p:nvSpPr>
            <p:cNvPr id="28" name="Ovale 27"/>
            <p:cNvSpPr/>
            <p:nvPr/>
          </p:nvSpPr>
          <p:spPr>
            <a:xfrm>
              <a:off x="2649463" y="506305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Ovale 28"/>
            <p:cNvSpPr/>
            <p:nvPr/>
          </p:nvSpPr>
          <p:spPr>
            <a:xfrm>
              <a:off x="2721471" y="563912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Ovale 29"/>
            <p:cNvSpPr/>
            <p:nvPr/>
          </p:nvSpPr>
          <p:spPr>
            <a:xfrm>
              <a:off x="3513559" y="484703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Ovale 31"/>
            <p:cNvSpPr/>
            <p:nvPr/>
          </p:nvSpPr>
          <p:spPr>
            <a:xfrm>
              <a:off x="3635896" y="566124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4" name="Connettore 1 33"/>
            <p:cNvCxnSpPr>
              <a:stCxn id="28" idx="5"/>
              <a:endCxn id="32" idx="2"/>
            </p:cNvCxnSpPr>
            <p:nvPr/>
          </p:nvCxnSpPr>
          <p:spPr>
            <a:xfrm>
              <a:off x="2772388" y="5185983"/>
              <a:ext cx="863508" cy="5472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igura a mano libera 35"/>
            <p:cNvSpPr/>
            <p:nvPr/>
          </p:nvSpPr>
          <p:spPr>
            <a:xfrm>
              <a:off x="2843808" y="4941168"/>
              <a:ext cx="695325" cy="704850"/>
            </a:xfrm>
            <a:custGeom>
              <a:avLst/>
              <a:gdLst>
                <a:gd name="connsiteX0" fmla="*/ 0 w 695325"/>
                <a:gd name="connsiteY0" fmla="*/ 704850 h 704850"/>
                <a:gd name="connsiteX1" fmla="*/ 190500 w 695325"/>
                <a:gd name="connsiteY1" fmla="*/ 409575 h 704850"/>
                <a:gd name="connsiteX2" fmla="*/ 523875 w 695325"/>
                <a:gd name="connsiteY2" fmla="*/ 123825 h 704850"/>
                <a:gd name="connsiteX3" fmla="*/ 695325 w 695325"/>
                <a:gd name="connsiteY3" fmla="*/ 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325" h="704850">
                  <a:moveTo>
                    <a:pt x="0" y="704850"/>
                  </a:moveTo>
                  <a:cubicBezTo>
                    <a:pt x="51594" y="605631"/>
                    <a:pt x="103188" y="506412"/>
                    <a:pt x="190500" y="409575"/>
                  </a:cubicBezTo>
                  <a:cubicBezTo>
                    <a:pt x="277812" y="312738"/>
                    <a:pt x="439738" y="192088"/>
                    <a:pt x="523875" y="123825"/>
                  </a:cubicBezTo>
                  <a:cubicBezTo>
                    <a:pt x="608013" y="55563"/>
                    <a:pt x="651669" y="27781"/>
                    <a:pt x="695325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3563888" y="4581128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dirty="0"/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2555776" y="5661248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dirty="0"/>
            </a:p>
          </p:txBody>
        </p:sp>
        <p:sp>
          <p:nvSpPr>
            <p:cNvPr id="41" name="Ovale 40"/>
            <p:cNvSpPr/>
            <p:nvPr/>
          </p:nvSpPr>
          <p:spPr>
            <a:xfrm>
              <a:off x="3491880" y="530120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Figura a mano libera 42"/>
            <p:cNvSpPr/>
            <p:nvPr/>
          </p:nvSpPr>
          <p:spPr>
            <a:xfrm>
              <a:off x="3380743" y="4984626"/>
              <a:ext cx="644020" cy="1144674"/>
            </a:xfrm>
            <a:custGeom>
              <a:avLst/>
              <a:gdLst>
                <a:gd name="connsiteX0" fmla="*/ 284162 w 706437"/>
                <a:gd name="connsiteY0" fmla="*/ 0 h 1117600"/>
                <a:gd name="connsiteX1" fmla="*/ 579437 w 706437"/>
                <a:gd name="connsiteY1" fmla="*/ 400050 h 1117600"/>
                <a:gd name="connsiteX2" fmla="*/ 674687 w 706437"/>
                <a:gd name="connsiteY2" fmla="*/ 809625 h 1117600"/>
                <a:gd name="connsiteX3" fmla="*/ 388937 w 706437"/>
                <a:gd name="connsiteY3" fmla="*/ 1085850 h 1117600"/>
                <a:gd name="connsiteX4" fmla="*/ 74612 w 706437"/>
                <a:gd name="connsiteY4" fmla="*/ 1000125 h 1117600"/>
                <a:gd name="connsiteX5" fmla="*/ 17462 w 706437"/>
                <a:gd name="connsiteY5" fmla="*/ 685800 h 1117600"/>
                <a:gd name="connsiteX6" fmla="*/ 179387 w 706437"/>
                <a:gd name="connsiteY6" fmla="*/ 400050 h 1117600"/>
                <a:gd name="connsiteX0" fmla="*/ 284162 w 654248"/>
                <a:gd name="connsiteY0" fmla="*/ 0 h 1115764"/>
                <a:gd name="connsiteX1" fmla="*/ 579437 w 654248"/>
                <a:gd name="connsiteY1" fmla="*/ 400050 h 1115764"/>
                <a:gd name="connsiteX2" fmla="*/ 622498 w 654248"/>
                <a:gd name="connsiteY2" fmla="*/ 820638 h 1115764"/>
                <a:gd name="connsiteX3" fmla="*/ 388937 w 654248"/>
                <a:gd name="connsiteY3" fmla="*/ 1085850 h 1115764"/>
                <a:gd name="connsiteX4" fmla="*/ 74612 w 654248"/>
                <a:gd name="connsiteY4" fmla="*/ 1000125 h 1115764"/>
                <a:gd name="connsiteX5" fmla="*/ 17462 w 654248"/>
                <a:gd name="connsiteY5" fmla="*/ 685800 h 1115764"/>
                <a:gd name="connsiteX6" fmla="*/ 179387 w 654248"/>
                <a:gd name="connsiteY6" fmla="*/ 400050 h 1115764"/>
                <a:gd name="connsiteX0" fmla="*/ 276857 w 646943"/>
                <a:gd name="connsiteY0" fmla="*/ 0 h 1121854"/>
                <a:gd name="connsiteX1" fmla="*/ 572132 w 646943"/>
                <a:gd name="connsiteY1" fmla="*/ 400050 h 1121854"/>
                <a:gd name="connsiteX2" fmla="*/ 615193 w 646943"/>
                <a:gd name="connsiteY2" fmla="*/ 820638 h 1121854"/>
                <a:gd name="connsiteX3" fmla="*/ 381632 w 646943"/>
                <a:gd name="connsiteY3" fmla="*/ 1085850 h 1121854"/>
                <a:gd name="connsiteX4" fmla="*/ 111137 w 646943"/>
                <a:gd name="connsiteY4" fmla="*/ 1036662 h 1121854"/>
                <a:gd name="connsiteX5" fmla="*/ 10157 w 646943"/>
                <a:gd name="connsiteY5" fmla="*/ 685800 h 1121854"/>
                <a:gd name="connsiteX6" fmla="*/ 172082 w 646943"/>
                <a:gd name="connsiteY6" fmla="*/ 400050 h 1121854"/>
                <a:gd name="connsiteX0" fmla="*/ 276857 w 644020"/>
                <a:gd name="connsiteY0" fmla="*/ 0 h 1144674"/>
                <a:gd name="connsiteX1" fmla="*/ 572132 w 644020"/>
                <a:gd name="connsiteY1" fmla="*/ 400050 h 1144674"/>
                <a:gd name="connsiteX2" fmla="*/ 615193 w 644020"/>
                <a:gd name="connsiteY2" fmla="*/ 820638 h 1144674"/>
                <a:gd name="connsiteX3" fmla="*/ 399169 w 644020"/>
                <a:gd name="connsiteY3" fmla="*/ 1108670 h 1144674"/>
                <a:gd name="connsiteX4" fmla="*/ 111137 w 644020"/>
                <a:gd name="connsiteY4" fmla="*/ 1036662 h 1144674"/>
                <a:gd name="connsiteX5" fmla="*/ 10157 w 644020"/>
                <a:gd name="connsiteY5" fmla="*/ 685800 h 1144674"/>
                <a:gd name="connsiteX6" fmla="*/ 172082 w 644020"/>
                <a:gd name="connsiteY6" fmla="*/ 400050 h 1144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020" h="1144674">
                  <a:moveTo>
                    <a:pt x="276857" y="0"/>
                  </a:moveTo>
                  <a:cubicBezTo>
                    <a:pt x="391951" y="132556"/>
                    <a:pt x="515743" y="263277"/>
                    <a:pt x="572132" y="400050"/>
                  </a:cubicBezTo>
                  <a:cubicBezTo>
                    <a:pt x="628521" y="536823"/>
                    <a:pt x="644020" y="702535"/>
                    <a:pt x="615193" y="820638"/>
                  </a:cubicBezTo>
                  <a:cubicBezTo>
                    <a:pt x="586366" y="938741"/>
                    <a:pt x="483178" y="1072666"/>
                    <a:pt x="399169" y="1108670"/>
                  </a:cubicBezTo>
                  <a:cubicBezTo>
                    <a:pt x="315160" y="1144674"/>
                    <a:pt x="175972" y="1107140"/>
                    <a:pt x="111137" y="1036662"/>
                  </a:cubicBezTo>
                  <a:cubicBezTo>
                    <a:pt x="46302" y="966184"/>
                    <a:pt x="0" y="791902"/>
                    <a:pt x="10157" y="685800"/>
                  </a:cubicBezTo>
                  <a:cubicBezTo>
                    <a:pt x="20314" y="579698"/>
                    <a:pt x="99850" y="492919"/>
                    <a:pt x="172082" y="40005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3347864" y="5013176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dirty="0"/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3059832" y="6106997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b)</a:t>
              </a:r>
              <a:endParaRPr lang="it-IT" baseline="-25000" dirty="0"/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2843808" y="5003884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endParaRPr lang="it-IT" i="1" dirty="0"/>
            </a:p>
          </p:txBody>
        </p:sp>
      </p:grpSp>
      <p:grpSp>
        <p:nvGrpSpPr>
          <p:cNvPr id="3" name="Gruppo 59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5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Connettore 1 11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2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Connettore 1 11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0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4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3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8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8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8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7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4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2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0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5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66" name="Connettore 1 65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ttore 1 66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Connettore 1 6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po 102"/>
          <p:cNvGrpSpPr/>
          <p:nvPr/>
        </p:nvGrpSpPr>
        <p:grpSpPr>
          <a:xfrm>
            <a:off x="561975" y="3811403"/>
            <a:ext cx="3091067" cy="2270808"/>
            <a:chOff x="561975" y="4214813"/>
            <a:chExt cx="3091067" cy="2270808"/>
          </a:xfrm>
        </p:grpSpPr>
        <p:grpSp>
          <p:nvGrpSpPr>
            <p:cNvPr id="51" name="Gruppo 25"/>
            <p:cNvGrpSpPr/>
            <p:nvPr/>
          </p:nvGrpSpPr>
          <p:grpSpPr>
            <a:xfrm>
              <a:off x="971600" y="5013176"/>
              <a:ext cx="1008112" cy="936104"/>
              <a:chOff x="1115616" y="4581128"/>
              <a:chExt cx="1008112" cy="936104"/>
            </a:xfrm>
          </p:grpSpPr>
          <p:grpSp>
            <p:nvGrpSpPr>
              <p:cNvPr id="52" name="Gruppo 13"/>
              <p:cNvGrpSpPr/>
              <p:nvPr/>
            </p:nvGrpSpPr>
            <p:grpSpPr>
              <a:xfrm>
                <a:off x="1115616" y="4581128"/>
                <a:ext cx="1008112" cy="936104"/>
                <a:chOff x="7092280" y="5373216"/>
                <a:chExt cx="1008112" cy="936104"/>
              </a:xfrm>
            </p:grpSpPr>
            <p:sp>
              <p:nvSpPr>
                <p:cNvPr id="15" name="Ovale 14"/>
                <p:cNvSpPr/>
                <p:nvPr/>
              </p:nvSpPr>
              <p:spPr>
                <a:xfrm>
                  <a:off x="7092280" y="558924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6" name="Ovale 15"/>
                <p:cNvSpPr/>
                <p:nvPr/>
              </p:nvSpPr>
              <p:spPr>
                <a:xfrm>
                  <a:off x="7164288" y="616530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7" name="Ovale 16"/>
                <p:cNvSpPr/>
                <p:nvPr/>
              </p:nvSpPr>
              <p:spPr>
                <a:xfrm>
                  <a:off x="7956376" y="537321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8" name="Ovale 17"/>
                <p:cNvSpPr/>
                <p:nvPr/>
              </p:nvSpPr>
              <p:spPr>
                <a:xfrm>
                  <a:off x="7740352" y="609329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19" name="Connettore 1 18"/>
                <p:cNvCxnSpPr>
                  <a:stCxn id="15" idx="5"/>
                  <a:endCxn id="18" idx="1"/>
                </p:cNvCxnSpPr>
                <p:nvPr/>
              </p:nvCxnSpPr>
              <p:spPr>
                <a:xfrm>
                  <a:off x="7215205" y="5712165"/>
                  <a:ext cx="546238" cy="40222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Figura a mano libera 19"/>
                <p:cNvSpPr/>
                <p:nvPr/>
              </p:nvSpPr>
              <p:spPr>
                <a:xfrm>
                  <a:off x="7286625" y="5467350"/>
                  <a:ext cx="695325" cy="704850"/>
                </a:xfrm>
                <a:custGeom>
                  <a:avLst/>
                  <a:gdLst>
                    <a:gd name="connsiteX0" fmla="*/ 0 w 695325"/>
                    <a:gd name="connsiteY0" fmla="*/ 704850 h 704850"/>
                    <a:gd name="connsiteX1" fmla="*/ 190500 w 695325"/>
                    <a:gd name="connsiteY1" fmla="*/ 409575 h 704850"/>
                    <a:gd name="connsiteX2" fmla="*/ 523875 w 695325"/>
                    <a:gd name="connsiteY2" fmla="*/ 123825 h 704850"/>
                    <a:gd name="connsiteX3" fmla="*/ 695325 w 695325"/>
                    <a:gd name="connsiteY3" fmla="*/ 0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95325" h="704850">
                      <a:moveTo>
                        <a:pt x="0" y="704850"/>
                      </a:moveTo>
                      <a:cubicBezTo>
                        <a:pt x="51594" y="605631"/>
                        <a:pt x="103188" y="506412"/>
                        <a:pt x="190500" y="409575"/>
                      </a:cubicBezTo>
                      <a:cubicBezTo>
                        <a:pt x="277812" y="312738"/>
                        <a:pt x="439738" y="192088"/>
                        <a:pt x="523875" y="123825"/>
                      </a:cubicBezTo>
                      <a:cubicBezTo>
                        <a:pt x="608013" y="55563"/>
                        <a:pt x="651669" y="27781"/>
                        <a:pt x="695325" y="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23" name="Ovale 22"/>
              <p:cNvSpPr/>
              <p:nvPr/>
            </p:nvSpPr>
            <p:spPr>
              <a:xfrm>
                <a:off x="1403648" y="458112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4" name="Ovale 23"/>
              <p:cNvSpPr/>
              <p:nvPr/>
            </p:nvSpPr>
            <p:spPr>
              <a:xfrm>
                <a:off x="1979712" y="501317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25" name="Connettore 1 24"/>
              <p:cNvCxnSpPr>
                <a:stCxn id="23" idx="5"/>
                <a:endCxn id="24" idx="1"/>
              </p:cNvCxnSpPr>
              <p:nvPr/>
            </p:nvCxnSpPr>
            <p:spPr>
              <a:xfrm>
                <a:off x="1526573" y="4704053"/>
                <a:ext cx="474230" cy="3302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asellaDiTesto 26"/>
            <p:cNvSpPr txBox="1"/>
            <p:nvPr/>
          </p:nvSpPr>
          <p:spPr>
            <a:xfrm>
              <a:off x="1187624" y="6116289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a)</a:t>
              </a:r>
              <a:endParaRPr lang="it-IT" baseline="-25000" dirty="0"/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1115616" y="4293096"/>
              <a:ext cx="25374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Forbidden configurations</a:t>
              </a:r>
              <a:endParaRPr lang="en-US" dirty="0"/>
            </a:p>
          </p:txBody>
        </p:sp>
        <p:pic>
          <p:nvPicPr>
            <p:cNvPr id="121" name="Immagine 120" descr="no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1975" y="4214813"/>
              <a:ext cx="587227" cy="581024"/>
            </a:xfrm>
            <a:prstGeom prst="rect">
              <a:avLst/>
            </a:prstGeom>
          </p:spPr>
        </p:pic>
      </p:grpSp>
      <p:grpSp>
        <p:nvGrpSpPr>
          <p:cNvPr id="54" name="Gruppo 105"/>
          <p:cNvGrpSpPr/>
          <p:nvPr/>
        </p:nvGrpSpPr>
        <p:grpSpPr>
          <a:xfrm>
            <a:off x="5033963" y="3802503"/>
            <a:ext cx="3694172" cy="2084992"/>
            <a:chOff x="5033963" y="4205913"/>
            <a:chExt cx="3694172" cy="2084992"/>
          </a:xfrm>
        </p:grpSpPr>
        <p:sp>
          <p:nvSpPr>
            <p:cNvPr id="49" name="CasellaDiTesto 48"/>
            <p:cNvSpPr txBox="1"/>
            <p:nvPr/>
          </p:nvSpPr>
          <p:spPr>
            <a:xfrm>
              <a:off x="5724128" y="4293096"/>
              <a:ext cx="23372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Allowed configurations</a:t>
              </a:r>
              <a:endParaRPr lang="en-US"/>
            </a:p>
          </p:txBody>
        </p:sp>
        <p:grpSp>
          <p:nvGrpSpPr>
            <p:cNvPr id="60" name="Gruppo 77"/>
            <p:cNvGrpSpPr/>
            <p:nvPr/>
          </p:nvGrpSpPr>
          <p:grpSpPr>
            <a:xfrm>
              <a:off x="5623293" y="5003884"/>
              <a:ext cx="1036939" cy="1161420"/>
              <a:chOff x="5623293" y="5003884"/>
              <a:chExt cx="1036939" cy="1161420"/>
            </a:xfrm>
          </p:grpSpPr>
          <p:grpSp>
            <p:nvGrpSpPr>
              <p:cNvPr id="61" name="Gruppo 13"/>
              <p:cNvGrpSpPr/>
              <p:nvPr/>
            </p:nvGrpSpPr>
            <p:grpSpPr>
              <a:xfrm>
                <a:off x="5623293" y="5003884"/>
                <a:ext cx="1036939" cy="936104"/>
                <a:chOff x="7164288" y="5373216"/>
                <a:chExt cx="1036939" cy="936104"/>
              </a:xfrm>
            </p:grpSpPr>
            <p:sp>
              <p:nvSpPr>
                <p:cNvPr id="55" name="Ovale 54"/>
                <p:cNvSpPr/>
                <p:nvPr/>
              </p:nvSpPr>
              <p:spPr>
                <a:xfrm>
                  <a:off x="7193115" y="558924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6" name="Ovale 55"/>
                <p:cNvSpPr/>
                <p:nvPr/>
              </p:nvSpPr>
              <p:spPr>
                <a:xfrm>
                  <a:off x="7164288" y="616530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7" name="Ovale 56"/>
                <p:cNvSpPr/>
                <p:nvPr/>
              </p:nvSpPr>
              <p:spPr>
                <a:xfrm>
                  <a:off x="7956376" y="537321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8" name="Ovale 57"/>
                <p:cNvSpPr/>
                <p:nvPr/>
              </p:nvSpPr>
              <p:spPr>
                <a:xfrm>
                  <a:off x="8057211" y="6102588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59" name="Connettore 1 58"/>
                <p:cNvCxnSpPr>
                  <a:stCxn id="55" idx="5"/>
                  <a:endCxn id="58" idx="1"/>
                </p:cNvCxnSpPr>
                <p:nvPr/>
              </p:nvCxnSpPr>
              <p:spPr>
                <a:xfrm>
                  <a:off x="7316040" y="5712165"/>
                  <a:ext cx="762262" cy="4115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" name="Ovale 52"/>
              <p:cNvSpPr/>
              <p:nvPr/>
            </p:nvSpPr>
            <p:spPr>
              <a:xfrm>
                <a:off x="6084168" y="602128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6" name="Figura a mano libera 75"/>
              <p:cNvSpPr/>
              <p:nvPr/>
            </p:nvSpPr>
            <p:spPr>
              <a:xfrm>
                <a:off x="6156176" y="5148774"/>
                <a:ext cx="300895" cy="944521"/>
              </a:xfrm>
              <a:custGeom>
                <a:avLst/>
                <a:gdLst>
                  <a:gd name="connsiteX0" fmla="*/ 253219 w 253219"/>
                  <a:gd name="connsiteY0" fmla="*/ 0 h 829994"/>
                  <a:gd name="connsiteX1" fmla="*/ 126610 w 253219"/>
                  <a:gd name="connsiteY1" fmla="*/ 520505 h 829994"/>
                  <a:gd name="connsiteX2" fmla="*/ 0 w 253219"/>
                  <a:gd name="connsiteY2" fmla="*/ 829994 h 829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3219" h="829994">
                    <a:moveTo>
                      <a:pt x="253219" y="0"/>
                    </a:moveTo>
                    <a:cubicBezTo>
                      <a:pt x="211016" y="191086"/>
                      <a:pt x="168813" y="382173"/>
                      <a:pt x="126610" y="520505"/>
                    </a:cubicBezTo>
                    <a:cubicBezTo>
                      <a:pt x="84407" y="658837"/>
                      <a:pt x="42203" y="744415"/>
                      <a:pt x="0" y="82999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7" name="Figura a mano libera 76"/>
              <p:cNvSpPr/>
              <p:nvPr/>
            </p:nvSpPr>
            <p:spPr>
              <a:xfrm>
                <a:off x="5767754" y="5092505"/>
                <a:ext cx="647114" cy="717452"/>
              </a:xfrm>
              <a:custGeom>
                <a:avLst/>
                <a:gdLst>
                  <a:gd name="connsiteX0" fmla="*/ 647114 w 647114"/>
                  <a:gd name="connsiteY0" fmla="*/ 0 h 717452"/>
                  <a:gd name="connsiteX1" fmla="*/ 337624 w 647114"/>
                  <a:gd name="connsiteY1" fmla="*/ 436098 h 717452"/>
                  <a:gd name="connsiteX2" fmla="*/ 0 w 647114"/>
                  <a:gd name="connsiteY2" fmla="*/ 717452 h 717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7114" h="717452">
                    <a:moveTo>
                      <a:pt x="647114" y="0"/>
                    </a:moveTo>
                    <a:cubicBezTo>
                      <a:pt x="546295" y="158261"/>
                      <a:pt x="445476" y="316523"/>
                      <a:pt x="337624" y="436098"/>
                    </a:cubicBezTo>
                    <a:cubicBezTo>
                      <a:pt x="229772" y="555673"/>
                      <a:pt x="114886" y="636562"/>
                      <a:pt x="0" y="71745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62" name="Gruppo 105"/>
            <p:cNvGrpSpPr/>
            <p:nvPr/>
          </p:nvGrpSpPr>
          <p:grpSpPr>
            <a:xfrm>
              <a:off x="7380312" y="4797152"/>
              <a:ext cx="1347823" cy="1493753"/>
              <a:chOff x="7452320" y="4689227"/>
              <a:chExt cx="1347823" cy="1493753"/>
            </a:xfrm>
          </p:grpSpPr>
          <p:grpSp>
            <p:nvGrpSpPr>
              <p:cNvPr id="63" name="Gruppo 95"/>
              <p:cNvGrpSpPr/>
              <p:nvPr/>
            </p:nvGrpSpPr>
            <p:grpSpPr>
              <a:xfrm rot="19750869" flipH="1">
                <a:off x="7728969" y="4689227"/>
                <a:ext cx="1071174" cy="1375215"/>
                <a:chOff x="7432439" y="5003884"/>
                <a:chExt cx="1071174" cy="1375215"/>
              </a:xfrm>
            </p:grpSpPr>
            <p:sp>
              <p:nvSpPr>
                <p:cNvPr id="97" name="Ovale 96"/>
                <p:cNvSpPr/>
                <p:nvPr/>
              </p:nvSpPr>
              <p:spPr>
                <a:xfrm>
                  <a:off x="7432439" y="583909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8" name="Ovale 97"/>
                <p:cNvSpPr/>
                <p:nvPr/>
              </p:nvSpPr>
              <p:spPr>
                <a:xfrm>
                  <a:off x="8359597" y="500388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9" name="Ovale 98"/>
                <p:cNvSpPr/>
                <p:nvPr/>
              </p:nvSpPr>
              <p:spPr>
                <a:xfrm>
                  <a:off x="7752520" y="6235083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0" name="Figura a mano libera 99"/>
                <p:cNvSpPr/>
                <p:nvPr/>
              </p:nvSpPr>
              <p:spPr>
                <a:xfrm>
                  <a:off x="7833786" y="5153405"/>
                  <a:ext cx="591331" cy="1117044"/>
                </a:xfrm>
                <a:custGeom>
                  <a:avLst/>
                  <a:gdLst>
                    <a:gd name="connsiteX0" fmla="*/ 253219 w 253219"/>
                    <a:gd name="connsiteY0" fmla="*/ 0 h 829994"/>
                    <a:gd name="connsiteX1" fmla="*/ 126610 w 253219"/>
                    <a:gd name="connsiteY1" fmla="*/ 520505 h 829994"/>
                    <a:gd name="connsiteX2" fmla="*/ 0 w 253219"/>
                    <a:gd name="connsiteY2" fmla="*/ 829994 h 8299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53219" h="829994">
                      <a:moveTo>
                        <a:pt x="253219" y="0"/>
                      </a:moveTo>
                      <a:cubicBezTo>
                        <a:pt x="211016" y="191086"/>
                        <a:pt x="168813" y="382173"/>
                        <a:pt x="126610" y="520505"/>
                      </a:cubicBezTo>
                      <a:cubicBezTo>
                        <a:pt x="84407" y="658837"/>
                        <a:pt x="42203" y="744415"/>
                        <a:pt x="0" y="829994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1" name="Figura a mano libera 100"/>
                <p:cNvSpPr/>
                <p:nvPr/>
              </p:nvSpPr>
              <p:spPr>
                <a:xfrm>
                  <a:off x="7550597" y="5098678"/>
                  <a:ext cx="841870" cy="837623"/>
                </a:xfrm>
                <a:custGeom>
                  <a:avLst/>
                  <a:gdLst>
                    <a:gd name="connsiteX0" fmla="*/ 647114 w 647114"/>
                    <a:gd name="connsiteY0" fmla="*/ 0 h 717452"/>
                    <a:gd name="connsiteX1" fmla="*/ 337624 w 647114"/>
                    <a:gd name="connsiteY1" fmla="*/ 436098 h 717452"/>
                    <a:gd name="connsiteX2" fmla="*/ 0 w 647114"/>
                    <a:gd name="connsiteY2" fmla="*/ 717452 h 717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47114" h="717452">
                      <a:moveTo>
                        <a:pt x="647114" y="0"/>
                      </a:moveTo>
                      <a:cubicBezTo>
                        <a:pt x="546295" y="158261"/>
                        <a:pt x="445476" y="316523"/>
                        <a:pt x="337624" y="436098"/>
                      </a:cubicBezTo>
                      <a:cubicBezTo>
                        <a:pt x="229772" y="555673"/>
                        <a:pt x="114886" y="636562"/>
                        <a:pt x="0" y="717452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64" name="Gruppo 104"/>
              <p:cNvGrpSpPr/>
              <p:nvPr/>
            </p:nvGrpSpPr>
            <p:grpSpPr>
              <a:xfrm>
                <a:off x="7452320" y="4869160"/>
                <a:ext cx="1080120" cy="1313820"/>
                <a:chOff x="7452320" y="1628800"/>
                <a:chExt cx="1080120" cy="1313820"/>
              </a:xfrm>
            </p:grpSpPr>
            <p:sp>
              <p:nvSpPr>
                <p:cNvPr id="91" name="Ovale 90"/>
                <p:cNvSpPr/>
                <p:nvPr/>
              </p:nvSpPr>
              <p:spPr>
                <a:xfrm>
                  <a:off x="7452320" y="2420888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2" name="Ovale 91"/>
                <p:cNvSpPr/>
                <p:nvPr/>
              </p:nvSpPr>
              <p:spPr>
                <a:xfrm>
                  <a:off x="8244408" y="162880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3" name="Ovale 92"/>
                <p:cNvSpPr/>
                <p:nvPr/>
              </p:nvSpPr>
              <p:spPr>
                <a:xfrm>
                  <a:off x="7913195" y="264620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4" name="Figura a mano libera 93"/>
                <p:cNvSpPr/>
                <p:nvPr/>
              </p:nvSpPr>
              <p:spPr>
                <a:xfrm>
                  <a:off x="7985203" y="1773690"/>
                  <a:ext cx="300895" cy="944521"/>
                </a:xfrm>
                <a:custGeom>
                  <a:avLst/>
                  <a:gdLst>
                    <a:gd name="connsiteX0" fmla="*/ 253219 w 253219"/>
                    <a:gd name="connsiteY0" fmla="*/ 0 h 829994"/>
                    <a:gd name="connsiteX1" fmla="*/ 126610 w 253219"/>
                    <a:gd name="connsiteY1" fmla="*/ 520505 h 829994"/>
                    <a:gd name="connsiteX2" fmla="*/ 0 w 253219"/>
                    <a:gd name="connsiteY2" fmla="*/ 829994 h 8299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53219" h="829994">
                      <a:moveTo>
                        <a:pt x="253219" y="0"/>
                      </a:moveTo>
                      <a:cubicBezTo>
                        <a:pt x="211016" y="191086"/>
                        <a:pt x="168813" y="382173"/>
                        <a:pt x="126610" y="520505"/>
                      </a:cubicBezTo>
                      <a:cubicBezTo>
                        <a:pt x="84407" y="658837"/>
                        <a:pt x="42203" y="744415"/>
                        <a:pt x="0" y="829994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5" name="Figura a mano libera 94"/>
                <p:cNvSpPr/>
                <p:nvPr/>
              </p:nvSpPr>
              <p:spPr>
                <a:xfrm>
                  <a:off x="7596781" y="1717421"/>
                  <a:ext cx="647114" cy="717452"/>
                </a:xfrm>
                <a:custGeom>
                  <a:avLst/>
                  <a:gdLst>
                    <a:gd name="connsiteX0" fmla="*/ 647114 w 647114"/>
                    <a:gd name="connsiteY0" fmla="*/ 0 h 717452"/>
                    <a:gd name="connsiteX1" fmla="*/ 337624 w 647114"/>
                    <a:gd name="connsiteY1" fmla="*/ 436098 h 717452"/>
                    <a:gd name="connsiteX2" fmla="*/ 0 w 647114"/>
                    <a:gd name="connsiteY2" fmla="*/ 717452 h 717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47114" h="717452">
                      <a:moveTo>
                        <a:pt x="647114" y="0"/>
                      </a:moveTo>
                      <a:cubicBezTo>
                        <a:pt x="546295" y="158261"/>
                        <a:pt x="445476" y="316523"/>
                        <a:pt x="337624" y="436098"/>
                      </a:cubicBezTo>
                      <a:cubicBezTo>
                        <a:pt x="229772" y="555673"/>
                        <a:pt x="114886" y="636562"/>
                        <a:pt x="0" y="717452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2" name="Ovale 101"/>
                <p:cNvSpPr/>
                <p:nvPr/>
              </p:nvSpPr>
              <p:spPr>
                <a:xfrm>
                  <a:off x="8388424" y="279860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4" name="Figura a mano libera 103"/>
                <p:cNvSpPr/>
                <p:nvPr/>
              </p:nvSpPr>
              <p:spPr>
                <a:xfrm>
                  <a:off x="8342142" y="1744394"/>
                  <a:ext cx="150055" cy="1097280"/>
                </a:xfrm>
                <a:custGeom>
                  <a:avLst/>
                  <a:gdLst>
                    <a:gd name="connsiteX0" fmla="*/ 0 w 150055"/>
                    <a:gd name="connsiteY0" fmla="*/ 0 h 1097280"/>
                    <a:gd name="connsiteX1" fmla="*/ 126609 w 150055"/>
                    <a:gd name="connsiteY1" fmla="*/ 548640 h 1097280"/>
                    <a:gd name="connsiteX2" fmla="*/ 140676 w 150055"/>
                    <a:gd name="connsiteY2" fmla="*/ 1097280 h 1097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50055" h="1097280">
                      <a:moveTo>
                        <a:pt x="0" y="0"/>
                      </a:moveTo>
                      <a:cubicBezTo>
                        <a:pt x="51581" y="182880"/>
                        <a:pt x="103163" y="365760"/>
                        <a:pt x="126609" y="548640"/>
                      </a:cubicBezTo>
                      <a:cubicBezTo>
                        <a:pt x="150055" y="731520"/>
                        <a:pt x="145365" y="914400"/>
                        <a:pt x="140676" y="109728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  <p:pic>
          <p:nvPicPr>
            <p:cNvPr id="122" name="Immagine 121" descr="yes-1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33963" y="4205913"/>
              <a:ext cx="581026" cy="58516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7" name="Gruppo 6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8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37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4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ttore 1 4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8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3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3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Connettore 1 4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1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9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3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2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" name="Connettore 1 2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Connettore 1 2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5" name="Connettore 1 2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ttore 1 2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15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3" name="Connettore 1 1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ttore 1 1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Connettore 1 1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80" name="Rettangolo 79"/>
          <p:cNvSpPr/>
          <p:nvPr/>
        </p:nvSpPr>
        <p:spPr>
          <a:xfrm>
            <a:off x="806823" y="1632139"/>
            <a:ext cx="8041341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dirty="0" smtClean="0">
                <a:sym typeface="Symbol"/>
              </a:rPr>
              <a:t>  </a:t>
            </a:r>
            <a:r>
              <a:rPr lang="it-IT" sz="2400" dirty="0" err="1" smtClean="0">
                <a:sym typeface="Symbol"/>
              </a:rPr>
              <a:t>Fan-planar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dirty="0" err="1" smtClean="0">
                <a:sym typeface="Symbol"/>
              </a:rPr>
              <a:t>graphs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dirty="0" err="1" smtClean="0">
                <a:sym typeface="Symbol"/>
              </a:rPr>
              <a:t>have</a:t>
            </a:r>
            <a:r>
              <a:rPr lang="it-IT" sz="2400" dirty="0" smtClean="0">
                <a:sym typeface="Symbol"/>
              </a:rPr>
              <a:t> at </a:t>
            </a:r>
            <a:r>
              <a:rPr lang="it-IT" sz="2400" dirty="0" err="1" smtClean="0">
                <a:sym typeface="Symbol"/>
              </a:rPr>
              <a:t>most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i="1" dirty="0" smtClean="0">
                <a:sym typeface="Symbol"/>
              </a:rPr>
              <a:t>5n – 10 </a:t>
            </a:r>
            <a:r>
              <a:rPr lang="it-IT" sz="2400" dirty="0" err="1" smtClean="0">
                <a:sym typeface="Symbol"/>
              </a:rPr>
              <a:t>edges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dirty="0" smtClean="0">
                <a:solidFill>
                  <a:srgbClr val="C00000"/>
                </a:solidFill>
                <a:sym typeface="Symbol"/>
              </a:rPr>
              <a:t>[</a:t>
            </a:r>
            <a:r>
              <a:rPr lang="it-IT" sz="2400" dirty="0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Kaufmann and </a:t>
            </a:r>
            <a:r>
              <a:rPr lang="it-IT" sz="2400" dirty="0" err="1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Ueckerdt</a:t>
            </a:r>
            <a:r>
              <a:rPr lang="it-IT" sz="2400" dirty="0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].</a:t>
            </a:r>
            <a:endParaRPr lang="it-IT" sz="2400" dirty="0" smtClean="0">
              <a:sym typeface="Symbol"/>
            </a:endParaRP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dirty="0" smtClean="0">
                <a:sym typeface="Symbol"/>
              </a:rPr>
              <a:t>  2-planar </a:t>
            </a:r>
            <a:r>
              <a:rPr lang="it-IT" sz="2400" dirty="0" err="1" smtClean="0">
                <a:sym typeface="Symbol"/>
              </a:rPr>
              <a:t>graphs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dirty="0" err="1" smtClean="0">
                <a:sym typeface="Symbol"/>
              </a:rPr>
              <a:t>have</a:t>
            </a:r>
            <a:r>
              <a:rPr lang="it-IT" sz="2400" dirty="0" smtClean="0">
                <a:sym typeface="Symbol"/>
              </a:rPr>
              <a:t> at </a:t>
            </a:r>
            <a:r>
              <a:rPr lang="it-IT" sz="2400" dirty="0" err="1" smtClean="0">
                <a:sym typeface="Symbol"/>
              </a:rPr>
              <a:t>most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i="1" dirty="0" smtClean="0">
                <a:sym typeface="Symbol"/>
              </a:rPr>
              <a:t>5n – 10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dirty="0" smtClean="0">
                <a:solidFill>
                  <a:srgbClr val="C00000"/>
                </a:solidFill>
                <a:sym typeface="Symbol"/>
              </a:rPr>
              <a:t>[</a:t>
            </a:r>
            <a:r>
              <a:rPr lang="it-IT" sz="2400" dirty="0" err="1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Pach</a:t>
            </a:r>
            <a:r>
              <a:rPr lang="it-IT" sz="2400" dirty="0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 and </a:t>
            </a:r>
            <a:r>
              <a:rPr lang="it-IT" sz="2400" dirty="0" err="1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Tóth</a:t>
            </a:r>
            <a:r>
              <a:rPr lang="it-IT" sz="2400" dirty="0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]. </a:t>
            </a:r>
            <a:endParaRPr lang="en-US" sz="2400" dirty="0" smtClean="0"/>
          </a:p>
        </p:txBody>
      </p:sp>
      <p:grpSp>
        <p:nvGrpSpPr>
          <p:cNvPr id="2" name="Gruppo 6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ttore 1 4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3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Connettore 1 4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1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5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6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" name="Connettore 1 2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Connettore 1 2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5" name="Connettore 1 2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ttore 1 2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1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7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3" name="Connettore 1 1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ttore 1 1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Connettore 1 1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80" name="Rettangolo 79"/>
          <p:cNvSpPr/>
          <p:nvPr/>
        </p:nvSpPr>
        <p:spPr>
          <a:xfrm>
            <a:off x="806823" y="1632139"/>
            <a:ext cx="8041341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dirty="0" smtClean="0">
                <a:sym typeface="Symbol"/>
              </a:rPr>
              <a:t>  </a:t>
            </a:r>
            <a:r>
              <a:rPr lang="it-IT" sz="2400" dirty="0" err="1" smtClean="0">
                <a:sym typeface="Symbol"/>
              </a:rPr>
              <a:t>Fan-planar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dirty="0" err="1" smtClean="0">
                <a:sym typeface="Symbol"/>
              </a:rPr>
              <a:t>graphs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dirty="0" err="1" smtClean="0">
                <a:sym typeface="Symbol"/>
              </a:rPr>
              <a:t>have</a:t>
            </a:r>
            <a:r>
              <a:rPr lang="it-IT" sz="2400" dirty="0" smtClean="0">
                <a:sym typeface="Symbol"/>
              </a:rPr>
              <a:t> at </a:t>
            </a:r>
            <a:r>
              <a:rPr lang="it-IT" sz="2400" dirty="0" err="1" smtClean="0">
                <a:sym typeface="Symbol"/>
              </a:rPr>
              <a:t>most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i="1" dirty="0" smtClean="0">
                <a:sym typeface="Symbol"/>
              </a:rPr>
              <a:t>5n – 10 </a:t>
            </a:r>
            <a:r>
              <a:rPr lang="it-IT" sz="2400" dirty="0" err="1" smtClean="0">
                <a:sym typeface="Symbol"/>
              </a:rPr>
              <a:t>edges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dirty="0" smtClean="0">
                <a:solidFill>
                  <a:srgbClr val="C00000"/>
                </a:solidFill>
                <a:sym typeface="Symbol"/>
              </a:rPr>
              <a:t>[</a:t>
            </a:r>
            <a:r>
              <a:rPr lang="it-IT" sz="2400" dirty="0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Kaufmann and </a:t>
            </a:r>
            <a:r>
              <a:rPr lang="it-IT" sz="2400" dirty="0" err="1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Ueckerdt</a:t>
            </a:r>
            <a:r>
              <a:rPr lang="it-IT" sz="2400" dirty="0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].</a:t>
            </a:r>
            <a:endParaRPr lang="it-IT" sz="2400" dirty="0" smtClean="0">
              <a:sym typeface="Symbol"/>
            </a:endParaRP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dirty="0" smtClean="0">
                <a:sym typeface="Symbol"/>
              </a:rPr>
              <a:t>  2-planar </a:t>
            </a:r>
            <a:r>
              <a:rPr lang="it-IT" sz="2400" dirty="0" err="1" smtClean="0">
                <a:sym typeface="Symbol"/>
              </a:rPr>
              <a:t>graphs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dirty="0" err="1" smtClean="0">
                <a:sym typeface="Symbol"/>
              </a:rPr>
              <a:t>have</a:t>
            </a:r>
            <a:r>
              <a:rPr lang="it-IT" sz="2400" dirty="0" smtClean="0">
                <a:sym typeface="Symbol"/>
              </a:rPr>
              <a:t> at </a:t>
            </a:r>
            <a:r>
              <a:rPr lang="it-IT" sz="2400" dirty="0" err="1" smtClean="0">
                <a:sym typeface="Symbol"/>
              </a:rPr>
              <a:t>most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i="1" dirty="0" smtClean="0">
                <a:sym typeface="Symbol"/>
              </a:rPr>
              <a:t>5n – 10</a:t>
            </a:r>
            <a:r>
              <a:rPr lang="it-IT" sz="2400" dirty="0" smtClean="0">
                <a:sym typeface="Symbol"/>
              </a:rPr>
              <a:t> </a:t>
            </a:r>
            <a:r>
              <a:rPr lang="it-IT" sz="2400" dirty="0" smtClean="0">
                <a:solidFill>
                  <a:srgbClr val="C00000"/>
                </a:solidFill>
                <a:sym typeface="Symbol"/>
              </a:rPr>
              <a:t>[</a:t>
            </a:r>
            <a:r>
              <a:rPr lang="it-IT" sz="2400" dirty="0" err="1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Pach</a:t>
            </a:r>
            <a:r>
              <a:rPr lang="it-IT" sz="2400" dirty="0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 and </a:t>
            </a:r>
            <a:r>
              <a:rPr lang="it-IT" sz="2400" dirty="0" err="1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Tóth</a:t>
            </a:r>
            <a:r>
              <a:rPr lang="it-IT" sz="2400" dirty="0" smtClean="0">
                <a:solidFill>
                  <a:srgbClr val="C00000"/>
                </a:solidFill>
                <a:ea typeface="Segoe UI" pitchFamily="34" charset="0"/>
                <a:cs typeface="Segoe UI" pitchFamily="34" charset="0"/>
              </a:rPr>
              <a:t>]. </a:t>
            </a:r>
            <a:endParaRPr lang="en-US" sz="2400" dirty="0" smtClean="0"/>
          </a:p>
        </p:txBody>
      </p:sp>
      <p:sp>
        <p:nvSpPr>
          <p:cNvPr id="29" name="Rettangolo 28"/>
          <p:cNvSpPr/>
          <p:nvPr/>
        </p:nvSpPr>
        <p:spPr>
          <a:xfrm>
            <a:off x="819429" y="3445379"/>
            <a:ext cx="7974108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800" dirty="0" smtClean="0">
                <a:solidFill>
                  <a:prstClr val="black"/>
                </a:solidFill>
              </a:rPr>
              <a:t>What is the relationship between </a:t>
            </a:r>
            <a:r>
              <a:rPr lang="en-US" sz="2800" dirty="0" smtClean="0">
                <a:solidFill>
                  <a:srgbClr val="C00000"/>
                </a:solidFill>
              </a:rPr>
              <a:t>2-planar</a:t>
            </a:r>
            <a:r>
              <a:rPr lang="en-US" sz="2800" dirty="0" smtClean="0">
                <a:solidFill>
                  <a:prstClr val="black"/>
                </a:solidFill>
              </a:rPr>
              <a:t> graphs and </a:t>
            </a:r>
            <a:r>
              <a:rPr lang="en-US" sz="2800" dirty="0" smtClean="0">
                <a:solidFill>
                  <a:srgbClr val="C00000"/>
                </a:solidFill>
              </a:rPr>
              <a:t>fan-planar</a:t>
            </a:r>
            <a:r>
              <a:rPr lang="en-US" sz="2800" dirty="0" smtClean="0">
                <a:solidFill>
                  <a:prstClr val="black"/>
                </a:solidFill>
              </a:rPr>
              <a:t> graphs?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838200" y="5054294"/>
            <a:ext cx="79741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We prove that: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 There are fan-planar graphs that are not k-planar (for  k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sz="2400" dirty="0" smtClean="0">
                <a:solidFill>
                  <a:prstClr val="black"/>
                </a:solidFill>
              </a:rPr>
              <a:t> 1).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 There are k-planar graphs that are not fan-planar (for k &gt; 1).</a:t>
            </a:r>
          </a:p>
        </p:txBody>
      </p:sp>
      <p:grpSp>
        <p:nvGrpSpPr>
          <p:cNvPr id="2" name="Gruppo 6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ttore 1 4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3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Connettore 1 4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1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5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6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5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3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" name="Connettore 1 2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Connettore 1 2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5" name="Connettore 1 2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ttore 1 2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2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7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9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3" name="Connettore 1 1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ttore 1 1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Connettore 1 1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en-US" sz="3600" i="1" dirty="0" smtClean="0">
                <a:solidFill>
                  <a:srgbClr val="0070C0"/>
                </a:solidFill>
              </a:rPr>
              <a:t>K</a:t>
            </a:r>
            <a:r>
              <a:rPr lang="en-US" sz="3600" dirty="0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80" name="Rettangolo 79"/>
          <p:cNvSpPr/>
          <p:nvPr/>
        </p:nvSpPr>
        <p:spPr>
          <a:xfrm>
            <a:off x="806823" y="1869974"/>
            <a:ext cx="8041341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b="1" dirty="0" err="1" smtClean="0">
                <a:solidFill>
                  <a:srgbClr val="C00000"/>
                </a:solidFill>
                <a:sym typeface="Symbol"/>
              </a:rPr>
              <a:t>Theorem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 3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For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any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integer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k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sz="2400" dirty="0" smtClean="0">
                <a:solidFill>
                  <a:prstClr val="black"/>
                </a:solidFill>
              </a:rPr>
              <a:t> 1</a:t>
            </a:r>
            <a:r>
              <a:rPr lang="it-IT" sz="2400" i="1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there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a </a:t>
            </a:r>
            <a:r>
              <a:rPr lang="it-IT" sz="2400" dirty="0" err="1" smtClean="0">
                <a:solidFill>
                  <a:prstClr val="black"/>
                </a:solidFill>
              </a:rPr>
              <a:t>graph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that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fan-planar </a:t>
            </a:r>
            <a:r>
              <a:rPr lang="it-IT" sz="2400" dirty="0" err="1" smtClean="0">
                <a:solidFill>
                  <a:prstClr val="black"/>
                </a:solidFill>
              </a:rPr>
              <a:t>but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not</a:t>
            </a:r>
            <a:r>
              <a:rPr lang="it-IT" sz="2400" dirty="0" smtClean="0">
                <a:solidFill>
                  <a:prstClr val="black"/>
                </a:solidFill>
              </a:rPr>
              <a:t> k-planar.</a:t>
            </a:r>
            <a:endParaRPr lang="it-IT" sz="2400" i="1" dirty="0" smtClean="0">
              <a:solidFill>
                <a:prstClr val="black"/>
              </a:solidFill>
              <a:sym typeface="Symbol"/>
            </a:endParaRPr>
          </a:p>
        </p:txBody>
      </p:sp>
      <p:grpSp>
        <p:nvGrpSpPr>
          <p:cNvPr id="2" name="Gruppo 6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Connettore 1 4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2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ttore 1 4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0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5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6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4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2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" name="Connettore 1 2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Connettore 1 2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5" name="Connettore 1 2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ttore 1 2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6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3" name="Connettore 1 1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ttore 1 1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Connettore 1 1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en-US" sz="3600" i="1" dirty="0" smtClean="0">
                <a:solidFill>
                  <a:srgbClr val="0070C0"/>
                </a:solidFill>
              </a:rPr>
              <a:t>K</a:t>
            </a:r>
            <a:r>
              <a:rPr lang="en-US" sz="3600" dirty="0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80" name="Rettangolo 79"/>
          <p:cNvSpPr/>
          <p:nvPr/>
        </p:nvSpPr>
        <p:spPr>
          <a:xfrm>
            <a:off x="806823" y="1869974"/>
            <a:ext cx="8041341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b="1" dirty="0" err="1" smtClean="0">
                <a:solidFill>
                  <a:srgbClr val="C00000"/>
                </a:solidFill>
                <a:sym typeface="Symbol"/>
              </a:rPr>
              <a:t>Theorem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 3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For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any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integer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k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sz="2400" dirty="0" smtClean="0">
                <a:solidFill>
                  <a:prstClr val="black"/>
                </a:solidFill>
              </a:rPr>
              <a:t> 1</a:t>
            </a:r>
            <a:r>
              <a:rPr lang="it-IT" sz="2400" i="1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there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a </a:t>
            </a:r>
            <a:r>
              <a:rPr lang="it-IT" sz="2400" dirty="0" err="1" smtClean="0">
                <a:solidFill>
                  <a:prstClr val="black"/>
                </a:solidFill>
              </a:rPr>
              <a:t>graph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that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fan-planar </a:t>
            </a:r>
            <a:r>
              <a:rPr lang="it-IT" sz="2400" dirty="0" err="1" smtClean="0">
                <a:solidFill>
                  <a:prstClr val="black"/>
                </a:solidFill>
              </a:rPr>
              <a:t>but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not</a:t>
            </a:r>
            <a:r>
              <a:rPr lang="it-IT" sz="2400" dirty="0" smtClean="0">
                <a:solidFill>
                  <a:prstClr val="black"/>
                </a:solidFill>
              </a:rPr>
              <a:t> k-planar.</a:t>
            </a:r>
            <a:endParaRPr lang="it-IT" sz="2400" i="1" dirty="0" smtClean="0">
              <a:solidFill>
                <a:prstClr val="black"/>
              </a:solidFill>
              <a:sym typeface="Symbol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833716" y="3240308"/>
            <a:ext cx="80012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Proof sketch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  <a:r>
              <a:rPr lang="en-US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/>
              <a:t>The idea is to find a fan-planar graph whose crossing number is greater than km/2. Such a graph is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1,3,4k+2</a:t>
            </a:r>
            <a:r>
              <a:rPr lang="en-US" sz="2400" dirty="0" smtClean="0"/>
              <a:t>.</a:t>
            </a:r>
            <a:endParaRPr lang="en-US" sz="2400" i="1" dirty="0" smtClean="0"/>
          </a:p>
        </p:txBody>
      </p:sp>
      <p:grpSp>
        <p:nvGrpSpPr>
          <p:cNvPr id="2" name="Gruppo 6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Connettore 1 4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2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ttore 1 4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0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5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6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4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2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" name="Connettore 1 2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Connettore 1 2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5" name="Connettore 1 2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ttore 1 2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6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3" name="Connettore 1 1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ttore 1 1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Connettore 1 1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en-US" sz="3600" i="1" dirty="0" smtClean="0">
                <a:solidFill>
                  <a:srgbClr val="0070C0"/>
                </a:solidFill>
              </a:rPr>
              <a:t>K</a:t>
            </a:r>
            <a:r>
              <a:rPr lang="en-US" sz="3600" dirty="0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80" name="Rettangolo 79"/>
          <p:cNvSpPr/>
          <p:nvPr/>
        </p:nvSpPr>
        <p:spPr>
          <a:xfrm>
            <a:off x="806823" y="1869974"/>
            <a:ext cx="8041341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b="1" dirty="0" err="1" smtClean="0">
                <a:solidFill>
                  <a:srgbClr val="C00000"/>
                </a:solidFill>
                <a:sym typeface="Symbol"/>
              </a:rPr>
              <a:t>Theorem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 3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For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any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integer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k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sz="2400" dirty="0" smtClean="0">
                <a:solidFill>
                  <a:prstClr val="black"/>
                </a:solidFill>
              </a:rPr>
              <a:t> 1</a:t>
            </a:r>
            <a:r>
              <a:rPr lang="it-IT" sz="2400" i="1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there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a </a:t>
            </a:r>
            <a:r>
              <a:rPr lang="it-IT" sz="2400" dirty="0" err="1" smtClean="0">
                <a:solidFill>
                  <a:prstClr val="black"/>
                </a:solidFill>
              </a:rPr>
              <a:t>graph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that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fan-planar </a:t>
            </a:r>
            <a:r>
              <a:rPr lang="it-IT" sz="2400" dirty="0" err="1" smtClean="0">
                <a:solidFill>
                  <a:prstClr val="black"/>
                </a:solidFill>
              </a:rPr>
              <a:t>but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not</a:t>
            </a:r>
            <a:r>
              <a:rPr lang="it-IT" sz="2400" dirty="0" smtClean="0">
                <a:solidFill>
                  <a:prstClr val="black"/>
                </a:solidFill>
              </a:rPr>
              <a:t> k-planar.</a:t>
            </a:r>
            <a:endParaRPr lang="it-IT" sz="2400" i="1" dirty="0" smtClean="0">
              <a:solidFill>
                <a:prstClr val="black"/>
              </a:solidFill>
              <a:sym typeface="Symbol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833716" y="3240308"/>
            <a:ext cx="80012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Proof sketch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  <a:r>
              <a:rPr lang="en-US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/>
              <a:t>The idea is to find a fan-planar graph whose crossing number is greater than km/2. Such a graph is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1,3,4k+2</a:t>
            </a:r>
            <a:r>
              <a:rPr lang="en-US" sz="2400" dirty="0" smtClean="0"/>
              <a:t>.</a:t>
            </a:r>
            <a:endParaRPr lang="en-US" sz="2400" i="1" dirty="0" smtClean="0"/>
          </a:p>
        </p:txBody>
      </p:sp>
      <p:grpSp>
        <p:nvGrpSpPr>
          <p:cNvPr id="2" name="Gruppo 6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Connettore 1 4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2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ttore 1 4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40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5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6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4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32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" name="Connettore 1 2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Connettore 1 2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5" name="Connettore 1 2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ttore 1 25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6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3" name="Connettore 1 1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ttore 1 1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Connettore 1 1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ttangolo 49"/>
          <p:cNvSpPr/>
          <p:nvPr/>
        </p:nvSpPr>
        <p:spPr>
          <a:xfrm>
            <a:off x="833717" y="4617004"/>
            <a:ext cx="806823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i="1" dirty="0" smtClean="0"/>
              <a:t> </a:t>
            </a:r>
            <a:r>
              <a:rPr lang="en-US" sz="2400" dirty="0" smtClean="0"/>
              <a:t>The crossing number of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1,3,4k+2 </a:t>
            </a:r>
            <a:r>
              <a:rPr lang="en-US" sz="2400" dirty="0" smtClean="0"/>
              <a:t>is   </a:t>
            </a:r>
            <a:r>
              <a:rPr lang="en-US" sz="2400" dirty="0" err="1" smtClean="0"/>
              <a:t>cr</a:t>
            </a:r>
            <a:r>
              <a:rPr lang="en-US" sz="2400" dirty="0" smtClean="0"/>
              <a:t> </a:t>
            </a:r>
            <a:r>
              <a:rPr lang="en-US" sz="2400" i="1" dirty="0" smtClean="0"/>
              <a:t>= 8k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+ 6k + 1 </a:t>
            </a:r>
            <a:br>
              <a:rPr lang="en-US" sz="2400" i="1" dirty="0" smtClean="0"/>
            </a:br>
            <a:r>
              <a:rPr lang="en-US" sz="2000" dirty="0" smtClean="0">
                <a:solidFill>
                  <a:srgbClr val="C00000"/>
                </a:solidFill>
                <a:sym typeface="Symbol"/>
              </a:rPr>
              <a:t>[</a:t>
            </a:r>
            <a:r>
              <a:rPr lang="it-IT" sz="2000" i="1" dirty="0" smtClean="0">
                <a:solidFill>
                  <a:srgbClr val="C00000"/>
                </a:solidFill>
              </a:rPr>
              <a:t>K. </a:t>
            </a:r>
            <a:r>
              <a:rPr lang="it-IT" sz="2000" i="1" dirty="0" err="1" smtClean="0">
                <a:solidFill>
                  <a:srgbClr val="C00000"/>
                </a:solidFill>
              </a:rPr>
              <a:t>Asano</a:t>
            </a:r>
            <a:r>
              <a:rPr lang="it-IT" sz="2000" i="1" dirty="0" smtClean="0">
                <a:solidFill>
                  <a:srgbClr val="C00000"/>
                </a:solidFill>
              </a:rPr>
              <a:t>, J. </a:t>
            </a:r>
            <a:r>
              <a:rPr lang="it-IT" sz="2000" i="1" dirty="0" err="1" smtClean="0">
                <a:solidFill>
                  <a:srgbClr val="C00000"/>
                </a:solidFill>
              </a:rPr>
              <a:t>of</a:t>
            </a:r>
            <a:r>
              <a:rPr lang="it-IT" sz="2000" i="1" dirty="0" smtClean="0">
                <a:solidFill>
                  <a:srgbClr val="C00000"/>
                </a:solidFill>
              </a:rPr>
              <a:t> </a:t>
            </a:r>
            <a:r>
              <a:rPr lang="it-IT" sz="2000" i="1" dirty="0" err="1" smtClean="0">
                <a:solidFill>
                  <a:srgbClr val="C00000"/>
                </a:solidFill>
              </a:rPr>
              <a:t>Graph</a:t>
            </a:r>
            <a:r>
              <a:rPr lang="it-IT" sz="2000" i="1" dirty="0" smtClean="0">
                <a:solidFill>
                  <a:srgbClr val="C00000"/>
                </a:solidFill>
              </a:rPr>
              <a:t>  </a:t>
            </a:r>
            <a:r>
              <a:rPr lang="it-IT" sz="2000" i="1" dirty="0" err="1" smtClean="0">
                <a:solidFill>
                  <a:srgbClr val="C00000"/>
                </a:solidFill>
              </a:rPr>
              <a:t>Theory</a:t>
            </a:r>
            <a:r>
              <a:rPr lang="it-IT" sz="2000" i="1" dirty="0" smtClean="0">
                <a:solidFill>
                  <a:srgbClr val="C00000"/>
                </a:solidFill>
              </a:rPr>
              <a:t>, 1986</a:t>
            </a:r>
            <a:r>
              <a:rPr lang="it-IT" sz="2000" dirty="0" smtClean="0">
                <a:solidFill>
                  <a:srgbClr val="C00000"/>
                </a:solidFill>
              </a:rPr>
              <a:t>]</a:t>
            </a:r>
            <a:endParaRPr lang="en-US" sz="2000" i="1" dirty="0" smtClean="0"/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i="1" dirty="0" smtClean="0"/>
              <a:t> </a:t>
            </a:r>
            <a:r>
              <a:rPr lang="en-US" sz="2400" dirty="0" smtClean="0"/>
              <a:t>The number of edges of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1,3,4k+2</a:t>
            </a:r>
            <a:r>
              <a:rPr lang="en-US" sz="2400" i="1" dirty="0" smtClean="0"/>
              <a:t> </a:t>
            </a:r>
            <a:r>
              <a:rPr lang="en-US" sz="2400" dirty="0" smtClean="0"/>
              <a:t>is  m</a:t>
            </a:r>
            <a:r>
              <a:rPr lang="en-US" sz="2400" i="1" dirty="0" smtClean="0"/>
              <a:t> = (16k + 11)</a:t>
            </a:r>
          </a:p>
          <a:p>
            <a:pPr lvl="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i="1" dirty="0" smtClean="0"/>
              <a:t> </a:t>
            </a:r>
            <a:r>
              <a:rPr lang="en-US" sz="2400" dirty="0" smtClean="0"/>
              <a:t>Then  </a:t>
            </a:r>
            <a:r>
              <a:rPr lang="en-US" sz="2400" dirty="0" err="1" smtClean="0"/>
              <a:t>cr</a:t>
            </a:r>
            <a:r>
              <a:rPr lang="en-US" sz="2400" dirty="0" smtClean="0"/>
              <a:t> </a:t>
            </a:r>
            <a:r>
              <a:rPr lang="en-US" sz="2400" i="1" dirty="0" smtClean="0"/>
              <a:t>&gt; km/2 = 8k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+ 11k/2</a:t>
            </a:r>
            <a:endParaRPr lang="en-US" sz="2400" dirty="0" smtClean="0"/>
          </a:p>
        </p:txBody>
      </p:sp>
      <p:sp>
        <p:nvSpPr>
          <p:cNvPr id="51" name="Rettangolo 50"/>
          <p:cNvSpPr/>
          <p:nvPr/>
        </p:nvSpPr>
        <p:spPr>
          <a:xfrm>
            <a:off x="5291959" y="4666593"/>
            <a:ext cx="2090475" cy="3783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Rettangolo 51"/>
          <p:cNvSpPr/>
          <p:nvPr/>
        </p:nvSpPr>
        <p:spPr>
          <a:xfrm>
            <a:off x="5291960" y="5402317"/>
            <a:ext cx="2091600" cy="3783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Rettangolo 52"/>
          <p:cNvSpPr/>
          <p:nvPr/>
        </p:nvSpPr>
        <p:spPr>
          <a:xfrm>
            <a:off x="1802525" y="5948856"/>
            <a:ext cx="3069019" cy="3573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35" name="Ovale 34"/>
          <p:cNvSpPr/>
          <p:nvPr/>
        </p:nvSpPr>
        <p:spPr>
          <a:xfrm rot="19847765">
            <a:off x="2531101" y="522514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/>
          <p:cNvSpPr/>
          <p:nvPr/>
        </p:nvSpPr>
        <p:spPr>
          <a:xfrm rot="19847765">
            <a:off x="3261724" y="5211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 rot="19847765">
            <a:off x="4703890" y="5252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Ovale 46"/>
          <p:cNvSpPr/>
          <p:nvPr/>
        </p:nvSpPr>
        <p:spPr>
          <a:xfrm rot="19847765">
            <a:off x="4003735" y="5211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 rot="19847765">
            <a:off x="6247710" y="5211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CasellaDiTesto 90"/>
          <p:cNvSpPr txBox="1"/>
          <p:nvPr/>
        </p:nvSpPr>
        <p:spPr>
          <a:xfrm>
            <a:off x="4867834" y="5002302"/>
            <a:ext cx="139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70C0"/>
                </a:solidFill>
              </a:rPr>
              <a:t>...............</a:t>
            </a:r>
            <a:endParaRPr lang="it-IT" sz="2400" dirty="0">
              <a:solidFill>
                <a:srgbClr val="0070C0"/>
              </a:solidFill>
            </a:endParaRPr>
          </a:p>
        </p:txBody>
      </p:sp>
      <p:grpSp>
        <p:nvGrpSpPr>
          <p:cNvPr id="46" name="Gruppo 45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50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00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Connettore 1 11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Connettore 1 10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51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7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9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2" name="Connettore 1 9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Connettore 1 9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8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8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52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62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1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66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3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58" name="Connettore 1 5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ttore 1 5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Connettore 1 5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Rettangolo 113"/>
          <p:cNvSpPr/>
          <p:nvPr/>
        </p:nvSpPr>
        <p:spPr>
          <a:xfrm>
            <a:off x="806823" y="1869974"/>
            <a:ext cx="8041341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b="1" dirty="0" err="1" smtClean="0">
                <a:solidFill>
                  <a:srgbClr val="C00000"/>
                </a:solidFill>
                <a:sym typeface="Symbol"/>
              </a:rPr>
              <a:t>Theorem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 3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For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any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integer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k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sz="2400" dirty="0" smtClean="0">
                <a:solidFill>
                  <a:prstClr val="black"/>
                </a:solidFill>
              </a:rPr>
              <a:t> 1</a:t>
            </a:r>
            <a:r>
              <a:rPr lang="it-IT" sz="2400" i="1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there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a </a:t>
            </a:r>
            <a:r>
              <a:rPr lang="it-IT" sz="2400" dirty="0" err="1" smtClean="0">
                <a:solidFill>
                  <a:prstClr val="black"/>
                </a:solidFill>
              </a:rPr>
              <a:t>graph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that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fan-planar </a:t>
            </a:r>
            <a:r>
              <a:rPr lang="it-IT" sz="2400" dirty="0" err="1" smtClean="0">
                <a:solidFill>
                  <a:prstClr val="black"/>
                </a:solidFill>
              </a:rPr>
              <a:t>but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not</a:t>
            </a:r>
            <a:r>
              <a:rPr lang="it-IT" sz="2400" dirty="0" smtClean="0">
                <a:solidFill>
                  <a:prstClr val="black"/>
                </a:solidFill>
              </a:rPr>
              <a:t> k-planar.</a:t>
            </a:r>
            <a:endParaRPr lang="it-IT" sz="2400" i="1" dirty="0" smtClean="0">
              <a:solidFill>
                <a:prstClr val="black"/>
              </a:solidFill>
              <a:sym typeface="Symbol"/>
            </a:endParaRPr>
          </a:p>
        </p:txBody>
      </p:sp>
      <p:sp>
        <p:nvSpPr>
          <p:cNvPr id="115" name="Rettangolo 114"/>
          <p:cNvSpPr/>
          <p:nvPr/>
        </p:nvSpPr>
        <p:spPr>
          <a:xfrm>
            <a:off x="833716" y="3240308"/>
            <a:ext cx="80012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Proof sketch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  <a:r>
              <a:rPr lang="en-US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/>
              <a:t>The idea is to find a fan-planar graph whose crossing number is greater than km/2. Such a graph is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1,3,4k+2</a:t>
            </a:r>
            <a:r>
              <a:rPr lang="en-US" sz="2400" dirty="0" smtClean="0"/>
              <a:t>.</a:t>
            </a:r>
            <a:endParaRPr lang="en-US" sz="2400" i="1" dirty="0" smtClean="0"/>
          </a:p>
        </p:txBody>
      </p:sp>
      <p:sp>
        <p:nvSpPr>
          <p:cNvPr id="116" name="Parentesi graffa chiusa 115"/>
          <p:cNvSpPr/>
          <p:nvPr/>
        </p:nvSpPr>
        <p:spPr>
          <a:xfrm rot="5400000">
            <a:off x="4262717" y="3818962"/>
            <a:ext cx="410136" cy="37315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7" name="CasellaDiTesto 116"/>
          <p:cNvSpPr txBox="1"/>
          <p:nvPr/>
        </p:nvSpPr>
        <p:spPr>
          <a:xfrm>
            <a:off x="4114799" y="5836019"/>
            <a:ext cx="689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i="1" dirty="0" smtClean="0"/>
              <a:t>4k+2</a:t>
            </a:r>
            <a:endParaRPr lang="it-IT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35" name="Ovale 34"/>
          <p:cNvSpPr/>
          <p:nvPr/>
        </p:nvSpPr>
        <p:spPr>
          <a:xfrm rot="19847765">
            <a:off x="2531101" y="522514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uppo 88"/>
          <p:cNvGrpSpPr/>
          <p:nvPr/>
        </p:nvGrpSpPr>
        <p:grpSpPr>
          <a:xfrm>
            <a:off x="3555501" y="4418323"/>
            <a:ext cx="1839254" cy="1716760"/>
            <a:chOff x="3246220" y="3450139"/>
            <a:chExt cx="1839254" cy="1716760"/>
          </a:xfrm>
        </p:grpSpPr>
        <p:sp>
          <p:nvSpPr>
            <p:cNvPr id="36" name="Ovale 35"/>
            <p:cNvSpPr/>
            <p:nvPr/>
          </p:nvSpPr>
          <p:spPr>
            <a:xfrm rot="19847765">
              <a:off x="4941458" y="3450139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Ovale 38"/>
            <p:cNvSpPr/>
            <p:nvPr/>
          </p:nvSpPr>
          <p:spPr>
            <a:xfrm rot="19847765">
              <a:off x="3246220" y="3463585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Ovale 40"/>
            <p:cNvSpPr/>
            <p:nvPr/>
          </p:nvSpPr>
          <p:spPr>
            <a:xfrm rot="19847765">
              <a:off x="3257984" y="5022883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3" name="Ovale 42"/>
          <p:cNvSpPr/>
          <p:nvPr/>
        </p:nvSpPr>
        <p:spPr>
          <a:xfrm rot="19847765">
            <a:off x="3261724" y="5211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 rot="19847765">
            <a:off x="4703890" y="5252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Ovale 46"/>
          <p:cNvSpPr/>
          <p:nvPr/>
        </p:nvSpPr>
        <p:spPr>
          <a:xfrm rot="19847765">
            <a:off x="4003735" y="5211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 rot="19847765">
            <a:off x="6247710" y="5211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CasellaDiTesto 90"/>
          <p:cNvSpPr txBox="1"/>
          <p:nvPr/>
        </p:nvSpPr>
        <p:spPr>
          <a:xfrm>
            <a:off x="4867834" y="5002302"/>
            <a:ext cx="139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70C0"/>
                </a:solidFill>
              </a:rPr>
              <a:t>...............</a:t>
            </a:r>
            <a:endParaRPr lang="it-IT" sz="2400" dirty="0">
              <a:solidFill>
                <a:srgbClr val="0070C0"/>
              </a:solidFill>
            </a:endParaRPr>
          </a:p>
        </p:txBody>
      </p:sp>
      <p:grpSp>
        <p:nvGrpSpPr>
          <p:cNvPr id="10" name="Gruppo 45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1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2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Connettore 1 11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Connettore 1 10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2" name="Connettore 1 9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Connettore 1 9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8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8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1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1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66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58" name="Connettore 1 5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ttore 1 5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Connettore 1 5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Rettangolo 113"/>
          <p:cNvSpPr/>
          <p:nvPr/>
        </p:nvSpPr>
        <p:spPr>
          <a:xfrm>
            <a:off x="806823" y="1869974"/>
            <a:ext cx="8041341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b="1" dirty="0" err="1" smtClean="0">
                <a:solidFill>
                  <a:srgbClr val="C00000"/>
                </a:solidFill>
                <a:sym typeface="Symbol"/>
              </a:rPr>
              <a:t>Theorem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 3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For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any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integer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k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sz="2400" dirty="0" smtClean="0">
                <a:solidFill>
                  <a:prstClr val="black"/>
                </a:solidFill>
              </a:rPr>
              <a:t> 1</a:t>
            </a:r>
            <a:r>
              <a:rPr lang="it-IT" sz="2400" i="1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there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a </a:t>
            </a:r>
            <a:r>
              <a:rPr lang="it-IT" sz="2400" dirty="0" err="1" smtClean="0">
                <a:solidFill>
                  <a:prstClr val="black"/>
                </a:solidFill>
              </a:rPr>
              <a:t>graph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that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fan-planar </a:t>
            </a:r>
            <a:r>
              <a:rPr lang="it-IT" sz="2400" dirty="0" err="1" smtClean="0">
                <a:solidFill>
                  <a:prstClr val="black"/>
                </a:solidFill>
              </a:rPr>
              <a:t>but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not</a:t>
            </a:r>
            <a:r>
              <a:rPr lang="it-IT" sz="2400" dirty="0" smtClean="0">
                <a:solidFill>
                  <a:prstClr val="black"/>
                </a:solidFill>
              </a:rPr>
              <a:t> k-planar.</a:t>
            </a:r>
            <a:endParaRPr lang="it-IT" sz="2400" i="1" dirty="0" smtClean="0">
              <a:solidFill>
                <a:prstClr val="black"/>
              </a:solidFill>
              <a:sym typeface="Symbol"/>
            </a:endParaRPr>
          </a:p>
        </p:txBody>
      </p:sp>
      <p:sp>
        <p:nvSpPr>
          <p:cNvPr id="115" name="Rettangolo 114"/>
          <p:cNvSpPr/>
          <p:nvPr/>
        </p:nvSpPr>
        <p:spPr>
          <a:xfrm>
            <a:off x="833716" y="3240308"/>
            <a:ext cx="80012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Proof sketch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  <a:r>
              <a:rPr lang="en-US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/>
              <a:t>The idea is to find a fan-planar graph whose crossing number is greater than km/2. Such a graph is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1,3,4k+2</a:t>
            </a:r>
            <a:r>
              <a:rPr lang="en-US" sz="2400" dirty="0" smtClean="0"/>
              <a:t>.</a:t>
            </a:r>
            <a:endParaRPr lang="en-US" sz="24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35" name="Ovale 34"/>
          <p:cNvSpPr/>
          <p:nvPr/>
        </p:nvSpPr>
        <p:spPr>
          <a:xfrm rot="19847765">
            <a:off x="2531101" y="522514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uppo 88"/>
          <p:cNvGrpSpPr/>
          <p:nvPr/>
        </p:nvGrpSpPr>
        <p:grpSpPr>
          <a:xfrm>
            <a:off x="3555501" y="4418323"/>
            <a:ext cx="1839254" cy="1716760"/>
            <a:chOff x="3246220" y="3450139"/>
            <a:chExt cx="1839254" cy="1716760"/>
          </a:xfrm>
        </p:grpSpPr>
        <p:sp>
          <p:nvSpPr>
            <p:cNvPr id="36" name="Ovale 35"/>
            <p:cNvSpPr/>
            <p:nvPr/>
          </p:nvSpPr>
          <p:spPr>
            <a:xfrm rot="19847765">
              <a:off x="4941458" y="3450139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Ovale 38"/>
            <p:cNvSpPr/>
            <p:nvPr/>
          </p:nvSpPr>
          <p:spPr>
            <a:xfrm rot="19847765">
              <a:off x="3246220" y="3463585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Ovale 40"/>
            <p:cNvSpPr/>
            <p:nvPr/>
          </p:nvSpPr>
          <p:spPr>
            <a:xfrm rot="19847765">
              <a:off x="3257984" y="5022883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3" name="Ovale 42"/>
          <p:cNvSpPr/>
          <p:nvPr/>
        </p:nvSpPr>
        <p:spPr>
          <a:xfrm rot="19847765">
            <a:off x="3261724" y="5211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 rot="19847765">
            <a:off x="4703890" y="5252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Ovale 46"/>
          <p:cNvSpPr/>
          <p:nvPr/>
        </p:nvSpPr>
        <p:spPr>
          <a:xfrm rot="19847765">
            <a:off x="4003735" y="5211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 rot="19847765">
            <a:off x="6247710" y="5211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" name="Gruppo 33"/>
          <p:cNvGrpSpPr/>
          <p:nvPr/>
        </p:nvGrpSpPr>
        <p:grpSpPr>
          <a:xfrm>
            <a:off x="2636157" y="4538911"/>
            <a:ext cx="3627720" cy="725195"/>
            <a:chOff x="2326876" y="3570727"/>
            <a:chExt cx="3627720" cy="725195"/>
          </a:xfrm>
        </p:grpSpPr>
        <p:cxnSp>
          <p:nvCxnSpPr>
            <p:cNvPr id="18" name="Connettore 1 17"/>
            <p:cNvCxnSpPr>
              <a:stCxn id="39" idx="2"/>
              <a:endCxn id="35" idx="7"/>
            </p:cNvCxnSpPr>
            <p:nvPr/>
          </p:nvCxnSpPr>
          <p:spPr>
            <a:xfrm flipH="1">
              <a:off x="2326876" y="3570727"/>
              <a:ext cx="941944" cy="6889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>
              <a:stCxn id="39" idx="3"/>
              <a:endCxn id="43" idx="7"/>
            </p:cNvCxnSpPr>
            <p:nvPr/>
          </p:nvCxnSpPr>
          <p:spPr>
            <a:xfrm flipH="1">
              <a:off x="3057499" y="3604881"/>
              <a:ext cx="254575" cy="6413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/>
            <p:cNvCxnSpPr>
              <a:stCxn id="39" idx="3"/>
              <a:endCxn id="47" idx="0"/>
            </p:cNvCxnSpPr>
            <p:nvPr/>
          </p:nvCxnSpPr>
          <p:spPr>
            <a:xfrm>
              <a:off x="3312074" y="3604881"/>
              <a:ext cx="432701" cy="6477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/>
            <p:cNvCxnSpPr>
              <a:stCxn id="39" idx="4"/>
              <a:endCxn id="45" idx="0"/>
            </p:cNvCxnSpPr>
            <p:nvPr/>
          </p:nvCxnSpPr>
          <p:spPr>
            <a:xfrm>
              <a:off x="3366809" y="3598448"/>
              <a:ext cx="1078121" cy="6945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>
              <a:stCxn id="39" idx="4"/>
              <a:endCxn id="49" idx="1"/>
            </p:cNvCxnSpPr>
            <p:nvPr/>
          </p:nvCxnSpPr>
          <p:spPr>
            <a:xfrm>
              <a:off x="3366809" y="3598448"/>
              <a:ext cx="2587787" cy="697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o 56"/>
          <p:cNvGrpSpPr/>
          <p:nvPr/>
        </p:nvGrpSpPr>
        <p:grpSpPr>
          <a:xfrm>
            <a:off x="2679411" y="4525465"/>
            <a:ext cx="3618620" cy="736555"/>
            <a:chOff x="2370130" y="3557281"/>
            <a:chExt cx="3618620" cy="736555"/>
          </a:xfrm>
        </p:grpSpPr>
        <p:cxnSp>
          <p:nvCxnSpPr>
            <p:cNvPr id="38" name="Connettore 1 37"/>
            <p:cNvCxnSpPr>
              <a:stCxn id="36" idx="2"/>
              <a:endCxn id="35" idx="6"/>
            </p:cNvCxnSpPr>
            <p:nvPr/>
          </p:nvCxnSpPr>
          <p:spPr>
            <a:xfrm flipH="1">
              <a:off x="2370130" y="3557281"/>
              <a:ext cx="2593928" cy="7365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>
              <a:stCxn id="36" idx="2"/>
              <a:endCxn id="43" idx="6"/>
            </p:cNvCxnSpPr>
            <p:nvPr/>
          </p:nvCxnSpPr>
          <p:spPr>
            <a:xfrm flipH="1">
              <a:off x="3100753" y="3557281"/>
              <a:ext cx="1863305" cy="7231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47"/>
            <p:cNvCxnSpPr>
              <a:stCxn id="36" idx="3"/>
              <a:endCxn id="47" idx="6"/>
            </p:cNvCxnSpPr>
            <p:nvPr/>
          </p:nvCxnSpPr>
          <p:spPr>
            <a:xfrm flipH="1">
              <a:off x="3842764" y="3591435"/>
              <a:ext cx="1164548" cy="6889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>
              <a:stCxn id="36" idx="3"/>
              <a:endCxn id="45" idx="7"/>
            </p:cNvCxnSpPr>
            <p:nvPr/>
          </p:nvCxnSpPr>
          <p:spPr>
            <a:xfrm flipH="1">
              <a:off x="4499665" y="3591435"/>
              <a:ext cx="507647" cy="6951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>
              <a:stCxn id="36" idx="4"/>
              <a:endCxn id="49" idx="0"/>
            </p:cNvCxnSpPr>
            <p:nvPr/>
          </p:nvCxnSpPr>
          <p:spPr>
            <a:xfrm>
              <a:off x="5062047" y="3585002"/>
              <a:ext cx="926703" cy="667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o 68"/>
          <p:cNvGrpSpPr/>
          <p:nvPr/>
        </p:nvGrpSpPr>
        <p:grpSpPr>
          <a:xfrm>
            <a:off x="2651690" y="5346562"/>
            <a:ext cx="3661874" cy="696912"/>
            <a:chOff x="2342409" y="4378378"/>
            <a:chExt cx="3661874" cy="696912"/>
          </a:xfrm>
        </p:grpSpPr>
        <p:cxnSp>
          <p:nvCxnSpPr>
            <p:cNvPr id="59" name="Connettore 1 58"/>
            <p:cNvCxnSpPr>
              <a:stCxn id="35" idx="4"/>
              <a:endCxn id="41" idx="1"/>
            </p:cNvCxnSpPr>
            <p:nvPr/>
          </p:nvCxnSpPr>
          <p:spPr>
            <a:xfrm>
              <a:off x="2342409" y="4391825"/>
              <a:ext cx="931742" cy="6834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>
              <a:stCxn id="43" idx="4"/>
              <a:endCxn id="41" idx="0"/>
            </p:cNvCxnSpPr>
            <p:nvPr/>
          </p:nvCxnSpPr>
          <p:spPr>
            <a:xfrm>
              <a:off x="3073032" y="4378378"/>
              <a:ext cx="235273" cy="6536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1 62"/>
            <p:cNvCxnSpPr>
              <a:stCxn id="47" idx="3"/>
              <a:endCxn id="41" idx="7"/>
            </p:cNvCxnSpPr>
            <p:nvPr/>
          </p:nvCxnSpPr>
          <p:spPr>
            <a:xfrm flipH="1">
              <a:off x="3363040" y="4384811"/>
              <a:ext cx="397268" cy="640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1 64"/>
            <p:cNvCxnSpPr>
              <a:stCxn id="45" idx="3"/>
              <a:endCxn id="41" idx="6"/>
            </p:cNvCxnSpPr>
            <p:nvPr/>
          </p:nvCxnSpPr>
          <p:spPr>
            <a:xfrm flipH="1">
              <a:off x="3406294" y="4425152"/>
              <a:ext cx="1054169" cy="6346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1 66"/>
            <p:cNvCxnSpPr>
              <a:stCxn id="49" idx="3"/>
              <a:endCxn id="41" idx="6"/>
            </p:cNvCxnSpPr>
            <p:nvPr/>
          </p:nvCxnSpPr>
          <p:spPr>
            <a:xfrm flipH="1">
              <a:off x="3406294" y="4384811"/>
              <a:ext cx="2597989" cy="674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CasellaDiTesto 90"/>
          <p:cNvSpPr txBox="1"/>
          <p:nvPr/>
        </p:nvSpPr>
        <p:spPr>
          <a:xfrm>
            <a:off x="4867834" y="5002302"/>
            <a:ext cx="139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70C0"/>
                </a:solidFill>
              </a:rPr>
              <a:t>...............</a:t>
            </a:r>
            <a:endParaRPr lang="it-IT" sz="2400" dirty="0">
              <a:solidFill>
                <a:srgbClr val="0070C0"/>
              </a:solidFill>
            </a:endParaRPr>
          </a:p>
        </p:txBody>
      </p:sp>
      <p:grpSp>
        <p:nvGrpSpPr>
          <p:cNvPr id="10" name="Gruppo 45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1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2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Connettore 1 11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Connettore 1 10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2" name="Connettore 1 9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Connettore 1 9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8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8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1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1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66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58" name="Connettore 1 5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ttore 1 5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Connettore 1 5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Rettangolo 113"/>
          <p:cNvSpPr/>
          <p:nvPr/>
        </p:nvSpPr>
        <p:spPr>
          <a:xfrm>
            <a:off x="806823" y="1869974"/>
            <a:ext cx="8041341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b="1" dirty="0" err="1" smtClean="0">
                <a:solidFill>
                  <a:srgbClr val="C00000"/>
                </a:solidFill>
                <a:sym typeface="Symbol"/>
              </a:rPr>
              <a:t>Theorem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 3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For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any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integer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k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sz="2400" dirty="0" smtClean="0">
                <a:solidFill>
                  <a:prstClr val="black"/>
                </a:solidFill>
              </a:rPr>
              <a:t> 1</a:t>
            </a:r>
            <a:r>
              <a:rPr lang="it-IT" sz="2400" i="1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there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a </a:t>
            </a:r>
            <a:r>
              <a:rPr lang="it-IT" sz="2400" dirty="0" err="1" smtClean="0">
                <a:solidFill>
                  <a:prstClr val="black"/>
                </a:solidFill>
              </a:rPr>
              <a:t>graph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that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fan-planar </a:t>
            </a:r>
            <a:r>
              <a:rPr lang="it-IT" sz="2400" dirty="0" err="1" smtClean="0">
                <a:solidFill>
                  <a:prstClr val="black"/>
                </a:solidFill>
              </a:rPr>
              <a:t>but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not</a:t>
            </a:r>
            <a:r>
              <a:rPr lang="it-IT" sz="2400" dirty="0" smtClean="0">
                <a:solidFill>
                  <a:prstClr val="black"/>
                </a:solidFill>
              </a:rPr>
              <a:t> k-planar.</a:t>
            </a:r>
            <a:endParaRPr lang="it-IT" sz="2400" i="1" dirty="0" smtClean="0">
              <a:solidFill>
                <a:prstClr val="black"/>
              </a:solidFill>
              <a:sym typeface="Symbol"/>
            </a:endParaRPr>
          </a:p>
        </p:txBody>
      </p:sp>
      <p:sp>
        <p:nvSpPr>
          <p:cNvPr id="115" name="Rettangolo 114"/>
          <p:cNvSpPr/>
          <p:nvPr/>
        </p:nvSpPr>
        <p:spPr>
          <a:xfrm>
            <a:off x="833716" y="3240308"/>
            <a:ext cx="80012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Proof sketch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  <a:r>
              <a:rPr lang="en-US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/>
              <a:t>The idea is to find a fan-planar graph whose crossing number is greater than km/2. Such a graph is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1,3,4k+2</a:t>
            </a:r>
            <a:r>
              <a:rPr lang="en-US" sz="2400" dirty="0" smtClean="0"/>
              <a:t>.</a:t>
            </a:r>
            <a:endParaRPr lang="en-US" sz="24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35" name="Ovale 34"/>
          <p:cNvSpPr/>
          <p:nvPr/>
        </p:nvSpPr>
        <p:spPr>
          <a:xfrm rot="19847765">
            <a:off x="2531101" y="522514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uppo 88"/>
          <p:cNvGrpSpPr/>
          <p:nvPr/>
        </p:nvGrpSpPr>
        <p:grpSpPr>
          <a:xfrm>
            <a:off x="3555501" y="4418323"/>
            <a:ext cx="1839254" cy="1716760"/>
            <a:chOff x="3246220" y="3450139"/>
            <a:chExt cx="1839254" cy="1716760"/>
          </a:xfrm>
        </p:grpSpPr>
        <p:sp>
          <p:nvSpPr>
            <p:cNvPr id="36" name="Ovale 35"/>
            <p:cNvSpPr/>
            <p:nvPr/>
          </p:nvSpPr>
          <p:spPr>
            <a:xfrm rot="19847765">
              <a:off x="4941458" y="3450139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Ovale 38"/>
            <p:cNvSpPr/>
            <p:nvPr/>
          </p:nvSpPr>
          <p:spPr>
            <a:xfrm rot="19847765">
              <a:off x="3246220" y="3463585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Ovale 40"/>
            <p:cNvSpPr/>
            <p:nvPr/>
          </p:nvSpPr>
          <p:spPr>
            <a:xfrm rot="19847765">
              <a:off x="3257984" y="5022883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3" name="Ovale 42"/>
          <p:cNvSpPr/>
          <p:nvPr/>
        </p:nvSpPr>
        <p:spPr>
          <a:xfrm rot="19847765">
            <a:off x="3261724" y="5211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 rot="19847765">
            <a:off x="4703890" y="5252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Ovale 46"/>
          <p:cNvSpPr/>
          <p:nvPr/>
        </p:nvSpPr>
        <p:spPr>
          <a:xfrm rot="19847765">
            <a:off x="4003735" y="5211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 rot="19847765">
            <a:off x="6247710" y="5211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" name="Gruppo 33"/>
          <p:cNvGrpSpPr/>
          <p:nvPr/>
        </p:nvGrpSpPr>
        <p:grpSpPr>
          <a:xfrm>
            <a:off x="2636157" y="4538911"/>
            <a:ext cx="3627720" cy="725195"/>
            <a:chOff x="2326876" y="3570727"/>
            <a:chExt cx="3627720" cy="725195"/>
          </a:xfrm>
        </p:grpSpPr>
        <p:cxnSp>
          <p:nvCxnSpPr>
            <p:cNvPr id="18" name="Connettore 1 17"/>
            <p:cNvCxnSpPr>
              <a:stCxn id="39" idx="2"/>
              <a:endCxn id="35" idx="7"/>
            </p:cNvCxnSpPr>
            <p:nvPr/>
          </p:nvCxnSpPr>
          <p:spPr>
            <a:xfrm flipH="1">
              <a:off x="2326876" y="3570727"/>
              <a:ext cx="941944" cy="6889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>
              <a:stCxn id="39" idx="3"/>
              <a:endCxn id="43" idx="7"/>
            </p:cNvCxnSpPr>
            <p:nvPr/>
          </p:nvCxnSpPr>
          <p:spPr>
            <a:xfrm flipH="1">
              <a:off x="3057499" y="3604881"/>
              <a:ext cx="254575" cy="6413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/>
            <p:cNvCxnSpPr>
              <a:stCxn id="39" idx="3"/>
              <a:endCxn id="47" idx="0"/>
            </p:cNvCxnSpPr>
            <p:nvPr/>
          </p:nvCxnSpPr>
          <p:spPr>
            <a:xfrm>
              <a:off x="3312074" y="3604881"/>
              <a:ext cx="432701" cy="6477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/>
            <p:cNvCxnSpPr>
              <a:stCxn id="39" idx="4"/>
              <a:endCxn id="45" idx="0"/>
            </p:cNvCxnSpPr>
            <p:nvPr/>
          </p:nvCxnSpPr>
          <p:spPr>
            <a:xfrm>
              <a:off x="3366809" y="3598448"/>
              <a:ext cx="1078121" cy="6945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>
              <a:stCxn id="39" idx="4"/>
              <a:endCxn id="49" idx="1"/>
            </p:cNvCxnSpPr>
            <p:nvPr/>
          </p:nvCxnSpPr>
          <p:spPr>
            <a:xfrm>
              <a:off x="3366809" y="3598448"/>
              <a:ext cx="2587787" cy="697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o 56"/>
          <p:cNvGrpSpPr/>
          <p:nvPr/>
        </p:nvGrpSpPr>
        <p:grpSpPr>
          <a:xfrm>
            <a:off x="2679411" y="4525465"/>
            <a:ext cx="3618620" cy="736555"/>
            <a:chOff x="2370130" y="3557281"/>
            <a:chExt cx="3618620" cy="736555"/>
          </a:xfrm>
        </p:grpSpPr>
        <p:cxnSp>
          <p:nvCxnSpPr>
            <p:cNvPr id="38" name="Connettore 1 37"/>
            <p:cNvCxnSpPr>
              <a:stCxn id="36" idx="2"/>
              <a:endCxn id="35" idx="6"/>
            </p:cNvCxnSpPr>
            <p:nvPr/>
          </p:nvCxnSpPr>
          <p:spPr>
            <a:xfrm flipH="1">
              <a:off x="2370130" y="3557281"/>
              <a:ext cx="2593928" cy="7365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>
              <a:stCxn id="36" idx="2"/>
              <a:endCxn id="43" idx="6"/>
            </p:cNvCxnSpPr>
            <p:nvPr/>
          </p:nvCxnSpPr>
          <p:spPr>
            <a:xfrm flipH="1">
              <a:off x="3100753" y="3557281"/>
              <a:ext cx="1863305" cy="7231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47"/>
            <p:cNvCxnSpPr>
              <a:stCxn id="36" idx="3"/>
              <a:endCxn id="47" idx="6"/>
            </p:cNvCxnSpPr>
            <p:nvPr/>
          </p:nvCxnSpPr>
          <p:spPr>
            <a:xfrm flipH="1">
              <a:off x="3842764" y="3591435"/>
              <a:ext cx="1164548" cy="6889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>
              <a:stCxn id="36" idx="3"/>
              <a:endCxn id="45" idx="7"/>
            </p:cNvCxnSpPr>
            <p:nvPr/>
          </p:nvCxnSpPr>
          <p:spPr>
            <a:xfrm flipH="1">
              <a:off x="4499665" y="3591435"/>
              <a:ext cx="507647" cy="6951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>
              <a:stCxn id="36" idx="4"/>
              <a:endCxn id="49" idx="0"/>
            </p:cNvCxnSpPr>
            <p:nvPr/>
          </p:nvCxnSpPr>
          <p:spPr>
            <a:xfrm>
              <a:off x="5062047" y="3585002"/>
              <a:ext cx="926703" cy="667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o 68"/>
          <p:cNvGrpSpPr/>
          <p:nvPr/>
        </p:nvGrpSpPr>
        <p:grpSpPr>
          <a:xfrm>
            <a:off x="2651690" y="5346562"/>
            <a:ext cx="3661874" cy="696912"/>
            <a:chOff x="2342409" y="4378378"/>
            <a:chExt cx="3661874" cy="696912"/>
          </a:xfrm>
        </p:grpSpPr>
        <p:cxnSp>
          <p:nvCxnSpPr>
            <p:cNvPr id="59" name="Connettore 1 58"/>
            <p:cNvCxnSpPr>
              <a:stCxn id="35" idx="4"/>
              <a:endCxn id="41" idx="1"/>
            </p:cNvCxnSpPr>
            <p:nvPr/>
          </p:nvCxnSpPr>
          <p:spPr>
            <a:xfrm>
              <a:off x="2342409" y="4391825"/>
              <a:ext cx="931742" cy="6834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>
              <a:stCxn id="43" idx="4"/>
              <a:endCxn id="41" idx="0"/>
            </p:cNvCxnSpPr>
            <p:nvPr/>
          </p:nvCxnSpPr>
          <p:spPr>
            <a:xfrm>
              <a:off x="3073032" y="4378378"/>
              <a:ext cx="235273" cy="6536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1 62"/>
            <p:cNvCxnSpPr>
              <a:stCxn id="47" idx="3"/>
              <a:endCxn id="41" idx="7"/>
            </p:cNvCxnSpPr>
            <p:nvPr/>
          </p:nvCxnSpPr>
          <p:spPr>
            <a:xfrm flipH="1">
              <a:off x="3363040" y="4384811"/>
              <a:ext cx="397268" cy="640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1 64"/>
            <p:cNvCxnSpPr>
              <a:stCxn id="45" idx="3"/>
              <a:endCxn id="41" idx="6"/>
            </p:cNvCxnSpPr>
            <p:nvPr/>
          </p:nvCxnSpPr>
          <p:spPr>
            <a:xfrm flipH="1">
              <a:off x="3406294" y="4425152"/>
              <a:ext cx="1054169" cy="6346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1 66"/>
            <p:cNvCxnSpPr>
              <a:stCxn id="49" idx="3"/>
              <a:endCxn id="41" idx="6"/>
            </p:cNvCxnSpPr>
            <p:nvPr/>
          </p:nvCxnSpPr>
          <p:spPr>
            <a:xfrm flipH="1">
              <a:off x="3406294" y="4384811"/>
              <a:ext cx="2597989" cy="674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Ovale 69"/>
          <p:cNvSpPr/>
          <p:nvPr/>
        </p:nvSpPr>
        <p:spPr>
          <a:xfrm rot="19847765">
            <a:off x="5260264" y="5991067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CasellaDiTesto 90"/>
          <p:cNvSpPr txBox="1"/>
          <p:nvPr/>
        </p:nvSpPr>
        <p:spPr>
          <a:xfrm>
            <a:off x="4867834" y="5002302"/>
            <a:ext cx="139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70C0"/>
                </a:solidFill>
              </a:rPr>
              <a:t>...............</a:t>
            </a:r>
            <a:endParaRPr lang="it-IT" sz="2400" dirty="0">
              <a:solidFill>
                <a:srgbClr val="0070C0"/>
              </a:solidFill>
            </a:endParaRPr>
          </a:p>
        </p:txBody>
      </p:sp>
      <p:grpSp>
        <p:nvGrpSpPr>
          <p:cNvPr id="10" name="Gruppo 45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1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2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Connettore 1 11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Connettore 1 10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2" name="Connettore 1 9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Connettore 1 9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8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8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1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1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66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58" name="Connettore 1 5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ttore 1 5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Connettore 1 5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Rettangolo 113"/>
          <p:cNvSpPr/>
          <p:nvPr/>
        </p:nvSpPr>
        <p:spPr>
          <a:xfrm>
            <a:off x="806823" y="1869974"/>
            <a:ext cx="8041341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b="1" dirty="0" err="1" smtClean="0">
                <a:solidFill>
                  <a:srgbClr val="C00000"/>
                </a:solidFill>
                <a:sym typeface="Symbol"/>
              </a:rPr>
              <a:t>Theorem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 3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For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any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integer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k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sz="2400" dirty="0" smtClean="0">
                <a:solidFill>
                  <a:prstClr val="black"/>
                </a:solidFill>
              </a:rPr>
              <a:t> 1</a:t>
            </a:r>
            <a:r>
              <a:rPr lang="it-IT" sz="2400" i="1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there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a </a:t>
            </a:r>
            <a:r>
              <a:rPr lang="it-IT" sz="2400" dirty="0" err="1" smtClean="0">
                <a:solidFill>
                  <a:prstClr val="black"/>
                </a:solidFill>
              </a:rPr>
              <a:t>graph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that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fan-planar </a:t>
            </a:r>
            <a:r>
              <a:rPr lang="it-IT" sz="2400" dirty="0" err="1" smtClean="0">
                <a:solidFill>
                  <a:prstClr val="black"/>
                </a:solidFill>
              </a:rPr>
              <a:t>but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not</a:t>
            </a:r>
            <a:r>
              <a:rPr lang="it-IT" sz="2400" dirty="0" smtClean="0">
                <a:solidFill>
                  <a:prstClr val="black"/>
                </a:solidFill>
              </a:rPr>
              <a:t> k-planar.</a:t>
            </a:r>
            <a:endParaRPr lang="it-IT" sz="2400" i="1" dirty="0" smtClean="0">
              <a:solidFill>
                <a:prstClr val="black"/>
              </a:solidFill>
              <a:sym typeface="Symbol"/>
            </a:endParaRPr>
          </a:p>
        </p:txBody>
      </p:sp>
      <p:sp>
        <p:nvSpPr>
          <p:cNvPr id="115" name="Rettangolo 114"/>
          <p:cNvSpPr/>
          <p:nvPr/>
        </p:nvSpPr>
        <p:spPr>
          <a:xfrm>
            <a:off x="833716" y="3240308"/>
            <a:ext cx="80012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Proof sketch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  <a:r>
              <a:rPr lang="en-US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/>
              <a:t>The idea is to find a fan-planar graph whose crossing number is greater than km/2. Such a graph is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1,3,4k+2</a:t>
            </a:r>
            <a:r>
              <a:rPr lang="en-US" sz="2400" dirty="0" smtClean="0"/>
              <a:t>.</a:t>
            </a:r>
            <a:endParaRPr lang="en-US" sz="24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igura a mano libera 104"/>
          <p:cNvSpPr/>
          <p:nvPr/>
        </p:nvSpPr>
        <p:spPr>
          <a:xfrm>
            <a:off x="7282659" y="4652963"/>
            <a:ext cx="1250157" cy="1328737"/>
          </a:xfrm>
          <a:custGeom>
            <a:avLst/>
            <a:gdLst>
              <a:gd name="connsiteX0" fmla="*/ 892969 w 1396206"/>
              <a:gd name="connsiteY0" fmla="*/ 0 h 1424781"/>
              <a:gd name="connsiteX1" fmla="*/ 511969 w 1396206"/>
              <a:gd name="connsiteY1" fmla="*/ 442912 h 1424781"/>
              <a:gd name="connsiteX2" fmla="*/ 311944 w 1396206"/>
              <a:gd name="connsiteY2" fmla="*/ 571500 h 1424781"/>
              <a:gd name="connsiteX3" fmla="*/ 45244 w 1396206"/>
              <a:gd name="connsiteY3" fmla="*/ 704850 h 1424781"/>
              <a:gd name="connsiteX4" fmla="*/ 173831 w 1396206"/>
              <a:gd name="connsiteY4" fmla="*/ 1057275 h 1424781"/>
              <a:gd name="connsiteX5" fmla="*/ 1088231 w 1396206"/>
              <a:gd name="connsiteY5" fmla="*/ 1395412 h 1424781"/>
              <a:gd name="connsiteX6" fmla="*/ 1369219 w 1396206"/>
              <a:gd name="connsiteY6" fmla="*/ 1233487 h 1424781"/>
              <a:gd name="connsiteX7" fmla="*/ 1250156 w 1396206"/>
              <a:gd name="connsiteY7" fmla="*/ 585787 h 1424781"/>
              <a:gd name="connsiteX8" fmla="*/ 1154906 w 1396206"/>
              <a:gd name="connsiteY8" fmla="*/ 223837 h 1424781"/>
              <a:gd name="connsiteX9" fmla="*/ 1073944 w 1396206"/>
              <a:gd name="connsiteY9" fmla="*/ 42862 h 1424781"/>
              <a:gd name="connsiteX0" fmla="*/ 892969 w 1329531"/>
              <a:gd name="connsiteY0" fmla="*/ 0 h 1415256"/>
              <a:gd name="connsiteX1" fmla="*/ 511969 w 1329531"/>
              <a:gd name="connsiteY1" fmla="*/ 442912 h 1415256"/>
              <a:gd name="connsiteX2" fmla="*/ 311944 w 1329531"/>
              <a:gd name="connsiteY2" fmla="*/ 571500 h 1415256"/>
              <a:gd name="connsiteX3" fmla="*/ 45244 w 1329531"/>
              <a:gd name="connsiteY3" fmla="*/ 704850 h 1415256"/>
              <a:gd name="connsiteX4" fmla="*/ 173831 w 1329531"/>
              <a:gd name="connsiteY4" fmla="*/ 1057275 h 1415256"/>
              <a:gd name="connsiteX5" fmla="*/ 1088231 w 1329531"/>
              <a:gd name="connsiteY5" fmla="*/ 1395412 h 1415256"/>
              <a:gd name="connsiteX6" fmla="*/ 1302544 w 1329531"/>
              <a:gd name="connsiteY6" fmla="*/ 1176337 h 1415256"/>
              <a:gd name="connsiteX7" fmla="*/ 1250156 w 1329531"/>
              <a:gd name="connsiteY7" fmla="*/ 585787 h 1415256"/>
              <a:gd name="connsiteX8" fmla="*/ 1154906 w 1329531"/>
              <a:gd name="connsiteY8" fmla="*/ 223837 h 1415256"/>
              <a:gd name="connsiteX9" fmla="*/ 1073944 w 1329531"/>
              <a:gd name="connsiteY9" fmla="*/ 42862 h 1415256"/>
              <a:gd name="connsiteX0" fmla="*/ 882650 w 1329531"/>
              <a:gd name="connsiteY0" fmla="*/ 0 h 1343819"/>
              <a:gd name="connsiteX1" fmla="*/ 501650 w 1329531"/>
              <a:gd name="connsiteY1" fmla="*/ 442912 h 1343819"/>
              <a:gd name="connsiteX2" fmla="*/ 301625 w 1329531"/>
              <a:gd name="connsiteY2" fmla="*/ 571500 h 1343819"/>
              <a:gd name="connsiteX3" fmla="*/ 34925 w 1329531"/>
              <a:gd name="connsiteY3" fmla="*/ 704850 h 1343819"/>
              <a:gd name="connsiteX4" fmla="*/ 163512 w 1329531"/>
              <a:gd name="connsiteY4" fmla="*/ 1057275 h 1343819"/>
              <a:gd name="connsiteX5" fmla="*/ 1016000 w 1329531"/>
              <a:gd name="connsiteY5" fmla="*/ 1323975 h 1343819"/>
              <a:gd name="connsiteX6" fmla="*/ 1292225 w 1329531"/>
              <a:gd name="connsiteY6" fmla="*/ 1176337 h 1343819"/>
              <a:gd name="connsiteX7" fmla="*/ 1239837 w 1329531"/>
              <a:gd name="connsiteY7" fmla="*/ 585787 h 1343819"/>
              <a:gd name="connsiteX8" fmla="*/ 1144587 w 1329531"/>
              <a:gd name="connsiteY8" fmla="*/ 223837 h 1343819"/>
              <a:gd name="connsiteX9" fmla="*/ 1063625 w 1329531"/>
              <a:gd name="connsiteY9" fmla="*/ 42862 h 1343819"/>
              <a:gd name="connsiteX0" fmla="*/ 862806 w 1309687"/>
              <a:gd name="connsiteY0" fmla="*/ 0 h 1351756"/>
              <a:gd name="connsiteX1" fmla="*/ 481806 w 1309687"/>
              <a:gd name="connsiteY1" fmla="*/ 442912 h 1351756"/>
              <a:gd name="connsiteX2" fmla="*/ 281781 w 1309687"/>
              <a:gd name="connsiteY2" fmla="*/ 571500 h 1351756"/>
              <a:gd name="connsiteX3" fmla="*/ 15081 w 1309687"/>
              <a:gd name="connsiteY3" fmla="*/ 704850 h 1351756"/>
              <a:gd name="connsiteX4" fmla="*/ 191293 w 1309687"/>
              <a:gd name="connsiteY4" fmla="*/ 1009650 h 1351756"/>
              <a:gd name="connsiteX5" fmla="*/ 996156 w 1309687"/>
              <a:gd name="connsiteY5" fmla="*/ 1323975 h 1351756"/>
              <a:gd name="connsiteX6" fmla="*/ 1272381 w 1309687"/>
              <a:gd name="connsiteY6" fmla="*/ 1176337 h 1351756"/>
              <a:gd name="connsiteX7" fmla="*/ 1219993 w 1309687"/>
              <a:gd name="connsiteY7" fmla="*/ 585787 h 1351756"/>
              <a:gd name="connsiteX8" fmla="*/ 1124743 w 1309687"/>
              <a:gd name="connsiteY8" fmla="*/ 223837 h 1351756"/>
              <a:gd name="connsiteX9" fmla="*/ 1043781 w 1309687"/>
              <a:gd name="connsiteY9" fmla="*/ 42862 h 1351756"/>
              <a:gd name="connsiteX0" fmla="*/ 858837 w 1305718"/>
              <a:gd name="connsiteY0" fmla="*/ 0 h 1354931"/>
              <a:gd name="connsiteX1" fmla="*/ 477837 w 1305718"/>
              <a:gd name="connsiteY1" fmla="*/ 442912 h 1354931"/>
              <a:gd name="connsiteX2" fmla="*/ 277812 w 1305718"/>
              <a:gd name="connsiteY2" fmla="*/ 571500 h 1354931"/>
              <a:gd name="connsiteX3" fmla="*/ 11112 w 1305718"/>
              <a:gd name="connsiteY3" fmla="*/ 704850 h 1354931"/>
              <a:gd name="connsiteX4" fmla="*/ 211137 w 1305718"/>
              <a:gd name="connsiteY4" fmla="*/ 990600 h 1354931"/>
              <a:gd name="connsiteX5" fmla="*/ 992187 w 1305718"/>
              <a:gd name="connsiteY5" fmla="*/ 1323975 h 1354931"/>
              <a:gd name="connsiteX6" fmla="*/ 1268412 w 1305718"/>
              <a:gd name="connsiteY6" fmla="*/ 1176337 h 1354931"/>
              <a:gd name="connsiteX7" fmla="*/ 1216024 w 1305718"/>
              <a:gd name="connsiteY7" fmla="*/ 585787 h 1354931"/>
              <a:gd name="connsiteX8" fmla="*/ 1120774 w 1305718"/>
              <a:gd name="connsiteY8" fmla="*/ 223837 h 1354931"/>
              <a:gd name="connsiteX9" fmla="*/ 1039812 w 1305718"/>
              <a:gd name="connsiteY9" fmla="*/ 42862 h 1354931"/>
              <a:gd name="connsiteX0" fmla="*/ 849312 w 1296193"/>
              <a:gd name="connsiteY0" fmla="*/ 0 h 1354931"/>
              <a:gd name="connsiteX1" fmla="*/ 468312 w 1296193"/>
              <a:gd name="connsiteY1" fmla="*/ 442912 h 1354931"/>
              <a:gd name="connsiteX2" fmla="*/ 268287 w 1296193"/>
              <a:gd name="connsiteY2" fmla="*/ 571500 h 1354931"/>
              <a:gd name="connsiteX3" fmla="*/ 11112 w 1296193"/>
              <a:gd name="connsiteY3" fmla="*/ 752475 h 1354931"/>
              <a:gd name="connsiteX4" fmla="*/ 201612 w 1296193"/>
              <a:gd name="connsiteY4" fmla="*/ 990600 h 1354931"/>
              <a:gd name="connsiteX5" fmla="*/ 982662 w 1296193"/>
              <a:gd name="connsiteY5" fmla="*/ 1323975 h 1354931"/>
              <a:gd name="connsiteX6" fmla="*/ 1258887 w 1296193"/>
              <a:gd name="connsiteY6" fmla="*/ 1176337 h 1354931"/>
              <a:gd name="connsiteX7" fmla="*/ 1206499 w 1296193"/>
              <a:gd name="connsiteY7" fmla="*/ 585787 h 1354931"/>
              <a:gd name="connsiteX8" fmla="*/ 1111249 w 1296193"/>
              <a:gd name="connsiteY8" fmla="*/ 223837 h 1354931"/>
              <a:gd name="connsiteX9" fmla="*/ 1030287 w 1296193"/>
              <a:gd name="connsiteY9" fmla="*/ 42862 h 1354931"/>
              <a:gd name="connsiteX0" fmla="*/ 846931 w 1293812"/>
              <a:gd name="connsiteY0" fmla="*/ 0 h 1354931"/>
              <a:gd name="connsiteX1" fmla="*/ 465931 w 1293812"/>
              <a:gd name="connsiteY1" fmla="*/ 442912 h 1354931"/>
              <a:gd name="connsiteX2" fmla="*/ 251619 w 1293812"/>
              <a:gd name="connsiteY2" fmla="*/ 600075 h 1354931"/>
              <a:gd name="connsiteX3" fmla="*/ 8731 w 1293812"/>
              <a:gd name="connsiteY3" fmla="*/ 752475 h 1354931"/>
              <a:gd name="connsiteX4" fmla="*/ 199231 w 1293812"/>
              <a:gd name="connsiteY4" fmla="*/ 990600 h 1354931"/>
              <a:gd name="connsiteX5" fmla="*/ 980281 w 1293812"/>
              <a:gd name="connsiteY5" fmla="*/ 1323975 h 1354931"/>
              <a:gd name="connsiteX6" fmla="*/ 1256506 w 1293812"/>
              <a:gd name="connsiteY6" fmla="*/ 1176337 h 1354931"/>
              <a:gd name="connsiteX7" fmla="*/ 1204118 w 1293812"/>
              <a:gd name="connsiteY7" fmla="*/ 585787 h 1354931"/>
              <a:gd name="connsiteX8" fmla="*/ 1108868 w 1293812"/>
              <a:gd name="connsiteY8" fmla="*/ 223837 h 1354931"/>
              <a:gd name="connsiteX9" fmla="*/ 1027906 w 1293812"/>
              <a:gd name="connsiteY9" fmla="*/ 42862 h 1354931"/>
              <a:gd name="connsiteX0" fmla="*/ 865981 w 1293812"/>
              <a:gd name="connsiteY0" fmla="*/ 0 h 1354931"/>
              <a:gd name="connsiteX1" fmla="*/ 465931 w 1293812"/>
              <a:gd name="connsiteY1" fmla="*/ 442912 h 1354931"/>
              <a:gd name="connsiteX2" fmla="*/ 251619 w 1293812"/>
              <a:gd name="connsiteY2" fmla="*/ 600075 h 1354931"/>
              <a:gd name="connsiteX3" fmla="*/ 8731 w 1293812"/>
              <a:gd name="connsiteY3" fmla="*/ 752475 h 1354931"/>
              <a:gd name="connsiteX4" fmla="*/ 199231 w 1293812"/>
              <a:gd name="connsiteY4" fmla="*/ 990600 h 1354931"/>
              <a:gd name="connsiteX5" fmla="*/ 980281 w 1293812"/>
              <a:gd name="connsiteY5" fmla="*/ 1323975 h 1354931"/>
              <a:gd name="connsiteX6" fmla="*/ 1256506 w 1293812"/>
              <a:gd name="connsiteY6" fmla="*/ 1176337 h 1354931"/>
              <a:gd name="connsiteX7" fmla="*/ 1204118 w 1293812"/>
              <a:gd name="connsiteY7" fmla="*/ 585787 h 1354931"/>
              <a:gd name="connsiteX8" fmla="*/ 1108868 w 1293812"/>
              <a:gd name="connsiteY8" fmla="*/ 223837 h 1354931"/>
              <a:gd name="connsiteX9" fmla="*/ 1027906 w 1293812"/>
              <a:gd name="connsiteY9" fmla="*/ 42862 h 1354931"/>
              <a:gd name="connsiteX0" fmla="*/ 865981 w 1293812"/>
              <a:gd name="connsiteY0" fmla="*/ 0 h 1354931"/>
              <a:gd name="connsiteX1" fmla="*/ 475456 w 1293812"/>
              <a:gd name="connsiteY1" fmla="*/ 452437 h 1354931"/>
              <a:gd name="connsiteX2" fmla="*/ 251619 w 1293812"/>
              <a:gd name="connsiteY2" fmla="*/ 600075 h 1354931"/>
              <a:gd name="connsiteX3" fmla="*/ 8731 w 1293812"/>
              <a:gd name="connsiteY3" fmla="*/ 752475 h 1354931"/>
              <a:gd name="connsiteX4" fmla="*/ 199231 w 1293812"/>
              <a:gd name="connsiteY4" fmla="*/ 990600 h 1354931"/>
              <a:gd name="connsiteX5" fmla="*/ 980281 w 1293812"/>
              <a:gd name="connsiteY5" fmla="*/ 1323975 h 1354931"/>
              <a:gd name="connsiteX6" fmla="*/ 1256506 w 1293812"/>
              <a:gd name="connsiteY6" fmla="*/ 1176337 h 1354931"/>
              <a:gd name="connsiteX7" fmla="*/ 1204118 w 1293812"/>
              <a:gd name="connsiteY7" fmla="*/ 585787 h 1354931"/>
              <a:gd name="connsiteX8" fmla="*/ 1108868 w 1293812"/>
              <a:gd name="connsiteY8" fmla="*/ 223837 h 1354931"/>
              <a:gd name="connsiteX9" fmla="*/ 1027906 w 1293812"/>
              <a:gd name="connsiteY9" fmla="*/ 42862 h 1354931"/>
              <a:gd name="connsiteX0" fmla="*/ 865981 w 1293812"/>
              <a:gd name="connsiteY0" fmla="*/ 0 h 1354931"/>
              <a:gd name="connsiteX1" fmla="*/ 475456 w 1293812"/>
              <a:gd name="connsiteY1" fmla="*/ 452437 h 1354931"/>
              <a:gd name="connsiteX2" fmla="*/ 251619 w 1293812"/>
              <a:gd name="connsiteY2" fmla="*/ 614362 h 1354931"/>
              <a:gd name="connsiteX3" fmla="*/ 8731 w 1293812"/>
              <a:gd name="connsiteY3" fmla="*/ 752475 h 1354931"/>
              <a:gd name="connsiteX4" fmla="*/ 199231 w 1293812"/>
              <a:gd name="connsiteY4" fmla="*/ 990600 h 1354931"/>
              <a:gd name="connsiteX5" fmla="*/ 980281 w 1293812"/>
              <a:gd name="connsiteY5" fmla="*/ 1323975 h 1354931"/>
              <a:gd name="connsiteX6" fmla="*/ 1256506 w 1293812"/>
              <a:gd name="connsiteY6" fmla="*/ 1176337 h 1354931"/>
              <a:gd name="connsiteX7" fmla="*/ 1204118 w 1293812"/>
              <a:gd name="connsiteY7" fmla="*/ 585787 h 1354931"/>
              <a:gd name="connsiteX8" fmla="*/ 1108868 w 1293812"/>
              <a:gd name="connsiteY8" fmla="*/ 223837 h 1354931"/>
              <a:gd name="connsiteX9" fmla="*/ 1027906 w 1293812"/>
              <a:gd name="connsiteY9" fmla="*/ 42862 h 1354931"/>
              <a:gd name="connsiteX0" fmla="*/ 865981 w 1270000"/>
              <a:gd name="connsiteY0" fmla="*/ 0 h 1350169"/>
              <a:gd name="connsiteX1" fmla="*/ 475456 w 1270000"/>
              <a:gd name="connsiteY1" fmla="*/ 452437 h 1350169"/>
              <a:gd name="connsiteX2" fmla="*/ 251619 w 1270000"/>
              <a:gd name="connsiteY2" fmla="*/ 614362 h 1350169"/>
              <a:gd name="connsiteX3" fmla="*/ 8731 w 1270000"/>
              <a:gd name="connsiteY3" fmla="*/ 752475 h 1350169"/>
              <a:gd name="connsiteX4" fmla="*/ 199231 w 1270000"/>
              <a:gd name="connsiteY4" fmla="*/ 990600 h 1350169"/>
              <a:gd name="connsiteX5" fmla="*/ 980281 w 1270000"/>
              <a:gd name="connsiteY5" fmla="*/ 1323975 h 1350169"/>
              <a:gd name="connsiteX6" fmla="*/ 1232694 w 1270000"/>
              <a:gd name="connsiteY6" fmla="*/ 1147762 h 1350169"/>
              <a:gd name="connsiteX7" fmla="*/ 1204118 w 1270000"/>
              <a:gd name="connsiteY7" fmla="*/ 585787 h 1350169"/>
              <a:gd name="connsiteX8" fmla="*/ 1108868 w 1270000"/>
              <a:gd name="connsiteY8" fmla="*/ 223837 h 1350169"/>
              <a:gd name="connsiteX9" fmla="*/ 1027906 w 1270000"/>
              <a:gd name="connsiteY9" fmla="*/ 42862 h 1350169"/>
              <a:gd name="connsiteX0" fmla="*/ 865981 w 1269206"/>
              <a:gd name="connsiteY0" fmla="*/ 0 h 1350169"/>
              <a:gd name="connsiteX1" fmla="*/ 475456 w 1269206"/>
              <a:gd name="connsiteY1" fmla="*/ 452437 h 1350169"/>
              <a:gd name="connsiteX2" fmla="*/ 251619 w 1269206"/>
              <a:gd name="connsiteY2" fmla="*/ 614362 h 1350169"/>
              <a:gd name="connsiteX3" fmla="*/ 8731 w 1269206"/>
              <a:gd name="connsiteY3" fmla="*/ 752475 h 1350169"/>
              <a:gd name="connsiteX4" fmla="*/ 199231 w 1269206"/>
              <a:gd name="connsiteY4" fmla="*/ 990600 h 1350169"/>
              <a:gd name="connsiteX5" fmla="*/ 980281 w 1269206"/>
              <a:gd name="connsiteY5" fmla="*/ 1323975 h 1350169"/>
              <a:gd name="connsiteX6" fmla="*/ 1232694 w 1269206"/>
              <a:gd name="connsiteY6" fmla="*/ 1147762 h 1350169"/>
              <a:gd name="connsiteX7" fmla="*/ 1199355 w 1269206"/>
              <a:gd name="connsiteY7" fmla="*/ 685800 h 1350169"/>
              <a:gd name="connsiteX8" fmla="*/ 1108868 w 1269206"/>
              <a:gd name="connsiteY8" fmla="*/ 223837 h 1350169"/>
              <a:gd name="connsiteX9" fmla="*/ 1027906 w 1269206"/>
              <a:gd name="connsiteY9" fmla="*/ 42862 h 1350169"/>
              <a:gd name="connsiteX0" fmla="*/ 865981 w 1245394"/>
              <a:gd name="connsiteY0" fmla="*/ 0 h 1362075"/>
              <a:gd name="connsiteX1" fmla="*/ 475456 w 1245394"/>
              <a:gd name="connsiteY1" fmla="*/ 452437 h 1362075"/>
              <a:gd name="connsiteX2" fmla="*/ 251619 w 1245394"/>
              <a:gd name="connsiteY2" fmla="*/ 614362 h 1362075"/>
              <a:gd name="connsiteX3" fmla="*/ 8731 w 1245394"/>
              <a:gd name="connsiteY3" fmla="*/ 752475 h 1362075"/>
              <a:gd name="connsiteX4" fmla="*/ 199231 w 1245394"/>
              <a:gd name="connsiteY4" fmla="*/ 990600 h 1362075"/>
              <a:gd name="connsiteX5" fmla="*/ 980281 w 1245394"/>
              <a:gd name="connsiteY5" fmla="*/ 1323975 h 1362075"/>
              <a:gd name="connsiteX6" fmla="*/ 1208882 w 1245394"/>
              <a:gd name="connsiteY6" fmla="*/ 1219199 h 1362075"/>
              <a:gd name="connsiteX7" fmla="*/ 1199355 w 1245394"/>
              <a:gd name="connsiteY7" fmla="*/ 685800 h 1362075"/>
              <a:gd name="connsiteX8" fmla="*/ 1108868 w 1245394"/>
              <a:gd name="connsiteY8" fmla="*/ 223837 h 1362075"/>
              <a:gd name="connsiteX9" fmla="*/ 1027906 w 1245394"/>
              <a:gd name="connsiteY9" fmla="*/ 42862 h 1362075"/>
              <a:gd name="connsiteX0" fmla="*/ 865981 w 1250157"/>
              <a:gd name="connsiteY0" fmla="*/ 0 h 1328737"/>
              <a:gd name="connsiteX1" fmla="*/ 475456 w 1250157"/>
              <a:gd name="connsiteY1" fmla="*/ 452437 h 1328737"/>
              <a:gd name="connsiteX2" fmla="*/ 251619 w 1250157"/>
              <a:gd name="connsiteY2" fmla="*/ 614362 h 1328737"/>
              <a:gd name="connsiteX3" fmla="*/ 8731 w 1250157"/>
              <a:gd name="connsiteY3" fmla="*/ 752475 h 1328737"/>
              <a:gd name="connsiteX4" fmla="*/ 199231 w 1250157"/>
              <a:gd name="connsiteY4" fmla="*/ 990600 h 1328737"/>
              <a:gd name="connsiteX5" fmla="*/ 951706 w 1250157"/>
              <a:gd name="connsiteY5" fmla="*/ 1290637 h 1328737"/>
              <a:gd name="connsiteX6" fmla="*/ 1208882 w 1250157"/>
              <a:gd name="connsiteY6" fmla="*/ 1219199 h 1328737"/>
              <a:gd name="connsiteX7" fmla="*/ 1199355 w 1250157"/>
              <a:gd name="connsiteY7" fmla="*/ 685800 h 1328737"/>
              <a:gd name="connsiteX8" fmla="*/ 1108868 w 1250157"/>
              <a:gd name="connsiteY8" fmla="*/ 223837 h 1328737"/>
              <a:gd name="connsiteX9" fmla="*/ 1027906 w 1250157"/>
              <a:gd name="connsiteY9" fmla="*/ 42862 h 1328737"/>
              <a:gd name="connsiteX0" fmla="*/ 865981 w 1250157"/>
              <a:gd name="connsiteY0" fmla="*/ 0 h 1328737"/>
              <a:gd name="connsiteX1" fmla="*/ 475456 w 1250157"/>
              <a:gd name="connsiteY1" fmla="*/ 452437 h 1328737"/>
              <a:gd name="connsiteX2" fmla="*/ 251619 w 1250157"/>
              <a:gd name="connsiteY2" fmla="*/ 614362 h 1328737"/>
              <a:gd name="connsiteX3" fmla="*/ 8731 w 1250157"/>
              <a:gd name="connsiteY3" fmla="*/ 752475 h 1328737"/>
              <a:gd name="connsiteX4" fmla="*/ 199231 w 1250157"/>
              <a:gd name="connsiteY4" fmla="*/ 990600 h 1328737"/>
              <a:gd name="connsiteX5" fmla="*/ 951706 w 1250157"/>
              <a:gd name="connsiteY5" fmla="*/ 1290637 h 1328737"/>
              <a:gd name="connsiteX6" fmla="*/ 1208882 w 1250157"/>
              <a:gd name="connsiteY6" fmla="*/ 1219199 h 1328737"/>
              <a:gd name="connsiteX7" fmla="*/ 1199355 w 1250157"/>
              <a:gd name="connsiteY7" fmla="*/ 685800 h 1328737"/>
              <a:gd name="connsiteX8" fmla="*/ 1094580 w 1250157"/>
              <a:gd name="connsiteY8" fmla="*/ 219074 h 1328737"/>
              <a:gd name="connsiteX9" fmla="*/ 1027906 w 1250157"/>
              <a:gd name="connsiteY9" fmla="*/ 42862 h 132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0157" h="1328737">
                <a:moveTo>
                  <a:pt x="865981" y="0"/>
                </a:moveTo>
                <a:cubicBezTo>
                  <a:pt x="723899" y="173831"/>
                  <a:pt x="577850" y="350043"/>
                  <a:pt x="475456" y="452437"/>
                </a:cubicBezTo>
                <a:cubicBezTo>
                  <a:pt x="373062" y="554831"/>
                  <a:pt x="329407" y="564356"/>
                  <a:pt x="251619" y="614362"/>
                </a:cubicBezTo>
                <a:cubicBezTo>
                  <a:pt x="173832" y="664368"/>
                  <a:pt x="17462" y="689769"/>
                  <a:pt x="8731" y="752475"/>
                </a:cubicBezTo>
                <a:cubicBezTo>
                  <a:pt x="0" y="815181"/>
                  <a:pt x="42069" y="900906"/>
                  <a:pt x="199231" y="990600"/>
                </a:cubicBezTo>
                <a:cubicBezTo>
                  <a:pt x="356394" y="1080294"/>
                  <a:pt x="783431" y="1252537"/>
                  <a:pt x="951706" y="1290637"/>
                </a:cubicBezTo>
                <a:cubicBezTo>
                  <a:pt x="1119981" y="1328737"/>
                  <a:pt x="1167607" y="1320005"/>
                  <a:pt x="1208882" y="1219199"/>
                </a:cubicBezTo>
                <a:cubicBezTo>
                  <a:pt x="1250157" y="1118393"/>
                  <a:pt x="1218405" y="852487"/>
                  <a:pt x="1199355" y="685800"/>
                </a:cubicBezTo>
                <a:cubicBezTo>
                  <a:pt x="1180305" y="519113"/>
                  <a:pt x="1123155" y="326230"/>
                  <a:pt x="1094580" y="219074"/>
                </a:cubicBezTo>
                <a:cubicBezTo>
                  <a:pt x="1066005" y="111918"/>
                  <a:pt x="1053702" y="88106"/>
                  <a:pt x="1027906" y="4286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1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smtClean="0">
                <a:solidFill>
                  <a:srgbClr val="0070C0"/>
                </a:solidFill>
              </a:rPr>
              <a:t>Fan-planar drawings</a:t>
            </a:r>
            <a:endParaRPr lang="en-US" sz="360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187624" y="1844824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Given a graph G, a </a:t>
            </a:r>
            <a:r>
              <a:rPr lang="en-US" sz="2000" i="1" dirty="0" smtClean="0">
                <a:solidFill>
                  <a:srgbClr val="FF0000"/>
                </a:solidFill>
              </a:rPr>
              <a:t>fan-planar drawing </a:t>
            </a:r>
            <a:r>
              <a:rPr lang="en-US" sz="2000" dirty="0" smtClean="0"/>
              <a:t>of G is such that: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en-US" sz="2000" dirty="0" smtClean="0"/>
              <a:t>no edge is crossed by two independent edges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en-US" sz="2000" dirty="0" smtClean="0"/>
              <a:t>there are not two adjacent edges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u,v</a:t>
            </a:r>
            <a:r>
              <a:rPr lang="en-US" sz="2000" i="1" dirty="0" smtClean="0"/>
              <a:t>)</a:t>
            </a:r>
            <a:r>
              <a:rPr lang="en-US" sz="2000" dirty="0" smtClean="0"/>
              <a:t>,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u,w</a:t>
            </a:r>
            <a:r>
              <a:rPr lang="en-US" sz="2000" i="1" dirty="0" smtClean="0"/>
              <a:t>)</a:t>
            </a:r>
            <a:r>
              <a:rPr lang="en-US" sz="2000" dirty="0" smtClean="0"/>
              <a:t> that cross an edge </a:t>
            </a:r>
            <a:r>
              <a:rPr lang="en-US" sz="2000" i="1" dirty="0" smtClean="0"/>
              <a:t>e</a:t>
            </a:r>
            <a:r>
              <a:rPr lang="en-US" sz="2000" dirty="0" smtClean="0"/>
              <a:t> from different sides while moving from </a:t>
            </a:r>
            <a:r>
              <a:rPr lang="en-US" sz="2000" i="1" dirty="0" smtClean="0"/>
              <a:t>u</a:t>
            </a:r>
            <a:r>
              <a:rPr lang="en-US" sz="2000" dirty="0" smtClean="0"/>
              <a:t> to </a:t>
            </a:r>
            <a:r>
              <a:rPr lang="en-US" sz="2000" i="1" dirty="0" smtClean="0"/>
              <a:t>v</a:t>
            </a:r>
            <a:r>
              <a:rPr lang="en-US" sz="2000" dirty="0" smtClean="0"/>
              <a:t> and from </a:t>
            </a:r>
            <a:r>
              <a:rPr lang="en-US" sz="2000" i="1" dirty="0" smtClean="0"/>
              <a:t>u</a:t>
            </a:r>
            <a:r>
              <a:rPr lang="en-US" sz="2000" dirty="0" smtClean="0"/>
              <a:t> to </a:t>
            </a:r>
            <a:r>
              <a:rPr lang="en-US" sz="2000" i="1" dirty="0" smtClean="0"/>
              <a:t>w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pSp>
        <p:nvGrpSpPr>
          <p:cNvPr id="2" name="Gruppo 104"/>
          <p:cNvGrpSpPr/>
          <p:nvPr/>
        </p:nvGrpSpPr>
        <p:grpSpPr>
          <a:xfrm>
            <a:off x="2555776" y="4177718"/>
            <a:ext cx="1468987" cy="1895201"/>
            <a:chOff x="2555776" y="4581128"/>
            <a:chExt cx="1468987" cy="1895201"/>
          </a:xfrm>
        </p:grpSpPr>
        <p:sp>
          <p:nvSpPr>
            <p:cNvPr id="28" name="Ovale 27"/>
            <p:cNvSpPr/>
            <p:nvPr/>
          </p:nvSpPr>
          <p:spPr>
            <a:xfrm>
              <a:off x="2649463" y="506305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Ovale 28"/>
            <p:cNvSpPr/>
            <p:nvPr/>
          </p:nvSpPr>
          <p:spPr>
            <a:xfrm>
              <a:off x="2721471" y="563912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Ovale 29"/>
            <p:cNvSpPr/>
            <p:nvPr/>
          </p:nvSpPr>
          <p:spPr>
            <a:xfrm>
              <a:off x="3513559" y="484703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Ovale 31"/>
            <p:cNvSpPr/>
            <p:nvPr/>
          </p:nvSpPr>
          <p:spPr>
            <a:xfrm>
              <a:off x="3635896" y="566124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4" name="Connettore 1 33"/>
            <p:cNvCxnSpPr>
              <a:stCxn id="28" idx="5"/>
              <a:endCxn id="32" idx="2"/>
            </p:cNvCxnSpPr>
            <p:nvPr/>
          </p:nvCxnSpPr>
          <p:spPr>
            <a:xfrm>
              <a:off x="2772388" y="5185983"/>
              <a:ext cx="863508" cy="5472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igura a mano libera 35"/>
            <p:cNvSpPr/>
            <p:nvPr/>
          </p:nvSpPr>
          <p:spPr>
            <a:xfrm>
              <a:off x="2843808" y="4941168"/>
              <a:ext cx="695325" cy="704850"/>
            </a:xfrm>
            <a:custGeom>
              <a:avLst/>
              <a:gdLst>
                <a:gd name="connsiteX0" fmla="*/ 0 w 695325"/>
                <a:gd name="connsiteY0" fmla="*/ 704850 h 704850"/>
                <a:gd name="connsiteX1" fmla="*/ 190500 w 695325"/>
                <a:gd name="connsiteY1" fmla="*/ 409575 h 704850"/>
                <a:gd name="connsiteX2" fmla="*/ 523875 w 695325"/>
                <a:gd name="connsiteY2" fmla="*/ 123825 h 704850"/>
                <a:gd name="connsiteX3" fmla="*/ 695325 w 695325"/>
                <a:gd name="connsiteY3" fmla="*/ 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325" h="704850">
                  <a:moveTo>
                    <a:pt x="0" y="704850"/>
                  </a:moveTo>
                  <a:cubicBezTo>
                    <a:pt x="51594" y="605631"/>
                    <a:pt x="103188" y="506412"/>
                    <a:pt x="190500" y="409575"/>
                  </a:cubicBezTo>
                  <a:cubicBezTo>
                    <a:pt x="277812" y="312738"/>
                    <a:pt x="439738" y="192088"/>
                    <a:pt x="523875" y="123825"/>
                  </a:cubicBezTo>
                  <a:cubicBezTo>
                    <a:pt x="608013" y="55563"/>
                    <a:pt x="651669" y="27781"/>
                    <a:pt x="695325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3563888" y="4581128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dirty="0"/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2555776" y="5661248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dirty="0"/>
            </a:p>
          </p:txBody>
        </p:sp>
        <p:sp>
          <p:nvSpPr>
            <p:cNvPr id="41" name="Ovale 40"/>
            <p:cNvSpPr/>
            <p:nvPr/>
          </p:nvSpPr>
          <p:spPr>
            <a:xfrm>
              <a:off x="3491880" y="530120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Figura a mano libera 42"/>
            <p:cNvSpPr/>
            <p:nvPr/>
          </p:nvSpPr>
          <p:spPr>
            <a:xfrm>
              <a:off x="3380743" y="4984626"/>
              <a:ext cx="644020" cy="1144674"/>
            </a:xfrm>
            <a:custGeom>
              <a:avLst/>
              <a:gdLst>
                <a:gd name="connsiteX0" fmla="*/ 284162 w 706437"/>
                <a:gd name="connsiteY0" fmla="*/ 0 h 1117600"/>
                <a:gd name="connsiteX1" fmla="*/ 579437 w 706437"/>
                <a:gd name="connsiteY1" fmla="*/ 400050 h 1117600"/>
                <a:gd name="connsiteX2" fmla="*/ 674687 w 706437"/>
                <a:gd name="connsiteY2" fmla="*/ 809625 h 1117600"/>
                <a:gd name="connsiteX3" fmla="*/ 388937 w 706437"/>
                <a:gd name="connsiteY3" fmla="*/ 1085850 h 1117600"/>
                <a:gd name="connsiteX4" fmla="*/ 74612 w 706437"/>
                <a:gd name="connsiteY4" fmla="*/ 1000125 h 1117600"/>
                <a:gd name="connsiteX5" fmla="*/ 17462 w 706437"/>
                <a:gd name="connsiteY5" fmla="*/ 685800 h 1117600"/>
                <a:gd name="connsiteX6" fmla="*/ 179387 w 706437"/>
                <a:gd name="connsiteY6" fmla="*/ 400050 h 1117600"/>
                <a:gd name="connsiteX0" fmla="*/ 284162 w 654248"/>
                <a:gd name="connsiteY0" fmla="*/ 0 h 1115764"/>
                <a:gd name="connsiteX1" fmla="*/ 579437 w 654248"/>
                <a:gd name="connsiteY1" fmla="*/ 400050 h 1115764"/>
                <a:gd name="connsiteX2" fmla="*/ 622498 w 654248"/>
                <a:gd name="connsiteY2" fmla="*/ 820638 h 1115764"/>
                <a:gd name="connsiteX3" fmla="*/ 388937 w 654248"/>
                <a:gd name="connsiteY3" fmla="*/ 1085850 h 1115764"/>
                <a:gd name="connsiteX4" fmla="*/ 74612 w 654248"/>
                <a:gd name="connsiteY4" fmla="*/ 1000125 h 1115764"/>
                <a:gd name="connsiteX5" fmla="*/ 17462 w 654248"/>
                <a:gd name="connsiteY5" fmla="*/ 685800 h 1115764"/>
                <a:gd name="connsiteX6" fmla="*/ 179387 w 654248"/>
                <a:gd name="connsiteY6" fmla="*/ 400050 h 1115764"/>
                <a:gd name="connsiteX0" fmla="*/ 276857 w 646943"/>
                <a:gd name="connsiteY0" fmla="*/ 0 h 1121854"/>
                <a:gd name="connsiteX1" fmla="*/ 572132 w 646943"/>
                <a:gd name="connsiteY1" fmla="*/ 400050 h 1121854"/>
                <a:gd name="connsiteX2" fmla="*/ 615193 w 646943"/>
                <a:gd name="connsiteY2" fmla="*/ 820638 h 1121854"/>
                <a:gd name="connsiteX3" fmla="*/ 381632 w 646943"/>
                <a:gd name="connsiteY3" fmla="*/ 1085850 h 1121854"/>
                <a:gd name="connsiteX4" fmla="*/ 111137 w 646943"/>
                <a:gd name="connsiteY4" fmla="*/ 1036662 h 1121854"/>
                <a:gd name="connsiteX5" fmla="*/ 10157 w 646943"/>
                <a:gd name="connsiteY5" fmla="*/ 685800 h 1121854"/>
                <a:gd name="connsiteX6" fmla="*/ 172082 w 646943"/>
                <a:gd name="connsiteY6" fmla="*/ 400050 h 1121854"/>
                <a:gd name="connsiteX0" fmla="*/ 276857 w 644020"/>
                <a:gd name="connsiteY0" fmla="*/ 0 h 1144674"/>
                <a:gd name="connsiteX1" fmla="*/ 572132 w 644020"/>
                <a:gd name="connsiteY1" fmla="*/ 400050 h 1144674"/>
                <a:gd name="connsiteX2" fmla="*/ 615193 w 644020"/>
                <a:gd name="connsiteY2" fmla="*/ 820638 h 1144674"/>
                <a:gd name="connsiteX3" fmla="*/ 399169 w 644020"/>
                <a:gd name="connsiteY3" fmla="*/ 1108670 h 1144674"/>
                <a:gd name="connsiteX4" fmla="*/ 111137 w 644020"/>
                <a:gd name="connsiteY4" fmla="*/ 1036662 h 1144674"/>
                <a:gd name="connsiteX5" fmla="*/ 10157 w 644020"/>
                <a:gd name="connsiteY5" fmla="*/ 685800 h 1144674"/>
                <a:gd name="connsiteX6" fmla="*/ 172082 w 644020"/>
                <a:gd name="connsiteY6" fmla="*/ 400050 h 1144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020" h="1144674">
                  <a:moveTo>
                    <a:pt x="276857" y="0"/>
                  </a:moveTo>
                  <a:cubicBezTo>
                    <a:pt x="391951" y="132556"/>
                    <a:pt x="515743" y="263277"/>
                    <a:pt x="572132" y="400050"/>
                  </a:cubicBezTo>
                  <a:cubicBezTo>
                    <a:pt x="628521" y="536823"/>
                    <a:pt x="644020" y="702535"/>
                    <a:pt x="615193" y="820638"/>
                  </a:cubicBezTo>
                  <a:cubicBezTo>
                    <a:pt x="586366" y="938741"/>
                    <a:pt x="483178" y="1072666"/>
                    <a:pt x="399169" y="1108670"/>
                  </a:cubicBezTo>
                  <a:cubicBezTo>
                    <a:pt x="315160" y="1144674"/>
                    <a:pt x="175972" y="1107140"/>
                    <a:pt x="111137" y="1036662"/>
                  </a:cubicBezTo>
                  <a:cubicBezTo>
                    <a:pt x="46302" y="966184"/>
                    <a:pt x="0" y="791902"/>
                    <a:pt x="10157" y="685800"/>
                  </a:cubicBezTo>
                  <a:cubicBezTo>
                    <a:pt x="20314" y="579698"/>
                    <a:pt x="99850" y="492919"/>
                    <a:pt x="172082" y="40005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3347864" y="5013176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dirty="0"/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3059832" y="6106997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b)</a:t>
              </a:r>
              <a:endParaRPr lang="it-IT" baseline="-25000" dirty="0"/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2843808" y="5003884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endParaRPr lang="it-IT" i="1" dirty="0"/>
            </a:p>
          </p:txBody>
        </p:sp>
      </p:grpSp>
      <p:grpSp>
        <p:nvGrpSpPr>
          <p:cNvPr id="3" name="Gruppo 59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5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Connettore 1 11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2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Connettore 1 11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0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4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3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8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8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8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7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4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2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0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5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66" name="Connettore 1 65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ttore 1 66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Connettore 1 6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po 102"/>
          <p:cNvGrpSpPr/>
          <p:nvPr/>
        </p:nvGrpSpPr>
        <p:grpSpPr>
          <a:xfrm>
            <a:off x="561975" y="3811403"/>
            <a:ext cx="3091067" cy="2270808"/>
            <a:chOff x="561975" y="4214813"/>
            <a:chExt cx="3091067" cy="2270808"/>
          </a:xfrm>
        </p:grpSpPr>
        <p:grpSp>
          <p:nvGrpSpPr>
            <p:cNvPr id="51" name="Gruppo 25"/>
            <p:cNvGrpSpPr/>
            <p:nvPr/>
          </p:nvGrpSpPr>
          <p:grpSpPr>
            <a:xfrm>
              <a:off x="971600" y="5013176"/>
              <a:ext cx="1008112" cy="936104"/>
              <a:chOff x="1115616" y="4581128"/>
              <a:chExt cx="1008112" cy="936104"/>
            </a:xfrm>
          </p:grpSpPr>
          <p:grpSp>
            <p:nvGrpSpPr>
              <p:cNvPr id="52" name="Gruppo 13"/>
              <p:cNvGrpSpPr/>
              <p:nvPr/>
            </p:nvGrpSpPr>
            <p:grpSpPr>
              <a:xfrm>
                <a:off x="1115616" y="4581128"/>
                <a:ext cx="1008112" cy="936104"/>
                <a:chOff x="7092280" y="5373216"/>
                <a:chExt cx="1008112" cy="936104"/>
              </a:xfrm>
            </p:grpSpPr>
            <p:sp>
              <p:nvSpPr>
                <p:cNvPr id="15" name="Ovale 14"/>
                <p:cNvSpPr/>
                <p:nvPr/>
              </p:nvSpPr>
              <p:spPr>
                <a:xfrm>
                  <a:off x="7092280" y="558924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6" name="Ovale 15"/>
                <p:cNvSpPr/>
                <p:nvPr/>
              </p:nvSpPr>
              <p:spPr>
                <a:xfrm>
                  <a:off x="7164288" y="616530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7" name="Ovale 16"/>
                <p:cNvSpPr/>
                <p:nvPr/>
              </p:nvSpPr>
              <p:spPr>
                <a:xfrm>
                  <a:off x="7956376" y="537321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8" name="Ovale 17"/>
                <p:cNvSpPr/>
                <p:nvPr/>
              </p:nvSpPr>
              <p:spPr>
                <a:xfrm>
                  <a:off x="7740352" y="609329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19" name="Connettore 1 18"/>
                <p:cNvCxnSpPr>
                  <a:stCxn id="15" idx="5"/>
                  <a:endCxn id="18" idx="1"/>
                </p:cNvCxnSpPr>
                <p:nvPr/>
              </p:nvCxnSpPr>
              <p:spPr>
                <a:xfrm>
                  <a:off x="7215205" y="5712165"/>
                  <a:ext cx="546238" cy="40222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Figura a mano libera 19"/>
                <p:cNvSpPr/>
                <p:nvPr/>
              </p:nvSpPr>
              <p:spPr>
                <a:xfrm>
                  <a:off x="7286625" y="5467350"/>
                  <a:ext cx="695325" cy="704850"/>
                </a:xfrm>
                <a:custGeom>
                  <a:avLst/>
                  <a:gdLst>
                    <a:gd name="connsiteX0" fmla="*/ 0 w 695325"/>
                    <a:gd name="connsiteY0" fmla="*/ 704850 h 704850"/>
                    <a:gd name="connsiteX1" fmla="*/ 190500 w 695325"/>
                    <a:gd name="connsiteY1" fmla="*/ 409575 h 704850"/>
                    <a:gd name="connsiteX2" fmla="*/ 523875 w 695325"/>
                    <a:gd name="connsiteY2" fmla="*/ 123825 h 704850"/>
                    <a:gd name="connsiteX3" fmla="*/ 695325 w 695325"/>
                    <a:gd name="connsiteY3" fmla="*/ 0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95325" h="704850">
                      <a:moveTo>
                        <a:pt x="0" y="704850"/>
                      </a:moveTo>
                      <a:cubicBezTo>
                        <a:pt x="51594" y="605631"/>
                        <a:pt x="103188" y="506412"/>
                        <a:pt x="190500" y="409575"/>
                      </a:cubicBezTo>
                      <a:cubicBezTo>
                        <a:pt x="277812" y="312738"/>
                        <a:pt x="439738" y="192088"/>
                        <a:pt x="523875" y="123825"/>
                      </a:cubicBezTo>
                      <a:cubicBezTo>
                        <a:pt x="608013" y="55563"/>
                        <a:pt x="651669" y="27781"/>
                        <a:pt x="695325" y="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23" name="Ovale 22"/>
              <p:cNvSpPr/>
              <p:nvPr/>
            </p:nvSpPr>
            <p:spPr>
              <a:xfrm>
                <a:off x="1403648" y="458112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4" name="Ovale 23"/>
              <p:cNvSpPr/>
              <p:nvPr/>
            </p:nvSpPr>
            <p:spPr>
              <a:xfrm>
                <a:off x="1979712" y="501317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25" name="Connettore 1 24"/>
              <p:cNvCxnSpPr>
                <a:stCxn id="23" idx="5"/>
                <a:endCxn id="24" idx="1"/>
              </p:cNvCxnSpPr>
              <p:nvPr/>
            </p:nvCxnSpPr>
            <p:spPr>
              <a:xfrm>
                <a:off x="1526573" y="4704053"/>
                <a:ext cx="474230" cy="3302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asellaDiTesto 26"/>
            <p:cNvSpPr txBox="1"/>
            <p:nvPr/>
          </p:nvSpPr>
          <p:spPr>
            <a:xfrm>
              <a:off x="1187624" y="6116289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a)</a:t>
              </a:r>
              <a:endParaRPr lang="it-IT" baseline="-25000" dirty="0"/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1115616" y="4293096"/>
              <a:ext cx="25374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Forbidden configurations</a:t>
              </a:r>
              <a:endParaRPr lang="en-US" dirty="0"/>
            </a:p>
          </p:txBody>
        </p:sp>
        <p:pic>
          <p:nvPicPr>
            <p:cNvPr id="121" name="Immagine 120" descr="no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1975" y="4214813"/>
              <a:ext cx="587227" cy="581024"/>
            </a:xfrm>
            <a:prstGeom prst="rect">
              <a:avLst/>
            </a:prstGeom>
          </p:spPr>
        </p:pic>
      </p:grpSp>
      <p:grpSp>
        <p:nvGrpSpPr>
          <p:cNvPr id="54" name="Gruppo 105"/>
          <p:cNvGrpSpPr/>
          <p:nvPr/>
        </p:nvGrpSpPr>
        <p:grpSpPr>
          <a:xfrm>
            <a:off x="5033963" y="3802503"/>
            <a:ext cx="3694172" cy="2084992"/>
            <a:chOff x="5033963" y="4205913"/>
            <a:chExt cx="3694172" cy="2084992"/>
          </a:xfrm>
        </p:grpSpPr>
        <p:sp>
          <p:nvSpPr>
            <p:cNvPr id="49" name="CasellaDiTesto 48"/>
            <p:cNvSpPr txBox="1"/>
            <p:nvPr/>
          </p:nvSpPr>
          <p:spPr>
            <a:xfrm>
              <a:off x="5724128" y="4293096"/>
              <a:ext cx="23372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Allowed configurations</a:t>
              </a:r>
              <a:endParaRPr lang="en-US"/>
            </a:p>
          </p:txBody>
        </p:sp>
        <p:grpSp>
          <p:nvGrpSpPr>
            <p:cNvPr id="60" name="Gruppo 77"/>
            <p:cNvGrpSpPr/>
            <p:nvPr/>
          </p:nvGrpSpPr>
          <p:grpSpPr>
            <a:xfrm>
              <a:off x="5623293" y="5003884"/>
              <a:ext cx="1036939" cy="1161420"/>
              <a:chOff x="5623293" y="5003884"/>
              <a:chExt cx="1036939" cy="1161420"/>
            </a:xfrm>
          </p:grpSpPr>
          <p:grpSp>
            <p:nvGrpSpPr>
              <p:cNvPr id="61" name="Gruppo 13"/>
              <p:cNvGrpSpPr/>
              <p:nvPr/>
            </p:nvGrpSpPr>
            <p:grpSpPr>
              <a:xfrm>
                <a:off x="5623293" y="5003884"/>
                <a:ext cx="1036939" cy="936104"/>
                <a:chOff x="7164288" y="5373216"/>
                <a:chExt cx="1036939" cy="936104"/>
              </a:xfrm>
            </p:grpSpPr>
            <p:sp>
              <p:nvSpPr>
                <p:cNvPr id="55" name="Ovale 54"/>
                <p:cNvSpPr/>
                <p:nvPr/>
              </p:nvSpPr>
              <p:spPr>
                <a:xfrm>
                  <a:off x="7193115" y="558924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6" name="Ovale 55"/>
                <p:cNvSpPr/>
                <p:nvPr/>
              </p:nvSpPr>
              <p:spPr>
                <a:xfrm>
                  <a:off x="7164288" y="616530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7" name="Ovale 56"/>
                <p:cNvSpPr/>
                <p:nvPr/>
              </p:nvSpPr>
              <p:spPr>
                <a:xfrm>
                  <a:off x="7956376" y="537321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8" name="Ovale 57"/>
                <p:cNvSpPr/>
                <p:nvPr/>
              </p:nvSpPr>
              <p:spPr>
                <a:xfrm>
                  <a:off x="8057211" y="6102588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59" name="Connettore 1 58"/>
                <p:cNvCxnSpPr>
                  <a:stCxn id="55" idx="5"/>
                  <a:endCxn id="58" idx="1"/>
                </p:cNvCxnSpPr>
                <p:nvPr/>
              </p:nvCxnSpPr>
              <p:spPr>
                <a:xfrm>
                  <a:off x="7316040" y="5712165"/>
                  <a:ext cx="762262" cy="4115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" name="Ovale 52"/>
              <p:cNvSpPr/>
              <p:nvPr/>
            </p:nvSpPr>
            <p:spPr>
              <a:xfrm>
                <a:off x="6084168" y="602128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6" name="Figura a mano libera 75"/>
              <p:cNvSpPr/>
              <p:nvPr/>
            </p:nvSpPr>
            <p:spPr>
              <a:xfrm>
                <a:off x="6156176" y="5148774"/>
                <a:ext cx="300895" cy="944521"/>
              </a:xfrm>
              <a:custGeom>
                <a:avLst/>
                <a:gdLst>
                  <a:gd name="connsiteX0" fmla="*/ 253219 w 253219"/>
                  <a:gd name="connsiteY0" fmla="*/ 0 h 829994"/>
                  <a:gd name="connsiteX1" fmla="*/ 126610 w 253219"/>
                  <a:gd name="connsiteY1" fmla="*/ 520505 h 829994"/>
                  <a:gd name="connsiteX2" fmla="*/ 0 w 253219"/>
                  <a:gd name="connsiteY2" fmla="*/ 829994 h 829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3219" h="829994">
                    <a:moveTo>
                      <a:pt x="253219" y="0"/>
                    </a:moveTo>
                    <a:cubicBezTo>
                      <a:pt x="211016" y="191086"/>
                      <a:pt x="168813" y="382173"/>
                      <a:pt x="126610" y="520505"/>
                    </a:cubicBezTo>
                    <a:cubicBezTo>
                      <a:pt x="84407" y="658837"/>
                      <a:pt x="42203" y="744415"/>
                      <a:pt x="0" y="82999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7" name="Figura a mano libera 76"/>
              <p:cNvSpPr/>
              <p:nvPr/>
            </p:nvSpPr>
            <p:spPr>
              <a:xfrm>
                <a:off x="5767754" y="5092505"/>
                <a:ext cx="647114" cy="717452"/>
              </a:xfrm>
              <a:custGeom>
                <a:avLst/>
                <a:gdLst>
                  <a:gd name="connsiteX0" fmla="*/ 647114 w 647114"/>
                  <a:gd name="connsiteY0" fmla="*/ 0 h 717452"/>
                  <a:gd name="connsiteX1" fmla="*/ 337624 w 647114"/>
                  <a:gd name="connsiteY1" fmla="*/ 436098 h 717452"/>
                  <a:gd name="connsiteX2" fmla="*/ 0 w 647114"/>
                  <a:gd name="connsiteY2" fmla="*/ 717452 h 717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7114" h="717452">
                    <a:moveTo>
                      <a:pt x="647114" y="0"/>
                    </a:moveTo>
                    <a:cubicBezTo>
                      <a:pt x="546295" y="158261"/>
                      <a:pt x="445476" y="316523"/>
                      <a:pt x="337624" y="436098"/>
                    </a:cubicBezTo>
                    <a:cubicBezTo>
                      <a:pt x="229772" y="555673"/>
                      <a:pt x="114886" y="636562"/>
                      <a:pt x="0" y="71745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62" name="Gruppo 105"/>
            <p:cNvGrpSpPr/>
            <p:nvPr/>
          </p:nvGrpSpPr>
          <p:grpSpPr>
            <a:xfrm>
              <a:off x="7380312" y="4797152"/>
              <a:ext cx="1347823" cy="1493753"/>
              <a:chOff x="7452320" y="4689227"/>
              <a:chExt cx="1347823" cy="1493753"/>
            </a:xfrm>
          </p:grpSpPr>
          <p:grpSp>
            <p:nvGrpSpPr>
              <p:cNvPr id="63" name="Gruppo 95"/>
              <p:cNvGrpSpPr/>
              <p:nvPr/>
            </p:nvGrpSpPr>
            <p:grpSpPr>
              <a:xfrm rot="19750869" flipH="1">
                <a:off x="7728969" y="4689227"/>
                <a:ext cx="1071174" cy="1375215"/>
                <a:chOff x="7432439" y="5003884"/>
                <a:chExt cx="1071174" cy="1375215"/>
              </a:xfrm>
            </p:grpSpPr>
            <p:sp>
              <p:nvSpPr>
                <p:cNvPr id="97" name="Ovale 96"/>
                <p:cNvSpPr/>
                <p:nvPr/>
              </p:nvSpPr>
              <p:spPr>
                <a:xfrm>
                  <a:off x="7432439" y="583909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8" name="Ovale 97"/>
                <p:cNvSpPr/>
                <p:nvPr/>
              </p:nvSpPr>
              <p:spPr>
                <a:xfrm>
                  <a:off x="8359597" y="500388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9" name="Ovale 98"/>
                <p:cNvSpPr/>
                <p:nvPr/>
              </p:nvSpPr>
              <p:spPr>
                <a:xfrm>
                  <a:off x="7752520" y="6235083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0" name="Figura a mano libera 99"/>
                <p:cNvSpPr/>
                <p:nvPr/>
              </p:nvSpPr>
              <p:spPr>
                <a:xfrm>
                  <a:off x="7833786" y="5153405"/>
                  <a:ext cx="591331" cy="1117044"/>
                </a:xfrm>
                <a:custGeom>
                  <a:avLst/>
                  <a:gdLst>
                    <a:gd name="connsiteX0" fmla="*/ 253219 w 253219"/>
                    <a:gd name="connsiteY0" fmla="*/ 0 h 829994"/>
                    <a:gd name="connsiteX1" fmla="*/ 126610 w 253219"/>
                    <a:gd name="connsiteY1" fmla="*/ 520505 h 829994"/>
                    <a:gd name="connsiteX2" fmla="*/ 0 w 253219"/>
                    <a:gd name="connsiteY2" fmla="*/ 829994 h 8299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53219" h="829994">
                      <a:moveTo>
                        <a:pt x="253219" y="0"/>
                      </a:moveTo>
                      <a:cubicBezTo>
                        <a:pt x="211016" y="191086"/>
                        <a:pt x="168813" y="382173"/>
                        <a:pt x="126610" y="520505"/>
                      </a:cubicBezTo>
                      <a:cubicBezTo>
                        <a:pt x="84407" y="658837"/>
                        <a:pt x="42203" y="744415"/>
                        <a:pt x="0" y="829994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1" name="Figura a mano libera 100"/>
                <p:cNvSpPr/>
                <p:nvPr/>
              </p:nvSpPr>
              <p:spPr>
                <a:xfrm>
                  <a:off x="7550597" y="5098678"/>
                  <a:ext cx="841870" cy="837623"/>
                </a:xfrm>
                <a:custGeom>
                  <a:avLst/>
                  <a:gdLst>
                    <a:gd name="connsiteX0" fmla="*/ 647114 w 647114"/>
                    <a:gd name="connsiteY0" fmla="*/ 0 h 717452"/>
                    <a:gd name="connsiteX1" fmla="*/ 337624 w 647114"/>
                    <a:gd name="connsiteY1" fmla="*/ 436098 h 717452"/>
                    <a:gd name="connsiteX2" fmla="*/ 0 w 647114"/>
                    <a:gd name="connsiteY2" fmla="*/ 717452 h 717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47114" h="717452">
                      <a:moveTo>
                        <a:pt x="647114" y="0"/>
                      </a:moveTo>
                      <a:cubicBezTo>
                        <a:pt x="546295" y="158261"/>
                        <a:pt x="445476" y="316523"/>
                        <a:pt x="337624" y="436098"/>
                      </a:cubicBezTo>
                      <a:cubicBezTo>
                        <a:pt x="229772" y="555673"/>
                        <a:pt x="114886" y="636562"/>
                        <a:pt x="0" y="717452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64" name="Gruppo 104"/>
              <p:cNvGrpSpPr/>
              <p:nvPr/>
            </p:nvGrpSpPr>
            <p:grpSpPr>
              <a:xfrm>
                <a:off x="7452320" y="4869160"/>
                <a:ext cx="1080120" cy="1313820"/>
                <a:chOff x="7452320" y="1628800"/>
                <a:chExt cx="1080120" cy="1313820"/>
              </a:xfrm>
            </p:grpSpPr>
            <p:sp>
              <p:nvSpPr>
                <p:cNvPr id="91" name="Ovale 90"/>
                <p:cNvSpPr/>
                <p:nvPr/>
              </p:nvSpPr>
              <p:spPr>
                <a:xfrm>
                  <a:off x="7452320" y="2420888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2" name="Ovale 91"/>
                <p:cNvSpPr/>
                <p:nvPr/>
              </p:nvSpPr>
              <p:spPr>
                <a:xfrm>
                  <a:off x="8244408" y="162880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3" name="Ovale 92"/>
                <p:cNvSpPr/>
                <p:nvPr/>
              </p:nvSpPr>
              <p:spPr>
                <a:xfrm>
                  <a:off x="7913195" y="264620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4" name="Figura a mano libera 93"/>
                <p:cNvSpPr/>
                <p:nvPr/>
              </p:nvSpPr>
              <p:spPr>
                <a:xfrm>
                  <a:off x="7985203" y="1773690"/>
                  <a:ext cx="300895" cy="944521"/>
                </a:xfrm>
                <a:custGeom>
                  <a:avLst/>
                  <a:gdLst>
                    <a:gd name="connsiteX0" fmla="*/ 253219 w 253219"/>
                    <a:gd name="connsiteY0" fmla="*/ 0 h 829994"/>
                    <a:gd name="connsiteX1" fmla="*/ 126610 w 253219"/>
                    <a:gd name="connsiteY1" fmla="*/ 520505 h 829994"/>
                    <a:gd name="connsiteX2" fmla="*/ 0 w 253219"/>
                    <a:gd name="connsiteY2" fmla="*/ 829994 h 8299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53219" h="829994">
                      <a:moveTo>
                        <a:pt x="253219" y="0"/>
                      </a:moveTo>
                      <a:cubicBezTo>
                        <a:pt x="211016" y="191086"/>
                        <a:pt x="168813" y="382173"/>
                        <a:pt x="126610" y="520505"/>
                      </a:cubicBezTo>
                      <a:cubicBezTo>
                        <a:pt x="84407" y="658837"/>
                        <a:pt x="42203" y="744415"/>
                        <a:pt x="0" y="829994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5" name="Figura a mano libera 94"/>
                <p:cNvSpPr/>
                <p:nvPr/>
              </p:nvSpPr>
              <p:spPr>
                <a:xfrm>
                  <a:off x="7596781" y="1717421"/>
                  <a:ext cx="647114" cy="717452"/>
                </a:xfrm>
                <a:custGeom>
                  <a:avLst/>
                  <a:gdLst>
                    <a:gd name="connsiteX0" fmla="*/ 647114 w 647114"/>
                    <a:gd name="connsiteY0" fmla="*/ 0 h 717452"/>
                    <a:gd name="connsiteX1" fmla="*/ 337624 w 647114"/>
                    <a:gd name="connsiteY1" fmla="*/ 436098 h 717452"/>
                    <a:gd name="connsiteX2" fmla="*/ 0 w 647114"/>
                    <a:gd name="connsiteY2" fmla="*/ 717452 h 717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47114" h="717452">
                      <a:moveTo>
                        <a:pt x="647114" y="0"/>
                      </a:moveTo>
                      <a:cubicBezTo>
                        <a:pt x="546295" y="158261"/>
                        <a:pt x="445476" y="316523"/>
                        <a:pt x="337624" y="436098"/>
                      </a:cubicBezTo>
                      <a:cubicBezTo>
                        <a:pt x="229772" y="555673"/>
                        <a:pt x="114886" y="636562"/>
                        <a:pt x="0" y="717452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2" name="Ovale 101"/>
                <p:cNvSpPr/>
                <p:nvPr/>
              </p:nvSpPr>
              <p:spPr>
                <a:xfrm>
                  <a:off x="8388424" y="279860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4" name="Figura a mano libera 103"/>
                <p:cNvSpPr/>
                <p:nvPr/>
              </p:nvSpPr>
              <p:spPr>
                <a:xfrm>
                  <a:off x="8342142" y="1744394"/>
                  <a:ext cx="150055" cy="1097280"/>
                </a:xfrm>
                <a:custGeom>
                  <a:avLst/>
                  <a:gdLst>
                    <a:gd name="connsiteX0" fmla="*/ 0 w 150055"/>
                    <a:gd name="connsiteY0" fmla="*/ 0 h 1097280"/>
                    <a:gd name="connsiteX1" fmla="*/ 126609 w 150055"/>
                    <a:gd name="connsiteY1" fmla="*/ 548640 h 1097280"/>
                    <a:gd name="connsiteX2" fmla="*/ 140676 w 150055"/>
                    <a:gd name="connsiteY2" fmla="*/ 1097280 h 1097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50055" h="1097280">
                      <a:moveTo>
                        <a:pt x="0" y="0"/>
                      </a:moveTo>
                      <a:cubicBezTo>
                        <a:pt x="51581" y="182880"/>
                        <a:pt x="103163" y="365760"/>
                        <a:pt x="126609" y="548640"/>
                      </a:cubicBezTo>
                      <a:cubicBezTo>
                        <a:pt x="150055" y="731520"/>
                        <a:pt x="145365" y="914400"/>
                        <a:pt x="140676" y="109728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  <p:pic>
          <p:nvPicPr>
            <p:cNvPr id="122" name="Immagine 121" descr="yes-1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33963" y="4205913"/>
              <a:ext cx="581026" cy="585161"/>
            </a:xfrm>
            <a:prstGeom prst="rect">
              <a:avLst/>
            </a:prstGeom>
          </p:spPr>
        </p:pic>
      </p:grpSp>
      <p:sp>
        <p:nvSpPr>
          <p:cNvPr id="106" name="CasellaDiTesto 105"/>
          <p:cNvSpPr txBox="1"/>
          <p:nvPr/>
        </p:nvSpPr>
        <p:spPr>
          <a:xfrm>
            <a:off x="8148638" y="425291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</a:t>
            </a:r>
            <a:endParaRPr lang="it-IT" dirty="0"/>
          </a:p>
        </p:txBody>
      </p:sp>
      <p:sp>
        <p:nvSpPr>
          <p:cNvPr id="107" name="CasellaDiTesto 106"/>
          <p:cNvSpPr txBox="1"/>
          <p:nvPr/>
        </p:nvSpPr>
        <p:spPr>
          <a:xfrm>
            <a:off x="6777038" y="6059299"/>
            <a:ext cx="919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fan </a:t>
            </a:r>
            <a:r>
              <a:rPr lang="it-IT" dirty="0" err="1" smtClean="0"/>
              <a:t>of</a:t>
            </a:r>
            <a:r>
              <a:rPr lang="it-IT" dirty="0" smtClean="0"/>
              <a:t> v</a:t>
            </a:r>
            <a:endParaRPr lang="it-IT" dirty="0"/>
          </a:p>
        </p:txBody>
      </p:sp>
      <p:cxnSp>
        <p:nvCxnSpPr>
          <p:cNvPr id="115" name="Connettore 2 114"/>
          <p:cNvCxnSpPr/>
          <p:nvPr/>
        </p:nvCxnSpPr>
        <p:spPr>
          <a:xfrm flipV="1">
            <a:off x="7221071" y="5741894"/>
            <a:ext cx="403411" cy="3496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35" name="Ovale 34"/>
          <p:cNvSpPr/>
          <p:nvPr/>
        </p:nvSpPr>
        <p:spPr>
          <a:xfrm rot="19847765">
            <a:off x="2531101" y="522514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uppo 88"/>
          <p:cNvGrpSpPr/>
          <p:nvPr/>
        </p:nvGrpSpPr>
        <p:grpSpPr>
          <a:xfrm>
            <a:off x="3555501" y="4418323"/>
            <a:ext cx="1839254" cy="1716760"/>
            <a:chOff x="3246220" y="3450139"/>
            <a:chExt cx="1839254" cy="1716760"/>
          </a:xfrm>
        </p:grpSpPr>
        <p:sp>
          <p:nvSpPr>
            <p:cNvPr id="36" name="Ovale 35"/>
            <p:cNvSpPr/>
            <p:nvPr/>
          </p:nvSpPr>
          <p:spPr>
            <a:xfrm rot="19847765">
              <a:off x="4941458" y="3450139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Ovale 38"/>
            <p:cNvSpPr/>
            <p:nvPr/>
          </p:nvSpPr>
          <p:spPr>
            <a:xfrm rot="19847765">
              <a:off x="3246220" y="3463585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Ovale 40"/>
            <p:cNvSpPr/>
            <p:nvPr/>
          </p:nvSpPr>
          <p:spPr>
            <a:xfrm rot="19847765">
              <a:off x="3257984" y="5022883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3" name="Ovale 42"/>
          <p:cNvSpPr/>
          <p:nvPr/>
        </p:nvSpPr>
        <p:spPr>
          <a:xfrm rot="19847765">
            <a:off x="3261724" y="5211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 rot="19847765">
            <a:off x="4703890" y="5252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Ovale 46"/>
          <p:cNvSpPr/>
          <p:nvPr/>
        </p:nvSpPr>
        <p:spPr>
          <a:xfrm rot="19847765">
            <a:off x="4003735" y="5211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 rot="19847765">
            <a:off x="6247710" y="5211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" name="Gruppo 33"/>
          <p:cNvGrpSpPr/>
          <p:nvPr/>
        </p:nvGrpSpPr>
        <p:grpSpPr>
          <a:xfrm>
            <a:off x="2636157" y="4538911"/>
            <a:ext cx="3627720" cy="725195"/>
            <a:chOff x="2326876" y="3570727"/>
            <a:chExt cx="3627720" cy="725195"/>
          </a:xfrm>
        </p:grpSpPr>
        <p:cxnSp>
          <p:nvCxnSpPr>
            <p:cNvPr id="18" name="Connettore 1 17"/>
            <p:cNvCxnSpPr>
              <a:stCxn id="39" idx="2"/>
              <a:endCxn id="35" idx="7"/>
            </p:cNvCxnSpPr>
            <p:nvPr/>
          </p:nvCxnSpPr>
          <p:spPr>
            <a:xfrm flipH="1">
              <a:off x="2326876" y="3570727"/>
              <a:ext cx="941944" cy="6889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>
              <a:stCxn id="39" idx="3"/>
              <a:endCxn id="43" idx="7"/>
            </p:cNvCxnSpPr>
            <p:nvPr/>
          </p:nvCxnSpPr>
          <p:spPr>
            <a:xfrm flipH="1">
              <a:off x="3057499" y="3604881"/>
              <a:ext cx="254575" cy="6413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/>
            <p:cNvCxnSpPr>
              <a:stCxn id="39" idx="3"/>
              <a:endCxn id="47" idx="0"/>
            </p:cNvCxnSpPr>
            <p:nvPr/>
          </p:nvCxnSpPr>
          <p:spPr>
            <a:xfrm>
              <a:off x="3312074" y="3604881"/>
              <a:ext cx="432701" cy="6477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/>
            <p:cNvCxnSpPr>
              <a:stCxn id="39" idx="4"/>
              <a:endCxn id="45" idx="0"/>
            </p:cNvCxnSpPr>
            <p:nvPr/>
          </p:nvCxnSpPr>
          <p:spPr>
            <a:xfrm>
              <a:off x="3366809" y="3598448"/>
              <a:ext cx="1078121" cy="6945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>
              <a:stCxn id="39" idx="4"/>
              <a:endCxn id="49" idx="1"/>
            </p:cNvCxnSpPr>
            <p:nvPr/>
          </p:nvCxnSpPr>
          <p:spPr>
            <a:xfrm>
              <a:off x="3366809" y="3598448"/>
              <a:ext cx="2587787" cy="697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o 56"/>
          <p:cNvGrpSpPr/>
          <p:nvPr/>
        </p:nvGrpSpPr>
        <p:grpSpPr>
          <a:xfrm>
            <a:off x="2679411" y="4525465"/>
            <a:ext cx="3618620" cy="736555"/>
            <a:chOff x="2370130" y="3557281"/>
            <a:chExt cx="3618620" cy="736555"/>
          </a:xfrm>
        </p:grpSpPr>
        <p:cxnSp>
          <p:nvCxnSpPr>
            <p:cNvPr id="38" name="Connettore 1 37"/>
            <p:cNvCxnSpPr>
              <a:stCxn id="36" idx="2"/>
              <a:endCxn id="35" idx="6"/>
            </p:cNvCxnSpPr>
            <p:nvPr/>
          </p:nvCxnSpPr>
          <p:spPr>
            <a:xfrm flipH="1">
              <a:off x="2370130" y="3557281"/>
              <a:ext cx="2593928" cy="7365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>
              <a:stCxn id="36" idx="2"/>
              <a:endCxn id="43" idx="6"/>
            </p:cNvCxnSpPr>
            <p:nvPr/>
          </p:nvCxnSpPr>
          <p:spPr>
            <a:xfrm flipH="1">
              <a:off x="3100753" y="3557281"/>
              <a:ext cx="1863305" cy="7231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47"/>
            <p:cNvCxnSpPr>
              <a:stCxn id="36" idx="3"/>
              <a:endCxn id="47" idx="6"/>
            </p:cNvCxnSpPr>
            <p:nvPr/>
          </p:nvCxnSpPr>
          <p:spPr>
            <a:xfrm flipH="1">
              <a:off x="3842764" y="3591435"/>
              <a:ext cx="1164548" cy="6889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>
              <a:stCxn id="36" idx="3"/>
              <a:endCxn id="45" idx="7"/>
            </p:cNvCxnSpPr>
            <p:nvPr/>
          </p:nvCxnSpPr>
          <p:spPr>
            <a:xfrm flipH="1">
              <a:off x="4499665" y="3591435"/>
              <a:ext cx="507647" cy="6951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>
              <a:stCxn id="36" idx="4"/>
              <a:endCxn id="49" idx="0"/>
            </p:cNvCxnSpPr>
            <p:nvPr/>
          </p:nvCxnSpPr>
          <p:spPr>
            <a:xfrm>
              <a:off x="5062047" y="3585002"/>
              <a:ext cx="926703" cy="667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o 68"/>
          <p:cNvGrpSpPr/>
          <p:nvPr/>
        </p:nvGrpSpPr>
        <p:grpSpPr>
          <a:xfrm>
            <a:off x="2651690" y="5346562"/>
            <a:ext cx="3661874" cy="696912"/>
            <a:chOff x="2342409" y="4378378"/>
            <a:chExt cx="3661874" cy="696912"/>
          </a:xfrm>
        </p:grpSpPr>
        <p:cxnSp>
          <p:nvCxnSpPr>
            <p:cNvPr id="59" name="Connettore 1 58"/>
            <p:cNvCxnSpPr>
              <a:stCxn id="35" idx="4"/>
              <a:endCxn id="41" idx="1"/>
            </p:cNvCxnSpPr>
            <p:nvPr/>
          </p:nvCxnSpPr>
          <p:spPr>
            <a:xfrm>
              <a:off x="2342409" y="4391825"/>
              <a:ext cx="931742" cy="6834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>
              <a:stCxn id="43" idx="4"/>
              <a:endCxn id="41" idx="0"/>
            </p:cNvCxnSpPr>
            <p:nvPr/>
          </p:nvCxnSpPr>
          <p:spPr>
            <a:xfrm>
              <a:off x="3073032" y="4378378"/>
              <a:ext cx="235273" cy="6536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1 62"/>
            <p:cNvCxnSpPr>
              <a:stCxn id="47" idx="3"/>
              <a:endCxn id="41" idx="7"/>
            </p:cNvCxnSpPr>
            <p:nvPr/>
          </p:nvCxnSpPr>
          <p:spPr>
            <a:xfrm flipH="1">
              <a:off x="3363040" y="4384811"/>
              <a:ext cx="397268" cy="640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1 64"/>
            <p:cNvCxnSpPr>
              <a:stCxn id="45" idx="3"/>
              <a:endCxn id="41" idx="6"/>
            </p:cNvCxnSpPr>
            <p:nvPr/>
          </p:nvCxnSpPr>
          <p:spPr>
            <a:xfrm flipH="1">
              <a:off x="3406294" y="4425152"/>
              <a:ext cx="1054169" cy="6346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1 66"/>
            <p:cNvCxnSpPr>
              <a:stCxn id="49" idx="3"/>
              <a:endCxn id="41" idx="6"/>
            </p:cNvCxnSpPr>
            <p:nvPr/>
          </p:nvCxnSpPr>
          <p:spPr>
            <a:xfrm flipH="1">
              <a:off x="3406294" y="4384811"/>
              <a:ext cx="2597989" cy="674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Ovale 69"/>
          <p:cNvSpPr/>
          <p:nvPr/>
        </p:nvSpPr>
        <p:spPr>
          <a:xfrm rot="19847765">
            <a:off x="5260264" y="5991067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8" name="Gruppo 81"/>
          <p:cNvGrpSpPr/>
          <p:nvPr/>
        </p:nvGrpSpPr>
        <p:grpSpPr>
          <a:xfrm>
            <a:off x="2685844" y="5316755"/>
            <a:ext cx="3627720" cy="726719"/>
            <a:chOff x="2376563" y="4348571"/>
            <a:chExt cx="3627720" cy="726719"/>
          </a:xfrm>
        </p:grpSpPr>
        <p:cxnSp>
          <p:nvCxnSpPr>
            <p:cNvPr id="72" name="Connettore 1 71"/>
            <p:cNvCxnSpPr>
              <a:stCxn id="70" idx="1"/>
              <a:endCxn id="35" idx="5"/>
            </p:cNvCxnSpPr>
            <p:nvPr/>
          </p:nvCxnSpPr>
          <p:spPr>
            <a:xfrm flipH="1" flipV="1">
              <a:off x="2376563" y="4348571"/>
              <a:ext cx="2590587" cy="7267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>
              <a:stCxn id="70" idx="0"/>
              <a:endCxn id="43" idx="4"/>
            </p:cNvCxnSpPr>
            <p:nvPr/>
          </p:nvCxnSpPr>
          <p:spPr>
            <a:xfrm flipH="1" flipV="1">
              <a:off x="3073032" y="4378378"/>
              <a:ext cx="1928272" cy="6536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1 75"/>
            <p:cNvCxnSpPr>
              <a:stCxn id="70" idx="0"/>
              <a:endCxn id="47" idx="4"/>
            </p:cNvCxnSpPr>
            <p:nvPr/>
          </p:nvCxnSpPr>
          <p:spPr>
            <a:xfrm flipH="1" flipV="1">
              <a:off x="3815043" y="4378378"/>
              <a:ext cx="1186261" cy="6536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1 77"/>
            <p:cNvCxnSpPr>
              <a:stCxn id="70" idx="0"/>
              <a:endCxn id="45" idx="4"/>
            </p:cNvCxnSpPr>
            <p:nvPr/>
          </p:nvCxnSpPr>
          <p:spPr>
            <a:xfrm flipH="1" flipV="1">
              <a:off x="4515198" y="4418719"/>
              <a:ext cx="486106" cy="613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1 80"/>
            <p:cNvCxnSpPr>
              <a:stCxn id="70" idx="7"/>
              <a:endCxn id="49" idx="3"/>
            </p:cNvCxnSpPr>
            <p:nvPr/>
          </p:nvCxnSpPr>
          <p:spPr>
            <a:xfrm flipV="1">
              <a:off x="5056039" y="4384811"/>
              <a:ext cx="948244" cy="640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o 89"/>
          <p:cNvGrpSpPr/>
          <p:nvPr/>
        </p:nvGrpSpPr>
        <p:grpSpPr>
          <a:xfrm>
            <a:off x="2079343" y="4447588"/>
            <a:ext cx="4783138" cy="1845072"/>
            <a:chOff x="1770062" y="3479404"/>
            <a:chExt cx="4783138" cy="1845072"/>
          </a:xfrm>
        </p:grpSpPr>
        <p:cxnSp>
          <p:nvCxnSpPr>
            <p:cNvPr id="84" name="Connettore 1 83"/>
            <p:cNvCxnSpPr>
              <a:stCxn id="70" idx="2"/>
              <a:endCxn id="41" idx="5"/>
            </p:cNvCxnSpPr>
            <p:nvPr/>
          </p:nvCxnSpPr>
          <p:spPr>
            <a:xfrm flipH="1" flipV="1">
              <a:off x="3412727" y="5114492"/>
              <a:ext cx="1560856" cy="155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Figura a mano libera 85"/>
            <p:cNvSpPr/>
            <p:nvPr/>
          </p:nvSpPr>
          <p:spPr>
            <a:xfrm>
              <a:off x="5086349" y="3479404"/>
              <a:ext cx="1466851" cy="1630760"/>
            </a:xfrm>
            <a:custGeom>
              <a:avLst/>
              <a:gdLst>
                <a:gd name="connsiteX0" fmla="*/ 19050 w 1462882"/>
                <a:gd name="connsiteY0" fmla="*/ 1647031 h 1647031"/>
                <a:gd name="connsiteX1" fmla="*/ 1171575 w 1462882"/>
                <a:gd name="connsiteY1" fmla="*/ 1394618 h 1647031"/>
                <a:gd name="connsiteX2" fmla="*/ 1433513 w 1462882"/>
                <a:gd name="connsiteY2" fmla="*/ 656431 h 1647031"/>
                <a:gd name="connsiteX3" fmla="*/ 995363 w 1462882"/>
                <a:gd name="connsiteY3" fmla="*/ 103981 h 1647031"/>
                <a:gd name="connsiteX4" fmla="*/ 0 w 1462882"/>
                <a:gd name="connsiteY4" fmla="*/ 32543 h 1647031"/>
                <a:gd name="connsiteX0" fmla="*/ 19050 w 1462088"/>
                <a:gd name="connsiteY0" fmla="*/ 1630760 h 1630760"/>
                <a:gd name="connsiteX1" fmla="*/ 1171575 w 1462088"/>
                <a:gd name="connsiteY1" fmla="*/ 1378347 h 1630760"/>
                <a:gd name="connsiteX2" fmla="*/ 1433513 w 1462088"/>
                <a:gd name="connsiteY2" fmla="*/ 640160 h 1630760"/>
                <a:gd name="connsiteX3" fmla="*/ 1000125 w 1462088"/>
                <a:gd name="connsiteY3" fmla="*/ 140097 h 1630760"/>
                <a:gd name="connsiteX4" fmla="*/ 0 w 1462088"/>
                <a:gd name="connsiteY4" fmla="*/ 16272 h 1630760"/>
                <a:gd name="connsiteX0" fmla="*/ 19050 w 1457325"/>
                <a:gd name="connsiteY0" fmla="*/ 1630760 h 1630760"/>
                <a:gd name="connsiteX1" fmla="*/ 1143000 w 1457325"/>
                <a:gd name="connsiteY1" fmla="*/ 1345010 h 1630760"/>
                <a:gd name="connsiteX2" fmla="*/ 1433513 w 1457325"/>
                <a:gd name="connsiteY2" fmla="*/ 640160 h 1630760"/>
                <a:gd name="connsiteX3" fmla="*/ 1000125 w 1457325"/>
                <a:gd name="connsiteY3" fmla="*/ 140097 h 1630760"/>
                <a:gd name="connsiteX4" fmla="*/ 0 w 1457325"/>
                <a:gd name="connsiteY4" fmla="*/ 16272 h 1630760"/>
                <a:gd name="connsiteX0" fmla="*/ 19050 w 1457326"/>
                <a:gd name="connsiteY0" fmla="*/ 1630760 h 1630760"/>
                <a:gd name="connsiteX1" fmla="*/ 1143000 w 1457326"/>
                <a:gd name="connsiteY1" fmla="*/ 1345010 h 1630760"/>
                <a:gd name="connsiteX2" fmla="*/ 1433513 w 1457326"/>
                <a:gd name="connsiteY2" fmla="*/ 640160 h 1630760"/>
                <a:gd name="connsiteX3" fmla="*/ 1000125 w 1457326"/>
                <a:gd name="connsiteY3" fmla="*/ 163910 h 1630760"/>
                <a:gd name="connsiteX4" fmla="*/ 0 w 1457326"/>
                <a:gd name="connsiteY4" fmla="*/ 16272 h 1630760"/>
                <a:gd name="connsiteX0" fmla="*/ 19050 w 1476376"/>
                <a:gd name="connsiteY0" fmla="*/ 1630760 h 1630760"/>
                <a:gd name="connsiteX1" fmla="*/ 1143000 w 1476376"/>
                <a:gd name="connsiteY1" fmla="*/ 1345010 h 1630760"/>
                <a:gd name="connsiteX2" fmla="*/ 1452563 w 1476376"/>
                <a:gd name="connsiteY2" fmla="*/ 716360 h 1630760"/>
                <a:gd name="connsiteX3" fmla="*/ 1000125 w 1476376"/>
                <a:gd name="connsiteY3" fmla="*/ 163910 h 1630760"/>
                <a:gd name="connsiteX4" fmla="*/ 0 w 1476376"/>
                <a:gd name="connsiteY4" fmla="*/ 16272 h 1630760"/>
                <a:gd name="connsiteX0" fmla="*/ 19050 w 1466851"/>
                <a:gd name="connsiteY0" fmla="*/ 1630760 h 1630760"/>
                <a:gd name="connsiteX1" fmla="*/ 1085850 w 1466851"/>
                <a:gd name="connsiteY1" fmla="*/ 1368822 h 1630760"/>
                <a:gd name="connsiteX2" fmla="*/ 1452563 w 1466851"/>
                <a:gd name="connsiteY2" fmla="*/ 716360 h 1630760"/>
                <a:gd name="connsiteX3" fmla="*/ 1000125 w 1466851"/>
                <a:gd name="connsiteY3" fmla="*/ 163910 h 1630760"/>
                <a:gd name="connsiteX4" fmla="*/ 0 w 1466851"/>
                <a:gd name="connsiteY4" fmla="*/ 16272 h 163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6851" h="1630760">
                  <a:moveTo>
                    <a:pt x="19050" y="1630760"/>
                  </a:moveTo>
                  <a:cubicBezTo>
                    <a:pt x="477440" y="1587103"/>
                    <a:pt x="846931" y="1521222"/>
                    <a:pt x="1085850" y="1368822"/>
                  </a:cubicBezTo>
                  <a:cubicBezTo>
                    <a:pt x="1324769" y="1216422"/>
                    <a:pt x="1466851" y="917179"/>
                    <a:pt x="1452563" y="716360"/>
                  </a:cubicBezTo>
                  <a:cubicBezTo>
                    <a:pt x="1438276" y="515541"/>
                    <a:pt x="1242219" y="280591"/>
                    <a:pt x="1000125" y="163910"/>
                  </a:cubicBezTo>
                  <a:cubicBezTo>
                    <a:pt x="758031" y="47229"/>
                    <a:pt x="378222" y="0"/>
                    <a:pt x="0" y="1627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7" name="Figura a mano libera 86"/>
            <p:cNvSpPr/>
            <p:nvPr/>
          </p:nvSpPr>
          <p:spPr>
            <a:xfrm>
              <a:off x="1770062" y="3519487"/>
              <a:ext cx="3201987" cy="1804989"/>
            </a:xfrm>
            <a:custGeom>
              <a:avLst/>
              <a:gdLst>
                <a:gd name="connsiteX0" fmla="*/ 3171824 w 3171824"/>
                <a:gd name="connsiteY0" fmla="*/ 1647825 h 1647825"/>
                <a:gd name="connsiteX1" fmla="*/ 504824 w 3171824"/>
                <a:gd name="connsiteY1" fmla="*/ 1247775 h 1647825"/>
                <a:gd name="connsiteX2" fmla="*/ 157162 w 3171824"/>
                <a:gd name="connsiteY2" fmla="*/ 557213 h 1647825"/>
                <a:gd name="connsiteX3" fmla="*/ 1447799 w 3171824"/>
                <a:gd name="connsiteY3" fmla="*/ 0 h 1647825"/>
                <a:gd name="connsiteX0" fmla="*/ 3171825 w 3171825"/>
                <a:gd name="connsiteY0" fmla="*/ 1647825 h 1762919"/>
                <a:gd name="connsiteX1" fmla="*/ 504825 w 3171825"/>
                <a:gd name="connsiteY1" fmla="*/ 1581150 h 1762919"/>
                <a:gd name="connsiteX2" fmla="*/ 157163 w 3171825"/>
                <a:gd name="connsiteY2" fmla="*/ 557213 h 1762919"/>
                <a:gd name="connsiteX3" fmla="*/ 1447800 w 3171825"/>
                <a:gd name="connsiteY3" fmla="*/ 0 h 1762919"/>
                <a:gd name="connsiteX0" fmla="*/ 3217068 w 3217068"/>
                <a:gd name="connsiteY0" fmla="*/ 1647825 h 1696244"/>
                <a:gd name="connsiteX1" fmla="*/ 502443 w 3217068"/>
                <a:gd name="connsiteY1" fmla="*/ 1514475 h 1696244"/>
                <a:gd name="connsiteX2" fmla="*/ 202406 w 3217068"/>
                <a:gd name="connsiteY2" fmla="*/ 557213 h 1696244"/>
                <a:gd name="connsiteX3" fmla="*/ 1493043 w 3217068"/>
                <a:gd name="connsiteY3" fmla="*/ 0 h 1696244"/>
                <a:gd name="connsiteX0" fmla="*/ 3179762 w 3179762"/>
                <a:gd name="connsiteY0" fmla="*/ 1647825 h 1712913"/>
                <a:gd name="connsiteX1" fmla="*/ 1689101 w 3179762"/>
                <a:gd name="connsiteY1" fmla="*/ 1690688 h 1712913"/>
                <a:gd name="connsiteX2" fmla="*/ 465137 w 3179762"/>
                <a:gd name="connsiteY2" fmla="*/ 1514475 h 1712913"/>
                <a:gd name="connsiteX3" fmla="*/ 165100 w 3179762"/>
                <a:gd name="connsiteY3" fmla="*/ 557213 h 1712913"/>
                <a:gd name="connsiteX4" fmla="*/ 1455737 w 3179762"/>
                <a:gd name="connsiteY4" fmla="*/ 0 h 1712913"/>
                <a:gd name="connsiteX0" fmla="*/ 3155950 w 3155950"/>
                <a:gd name="connsiteY0" fmla="*/ 1633538 h 1710532"/>
                <a:gd name="connsiteX1" fmla="*/ 1689101 w 3155950"/>
                <a:gd name="connsiteY1" fmla="*/ 1690688 h 1710532"/>
                <a:gd name="connsiteX2" fmla="*/ 465137 w 3155950"/>
                <a:gd name="connsiteY2" fmla="*/ 1514475 h 1710532"/>
                <a:gd name="connsiteX3" fmla="*/ 165100 w 3155950"/>
                <a:gd name="connsiteY3" fmla="*/ 557213 h 1710532"/>
                <a:gd name="connsiteX4" fmla="*/ 1455737 w 3155950"/>
                <a:gd name="connsiteY4" fmla="*/ 0 h 1710532"/>
                <a:gd name="connsiteX0" fmla="*/ 3155950 w 3155950"/>
                <a:gd name="connsiteY0" fmla="*/ 1633538 h 1734345"/>
                <a:gd name="connsiteX1" fmla="*/ 1646238 w 3155950"/>
                <a:gd name="connsiteY1" fmla="*/ 1714501 h 1734345"/>
                <a:gd name="connsiteX2" fmla="*/ 465137 w 3155950"/>
                <a:gd name="connsiteY2" fmla="*/ 1514475 h 1734345"/>
                <a:gd name="connsiteX3" fmla="*/ 165100 w 3155950"/>
                <a:gd name="connsiteY3" fmla="*/ 557213 h 1734345"/>
                <a:gd name="connsiteX4" fmla="*/ 1455737 w 3155950"/>
                <a:gd name="connsiteY4" fmla="*/ 0 h 1734345"/>
                <a:gd name="connsiteX0" fmla="*/ 3103563 w 3103563"/>
                <a:gd name="connsiteY0" fmla="*/ 1633538 h 1734345"/>
                <a:gd name="connsiteX1" fmla="*/ 1593851 w 3103563"/>
                <a:gd name="connsiteY1" fmla="*/ 1714501 h 1734345"/>
                <a:gd name="connsiteX2" fmla="*/ 412750 w 3103563"/>
                <a:gd name="connsiteY2" fmla="*/ 1514475 h 1734345"/>
                <a:gd name="connsiteX3" fmla="*/ 165100 w 3103563"/>
                <a:gd name="connsiteY3" fmla="*/ 704850 h 1734345"/>
                <a:gd name="connsiteX4" fmla="*/ 1403350 w 3103563"/>
                <a:gd name="connsiteY4" fmla="*/ 0 h 1734345"/>
                <a:gd name="connsiteX0" fmla="*/ 3118644 w 3118644"/>
                <a:gd name="connsiteY0" fmla="*/ 1633538 h 1740695"/>
                <a:gd name="connsiteX1" fmla="*/ 1608932 w 3118644"/>
                <a:gd name="connsiteY1" fmla="*/ 1714501 h 1740695"/>
                <a:gd name="connsiteX2" fmla="*/ 337343 w 3118644"/>
                <a:gd name="connsiteY2" fmla="*/ 1476375 h 1740695"/>
                <a:gd name="connsiteX3" fmla="*/ 180181 w 3118644"/>
                <a:gd name="connsiteY3" fmla="*/ 704850 h 1740695"/>
                <a:gd name="connsiteX4" fmla="*/ 1418431 w 3118644"/>
                <a:gd name="connsiteY4" fmla="*/ 0 h 1740695"/>
                <a:gd name="connsiteX0" fmla="*/ 3132931 w 3132931"/>
                <a:gd name="connsiteY0" fmla="*/ 1614488 h 1737520"/>
                <a:gd name="connsiteX1" fmla="*/ 1608932 w 3132931"/>
                <a:gd name="connsiteY1" fmla="*/ 1714501 h 1737520"/>
                <a:gd name="connsiteX2" fmla="*/ 337343 w 3132931"/>
                <a:gd name="connsiteY2" fmla="*/ 1476375 h 1737520"/>
                <a:gd name="connsiteX3" fmla="*/ 180181 w 3132931"/>
                <a:gd name="connsiteY3" fmla="*/ 704850 h 1737520"/>
                <a:gd name="connsiteX4" fmla="*/ 1418431 w 3132931"/>
                <a:gd name="connsiteY4" fmla="*/ 0 h 1737520"/>
                <a:gd name="connsiteX0" fmla="*/ 3132931 w 3132931"/>
                <a:gd name="connsiteY0" fmla="*/ 1614488 h 1794670"/>
                <a:gd name="connsiteX1" fmla="*/ 1575595 w 3132931"/>
                <a:gd name="connsiteY1" fmla="*/ 1771651 h 1794670"/>
                <a:gd name="connsiteX2" fmla="*/ 337343 w 3132931"/>
                <a:gd name="connsiteY2" fmla="*/ 1476375 h 1794670"/>
                <a:gd name="connsiteX3" fmla="*/ 180181 w 3132931"/>
                <a:gd name="connsiteY3" fmla="*/ 704850 h 1794670"/>
                <a:gd name="connsiteX4" fmla="*/ 1418431 w 3132931"/>
                <a:gd name="connsiteY4" fmla="*/ 0 h 1794670"/>
                <a:gd name="connsiteX0" fmla="*/ 3148806 w 3148806"/>
                <a:gd name="connsiteY0" fmla="*/ 1614488 h 1800226"/>
                <a:gd name="connsiteX1" fmla="*/ 1591470 w 3148806"/>
                <a:gd name="connsiteY1" fmla="*/ 1771651 h 1800226"/>
                <a:gd name="connsiteX2" fmla="*/ 257968 w 3148806"/>
                <a:gd name="connsiteY2" fmla="*/ 1443038 h 1800226"/>
                <a:gd name="connsiteX3" fmla="*/ 196056 w 3148806"/>
                <a:gd name="connsiteY3" fmla="*/ 704850 h 1800226"/>
                <a:gd name="connsiteX4" fmla="*/ 1434306 w 3148806"/>
                <a:gd name="connsiteY4" fmla="*/ 0 h 1800226"/>
                <a:gd name="connsiteX0" fmla="*/ 3201193 w 3201193"/>
                <a:gd name="connsiteY0" fmla="*/ 1614488 h 1800226"/>
                <a:gd name="connsiteX1" fmla="*/ 1643857 w 3201193"/>
                <a:gd name="connsiteY1" fmla="*/ 1771651 h 1800226"/>
                <a:gd name="connsiteX2" fmla="*/ 310355 w 3201193"/>
                <a:gd name="connsiteY2" fmla="*/ 1443038 h 1800226"/>
                <a:gd name="connsiteX3" fmla="*/ 196056 w 3201193"/>
                <a:gd name="connsiteY3" fmla="*/ 533400 h 1800226"/>
                <a:gd name="connsiteX4" fmla="*/ 1486693 w 3201193"/>
                <a:gd name="connsiteY4" fmla="*/ 0 h 1800226"/>
                <a:gd name="connsiteX0" fmla="*/ 3198018 w 3198018"/>
                <a:gd name="connsiteY0" fmla="*/ 1600201 h 1785939"/>
                <a:gd name="connsiteX1" fmla="*/ 1640682 w 3198018"/>
                <a:gd name="connsiteY1" fmla="*/ 1757364 h 1785939"/>
                <a:gd name="connsiteX2" fmla="*/ 307180 w 3198018"/>
                <a:gd name="connsiteY2" fmla="*/ 1428751 h 1785939"/>
                <a:gd name="connsiteX3" fmla="*/ 192881 w 3198018"/>
                <a:gd name="connsiteY3" fmla="*/ 519113 h 1785939"/>
                <a:gd name="connsiteX4" fmla="*/ 1464468 w 3198018"/>
                <a:gd name="connsiteY4" fmla="*/ 0 h 1785939"/>
                <a:gd name="connsiteX0" fmla="*/ 3198018 w 3198018"/>
                <a:gd name="connsiteY0" fmla="*/ 1600201 h 1785939"/>
                <a:gd name="connsiteX1" fmla="*/ 1640682 w 3198018"/>
                <a:gd name="connsiteY1" fmla="*/ 1757364 h 1785939"/>
                <a:gd name="connsiteX2" fmla="*/ 307180 w 3198018"/>
                <a:gd name="connsiteY2" fmla="*/ 1428751 h 1785939"/>
                <a:gd name="connsiteX3" fmla="*/ 192881 w 3198018"/>
                <a:gd name="connsiteY3" fmla="*/ 519113 h 1785939"/>
                <a:gd name="connsiteX4" fmla="*/ 1464468 w 3198018"/>
                <a:gd name="connsiteY4" fmla="*/ 0 h 1785939"/>
                <a:gd name="connsiteX0" fmla="*/ 3198018 w 3198018"/>
                <a:gd name="connsiteY0" fmla="*/ 1616076 h 1801814"/>
                <a:gd name="connsiteX1" fmla="*/ 1640682 w 3198018"/>
                <a:gd name="connsiteY1" fmla="*/ 1773239 h 1801814"/>
                <a:gd name="connsiteX2" fmla="*/ 307180 w 3198018"/>
                <a:gd name="connsiteY2" fmla="*/ 1444626 h 1801814"/>
                <a:gd name="connsiteX3" fmla="*/ 192881 w 3198018"/>
                <a:gd name="connsiteY3" fmla="*/ 534988 h 1801814"/>
                <a:gd name="connsiteX4" fmla="*/ 1464468 w 3198018"/>
                <a:gd name="connsiteY4" fmla="*/ 15875 h 1801814"/>
                <a:gd name="connsiteX0" fmla="*/ 3197225 w 3197225"/>
                <a:gd name="connsiteY0" fmla="*/ 1635126 h 1820864"/>
                <a:gd name="connsiteX1" fmla="*/ 1639889 w 3197225"/>
                <a:gd name="connsiteY1" fmla="*/ 1792289 h 1820864"/>
                <a:gd name="connsiteX2" fmla="*/ 306387 w 3197225"/>
                <a:gd name="connsiteY2" fmla="*/ 1463676 h 1820864"/>
                <a:gd name="connsiteX3" fmla="*/ 192088 w 3197225"/>
                <a:gd name="connsiteY3" fmla="*/ 554038 h 1820864"/>
                <a:gd name="connsiteX4" fmla="*/ 1458913 w 3197225"/>
                <a:gd name="connsiteY4" fmla="*/ 15875 h 1820864"/>
                <a:gd name="connsiteX0" fmla="*/ 3197225 w 3197225"/>
                <a:gd name="connsiteY0" fmla="*/ 1619251 h 1804989"/>
                <a:gd name="connsiteX1" fmla="*/ 1639889 w 3197225"/>
                <a:gd name="connsiteY1" fmla="*/ 1776414 h 1804989"/>
                <a:gd name="connsiteX2" fmla="*/ 306387 w 3197225"/>
                <a:gd name="connsiteY2" fmla="*/ 1447801 h 1804989"/>
                <a:gd name="connsiteX3" fmla="*/ 192088 w 3197225"/>
                <a:gd name="connsiteY3" fmla="*/ 538163 h 1804989"/>
                <a:gd name="connsiteX4" fmla="*/ 1458913 w 3197225"/>
                <a:gd name="connsiteY4" fmla="*/ 0 h 1804989"/>
                <a:gd name="connsiteX0" fmla="*/ 3197225 w 3197225"/>
                <a:gd name="connsiteY0" fmla="*/ 1619251 h 1804989"/>
                <a:gd name="connsiteX1" fmla="*/ 1639889 w 3197225"/>
                <a:gd name="connsiteY1" fmla="*/ 1776414 h 1804989"/>
                <a:gd name="connsiteX2" fmla="*/ 306387 w 3197225"/>
                <a:gd name="connsiteY2" fmla="*/ 1447801 h 1804989"/>
                <a:gd name="connsiteX3" fmla="*/ 192088 w 3197225"/>
                <a:gd name="connsiteY3" fmla="*/ 538163 h 1804989"/>
                <a:gd name="connsiteX4" fmla="*/ 1458913 w 3197225"/>
                <a:gd name="connsiteY4" fmla="*/ 0 h 1804989"/>
                <a:gd name="connsiteX0" fmla="*/ 3197225 w 3197225"/>
                <a:gd name="connsiteY0" fmla="*/ 1619251 h 1804989"/>
                <a:gd name="connsiteX1" fmla="*/ 1639889 w 3197225"/>
                <a:gd name="connsiteY1" fmla="*/ 1776414 h 1804989"/>
                <a:gd name="connsiteX2" fmla="*/ 306387 w 3197225"/>
                <a:gd name="connsiteY2" fmla="*/ 1447801 h 1804989"/>
                <a:gd name="connsiteX3" fmla="*/ 192088 w 3197225"/>
                <a:gd name="connsiteY3" fmla="*/ 538163 h 1804989"/>
                <a:gd name="connsiteX4" fmla="*/ 1458913 w 3197225"/>
                <a:gd name="connsiteY4" fmla="*/ 0 h 1804989"/>
                <a:gd name="connsiteX0" fmla="*/ 3201987 w 3201987"/>
                <a:gd name="connsiteY0" fmla="*/ 1619251 h 1804989"/>
                <a:gd name="connsiteX1" fmla="*/ 1644651 w 3201987"/>
                <a:gd name="connsiteY1" fmla="*/ 1776414 h 1804989"/>
                <a:gd name="connsiteX2" fmla="*/ 311149 w 3201987"/>
                <a:gd name="connsiteY2" fmla="*/ 1447801 h 1804989"/>
                <a:gd name="connsiteX3" fmla="*/ 192088 w 3201987"/>
                <a:gd name="connsiteY3" fmla="*/ 552450 h 1804989"/>
                <a:gd name="connsiteX4" fmla="*/ 1463675 w 3201987"/>
                <a:gd name="connsiteY4" fmla="*/ 0 h 1804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1987" h="1804989">
                  <a:moveTo>
                    <a:pt x="3201987" y="1619251"/>
                  </a:moveTo>
                  <a:cubicBezTo>
                    <a:pt x="3200400" y="1619251"/>
                    <a:pt x="2126457" y="1804989"/>
                    <a:pt x="1644651" y="1776414"/>
                  </a:cubicBezTo>
                  <a:cubicBezTo>
                    <a:pt x="1162845" y="1747839"/>
                    <a:pt x="553243" y="1651795"/>
                    <a:pt x="311149" y="1447801"/>
                  </a:cubicBezTo>
                  <a:cubicBezTo>
                    <a:pt x="69055" y="1243807"/>
                    <a:pt x="0" y="793750"/>
                    <a:pt x="192088" y="552450"/>
                  </a:cubicBezTo>
                  <a:cubicBezTo>
                    <a:pt x="384176" y="311150"/>
                    <a:pt x="863598" y="50799"/>
                    <a:pt x="1463675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91" name="CasellaDiTesto 90"/>
          <p:cNvSpPr txBox="1"/>
          <p:nvPr/>
        </p:nvSpPr>
        <p:spPr>
          <a:xfrm>
            <a:off x="4867834" y="5002302"/>
            <a:ext cx="139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70C0"/>
                </a:solidFill>
              </a:rPr>
              <a:t>...............</a:t>
            </a:r>
            <a:endParaRPr lang="it-IT" sz="2400" dirty="0">
              <a:solidFill>
                <a:srgbClr val="0070C0"/>
              </a:solidFill>
            </a:endParaRPr>
          </a:p>
        </p:txBody>
      </p:sp>
      <p:grpSp>
        <p:nvGrpSpPr>
          <p:cNvPr id="10" name="Gruppo 45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1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2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Connettore 1 11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Connettore 1 10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2" name="Connettore 1 9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Connettore 1 9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8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8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1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1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66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58" name="Connettore 1 5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ttore 1 5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Connettore 1 5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Rettangolo 113"/>
          <p:cNvSpPr/>
          <p:nvPr/>
        </p:nvSpPr>
        <p:spPr>
          <a:xfrm>
            <a:off x="806823" y="1869974"/>
            <a:ext cx="8041341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b="1" dirty="0" err="1" smtClean="0">
                <a:solidFill>
                  <a:srgbClr val="C00000"/>
                </a:solidFill>
                <a:sym typeface="Symbol"/>
              </a:rPr>
              <a:t>Theorem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 3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For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any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integer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k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sz="2400" dirty="0" smtClean="0">
                <a:solidFill>
                  <a:prstClr val="black"/>
                </a:solidFill>
              </a:rPr>
              <a:t> 1</a:t>
            </a:r>
            <a:r>
              <a:rPr lang="it-IT" sz="2400" i="1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there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a </a:t>
            </a:r>
            <a:r>
              <a:rPr lang="it-IT" sz="2400" dirty="0" err="1" smtClean="0">
                <a:solidFill>
                  <a:prstClr val="black"/>
                </a:solidFill>
              </a:rPr>
              <a:t>graph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that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fan-planar </a:t>
            </a:r>
            <a:r>
              <a:rPr lang="it-IT" sz="2400" dirty="0" err="1" smtClean="0">
                <a:solidFill>
                  <a:prstClr val="black"/>
                </a:solidFill>
              </a:rPr>
              <a:t>but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not</a:t>
            </a:r>
            <a:r>
              <a:rPr lang="it-IT" sz="2400" dirty="0" smtClean="0">
                <a:solidFill>
                  <a:prstClr val="black"/>
                </a:solidFill>
              </a:rPr>
              <a:t> k-planar.</a:t>
            </a:r>
            <a:endParaRPr lang="it-IT" sz="2400" i="1" dirty="0" smtClean="0">
              <a:solidFill>
                <a:prstClr val="black"/>
              </a:solidFill>
              <a:sym typeface="Symbol"/>
            </a:endParaRPr>
          </a:p>
        </p:txBody>
      </p:sp>
      <p:sp>
        <p:nvSpPr>
          <p:cNvPr id="115" name="Rettangolo 114"/>
          <p:cNvSpPr/>
          <p:nvPr/>
        </p:nvSpPr>
        <p:spPr>
          <a:xfrm>
            <a:off x="833716" y="3240308"/>
            <a:ext cx="80012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Proof sketch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  <a:r>
              <a:rPr lang="en-US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/>
              <a:t>The idea is to find a fan-planar graph whose crossing number is greater than km/2. Such a graph is </a:t>
            </a:r>
            <a:r>
              <a:rPr lang="en-US" sz="2400" i="1" dirty="0" smtClean="0"/>
              <a:t>K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i="1" baseline="-25000" dirty="0" smtClean="0"/>
              <a:t>,</a:t>
            </a:r>
            <a:r>
              <a:rPr lang="en-US" sz="2400" i="1" baseline="-25000" dirty="0" smtClean="0">
                <a:solidFill>
                  <a:srgbClr val="009900"/>
                </a:solidFill>
              </a:rPr>
              <a:t>3</a:t>
            </a:r>
            <a:r>
              <a:rPr lang="en-US" sz="2400" i="1" baseline="-25000" dirty="0" smtClean="0"/>
              <a:t>,</a:t>
            </a:r>
            <a:r>
              <a:rPr lang="en-US" sz="2400" i="1" baseline="-25000" dirty="0" smtClean="0">
                <a:solidFill>
                  <a:srgbClr val="0000CC"/>
                </a:solidFill>
              </a:rPr>
              <a:t>4k+2</a:t>
            </a:r>
            <a:r>
              <a:rPr lang="en-US" sz="2400" dirty="0" smtClean="0"/>
              <a:t>.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10" name="Gruppo 45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1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2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Connettore 1 11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Connettore 1 10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7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2" name="Connettore 1 9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Connettore 1 9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5" name="Connettore 1 84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8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31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1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66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58" name="Connettore 1 5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ttore 1 59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Connettore 1 5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Rettangolo 113"/>
          <p:cNvSpPr/>
          <p:nvPr/>
        </p:nvSpPr>
        <p:spPr>
          <a:xfrm>
            <a:off x="793376" y="3308810"/>
            <a:ext cx="8041341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b="1" dirty="0" err="1" smtClean="0">
                <a:solidFill>
                  <a:srgbClr val="C00000"/>
                </a:solidFill>
                <a:sym typeface="Symbol"/>
              </a:rPr>
              <a:t>Theorem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 4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For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any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integer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k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&gt;</a:t>
            </a:r>
            <a:r>
              <a:rPr lang="en-US" sz="2400" dirty="0" smtClean="0">
                <a:solidFill>
                  <a:prstClr val="black"/>
                </a:solidFill>
              </a:rPr>
              <a:t> 1</a:t>
            </a:r>
            <a:r>
              <a:rPr lang="it-IT" sz="2400" i="1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there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a </a:t>
            </a:r>
            <a:r>
              <a:rPr lang="it-IT" sz="2400" dirty="0" err="1" smtClean="0">
                <a:solidFill>
                  <a:prstClr val="black"/>
                </a:solidFill>
              </a:rPr>
              <a:t>graph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that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k-planar </a:t>
            </a:r>
            <a:r>
              <a:rPr lang="it-IT" sz="2400" dirty="0" err="1" smtClean="0">
                <a:solidFill>
                  <a:prstClr val="black"/>
                </a:solidFill>
              </a:rPr>
              <a:t>but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not</a:t>
            </a:r>
            <a:r>
              <a:rPr lang="it-IT" sz="2400" dirty="0" smtClean="0">
                <a:solidFill>
                  <a:prstClr val="black"/>
                </a:solidFill>
              </a:rPr>
              <a:t> fan-planar.</a:t>
            </a:r>
            <a:endParaRPr lang="it-IT" sz="2400" i="1" dirty="0" smtClean="0">
              <a:solidFill>
                <a:prstClr val="black"/>
              </a:solidFill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115" name="Gruppo 114"/>
          <p:cNvGrpSpPr>
            <a:grpSpLocks noChangeAspect="1"/>
          </p:cNvGrpSpPr>
          <p:nvPr/>
        </p:nvGrpSpPr>
        <p:grpSpPr>
          <a:xfrm>
            <a:off x="244029" y="1585607"/>
            <a:ext cx="3180399" cy="2160000"/>
            <a:chOff x="201166" y="1842761"/>
            <a:chExt cx="3910272" cy="2655701"/>
          </a:xfrm>
        </p:grpSpPr>
        <p:sp>
          <p:nvSpPr>
            <p:cNvPr id="193" name="Ovale 192"/>
            <p:cNvSpPr/>
            <p:nvPr/>
          </p:nvSpPr>
          <p:spPr>
            <a:xfrm rot="9047765">
              <a:off x="1604712" y="3604123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4" name="Ovale 193"/>
            <p:cNvSpPr/>
            <p:nvPr/>
          </p:nvSpPr>
          <p:spPr>
            <a:xfrm rot="10800000">
              <a:off x="2538232" y="3570792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5" name="Ovale 194"/>
            <p:cNvSpPr/>
            <p:nvPr/>
          </p:nvSpPr>
          <p:spPr>
            <a:xfrm rot="9889137">
              <a:off x="2047200" y="2312359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6" name="Ovale 195"/>
            <p:cNvSpPr/>
            <p:nvPr/>
          </p:nvSpPr>
          <p:spPr>
            <a:xfrm rot="10800000">
              <a:off x="1302267" y="2832580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7" name="Ovale 196"/>
            <p:cNvSpPr/>
            <p:nvPr/>
          </p:nvSpPr>
          <p:spPr>
            <a:xfrm rot="10800000">
              <a:off x="2862185" y="2832580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98" name="Connettore 1 197"/>
            <p:cNvCxnSpPr>
              <a:stCxn id="194" idx="6"/>
              <a:endCxn id="196" idx="1"/>
            </p:cNvCxnSpPr>
            <p:nvPr/>
          </p:nvCxnSpPr>
          <p:spPr>
            <a:xfrm flipH="1" flipV="1">
              <a:off x="1468700" y="2984455"/>
              <a:ext cx="1069532" cy="675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1 198"/>
            <p:cNvCxnSpPr>
              <a:stCxn id="193" idx="3"/>
              <a:endCxn id="195" idx="7"/>
            </p:cNvCxnSpPr>
            <p:nvPr/>
          </p:nvCxnSpPr>
          <p:spPr>
            <a:xfrm flipV="1">
              <a:off x="1728745" y="2478513"/>
              <a:ext cx="367469" cy="1128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1 199"/>
            <p:cNvCxnSpPr>
              <a:stCxn id="197" idx="7"/>
              <a:endCxn id="193" idx="2"/>
            </p:cNvCxnSpPr>
            <p:nvPr/>
          </p:nvCxnSpPr>
          <p:spPr>
            <a:xfrm flipH="1">
              <a:off x="1787309" y="2984455"/>
              <a:ext cx="1103432" cy="66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1 200"/>
            <p:cNvCxnSpPr>
              <a:stCxn id="194" idx="4"/>
              <a:endCxn id="195" idx="1"/>
            </p:cNvCxnSpPr>
            <p:nvPr/>
          </p:nvCxnSpPr>
          <p:spPr>
            <a:xfrm flipH="1" flipV="1">
              <a:off x="2229281" y="2445566"/>
              <a:ext cx="406446" cy="11252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1 201"/>
            <p:cNvCxnSpPr>
              <a:stCxn id="196" idx="2"/>
              <a:endCxn id="197" idx="6"/>
            </p:cNvCxnSpPr>
            <p:nvPr/>
          </p:nvCxnSpPr>
          <p:spPr>
            <a:xfrm>
              <a:off x="1497256" y="2921547"/>
              <a:ext cx="136492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1 202"/>
            <p:cNvCxnSpPr>
              <a:stCxn id="194" idx="7"/>
              <a:endCxn id="193" idx="1"/>
            </p:cNvCxnSpPr>
            <p:nvPr/>
          </p:nvCxnSpPr>
          <p:spPr>
            <a:xfrm flipH="1" flipV="1">
              <a:off x="1796019" y="3717307"/>
              <a:ext cx="770769" cy="53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1 203"/>
            <p:cNvCxnSpPr>
              <a:stCxn id="193" idx="4"/>
              <a:endCxn id="196" idx="0"/>
            </p:cNvCxnSpPr>
            <p:nvPr/>
          </p:nvCxnSpPr>
          <p:spPr>
            <a:xfrm flipH="1" flipV="1">
              <a:off x="1399761" y="3010513"/>
              <a:ext cx="254876" cy="6049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1 204"/>
            <p:cNvCxnSpPr>
              <a:stCxn id="196" idx="3"/>
              <a:endCxn id="195" idx="6"/>
            </p:cNvCxnSpPr>
            <p:nvPr/>
          </p:nvCxnSpPr>
          <p:spPr>
            <a:xfrm flipV="1">
              <a:off x="1468700" y="2424624"/>
              <a:ext cx="581902" cy="4340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1 205"/>
            <p:cNvCxnSpPr>
              <a:stCxn id="195" idx="2"/>
              <a:endCxn id="197" idx="5"/>
            </p:cNvCxnSpPr>
            <p:nvPr/>
          </p:nvCxnSpPr>
          <p:spPr>
            <a:xfrm>
              <a:off x="2238787" y="2378028"/>
              <a:ext cx="651954" cy="4806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1 206"/>
            <p:cNvCxnSpPr>
              <a:stCxn id="194" idx="3"/>
              <a:endCxn id="197" idx="0"/>
            </p:cNvCxnSpPr>
            <p:nvPr/>
          </p:nvCxnSpPr>
          <p:spPr>
            <a:xfrm flipV="1">
              <a:off x="2704666" y="3010513"/>
              <a:ext cx="255014" cy="5863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Ovale 207"/>
            <p:cNvSpPr/>
            <p:nvPr/>
          </p:nvSpPr>
          <p:spPr>
            <a:xfrm rot="10800000">
              <a:off x="360850" y="3573979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9" name="Ovale 208"/>
            <p:cNvSpPr/>
            <p:nvPr/>
          </p:nvSpPr>
          <p:spPr>
            <a:xfrm rot="10800000">
              <a:off x="3720326" y="3573979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10" name="Connettore 1 209"/>
            <p:cNvCxnSpPr>
              <a:stCxn id="196" idx="7"/>
              <a:endCxn id="208" idx="3"/>
            </p:cNvCxnSpPr>
            <p:nvPr/>
          </p:nvCxnSpPr>
          <p:spPr>
            <a:xfrm flipH="1">
              <a:off x="527284" y="2984455"/>
              <a:ext cx="803539" cy="6155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1 210"/>
            <p:cNvCxnSpPr>
              <a:stCxn id="208" idx="1"/>
              <a:endCxn id="193" idx="6"/>
            </p:cNvCxnSpPr>
            <p:nvPr/>
          </p:nvCxnSpPr>
          <p:spPr>
            <a:xfrm>
              <a:off x="527284" y="3725855"/>
              <a:ext cx="1089821" cy="106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1 211"/>
            <p:cNvCxnSpPr>
              <a:stCxn id="194" idx="1"/>
              <a:endCxn id="209" idx="7"/>
            </p:cNvCxnSpPr>
            <p:nvPr/>
          </p:nvCxnSpPr>
          <p:spPr>
            <a:xfrm>
              <a:off x="2704666" y="3722667"/>
              <a:ext cx="1044216" cy="31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1 212"/>
            <p:cNvCxnSpPr>
              <a:stCxn id="209" idx="5"/>
              <a:endCxn id="197" idx="1"/>
            </p:cNvCxnSpPr>
            <p:nvPr/>
          </p:nvCxnSpPr>
          <p:spPr>
            <a:xfrm flipH="1" flipV="1">
              <a:off x="3028618" y="2984455"/>
              <a:ext cx="720263" cy="6155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Figura a mano libera 213"/>
            <p:cNvSpPr/>
            <p:nvPr/>
          </p:nvSpPr>
          <p:spPr>
            <a:xfrm>
              <a:off x="475753" y="3749218"/>
              <a:ext cx="2179478" cy="296167"/>
            </a:xfrm>
            <a:custGeom>
              <a:avLst/>
              <a:gdLst>
                <a:gd name="connsiteX0" fmla="*/ 0 w 1624012"/>
                <a:gd name="connsiteY0" fmla="*/ 9525 h 239713"/>
                <a:gd name="connsiteX1" fmla="*/ 919162 w 1624012"/>
                <a:gd name="connsiteY1" fmla="*/ 238125 h 239713"/>
                <a:gd name="connsiteX2" fmla="*/ 1624012 w 1624012"/>
                <a:gd name="connsiteY2" fmla="*/ 0 h 239713"/>
                <a:gd name="connsiteX0" fmla="*/ 0 w 1624012"/>
                <a:gd name="connsiteY0" fmla="*/ 9525 h 239713"/>
                <a:gd name="connsiteX1" fmla="*/ 795337 w 1624012"/>
                <a:gd name="connsiteY1" fmla="*/ 238125 h 239713"/>
                <a:gd name="connsiteX2" fmla="*/ 1624012 w 1624012"/>
                <a:gd name="connsiteY2" fmla="*/ 0 h 239713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725" h="239712">
                  <a:moveTo>
                    <a:pt x="0" y="9525"/>
                  </a:moveTo>
                  <a:cubicBezTo>
                    <a:pt x="271858" y="167481"/>
                    <a:pt x="512763" y="239712"/>
                    <a:pt x="781050" y="238125"/>
                  </a:cubicBezTo>
                  <a:cubicBezTo>
                    <a:pt x="1049337" y="236538"/>
                    <a:pt x="1392634" y="118269"/>
                    <a:pt x="1609725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5" name="Figura a mano libera 214"/>
            <p:cNvSpPr/>
            <p:nvPr/>
          </p:nvSpPr>
          <p:spPr>
            <a:xfrm>
              <a:off x="1681558" y="3760986"/>
              <a:ext cx="2179478" cy="296167"/>
            </a:xfrm>
            <a:custGeom>
              <a:avLst/>
              <a:gdLst>
                <a:gd name="connsiteX0" fmla="*/ 0 w 1624012"/>
                <a:gd name="connsiteY0" fmla="*/ 9525 h 239713"/>
                <a:gd name="connsiteX1" fmla="*/ 919162 w 1624012"/>
                <a:gd name="connsiteY1" fmla="*/ 238125 h 239713"/>
                <a:gd name="connsiteX2" fmla="*/ 1624012 w 1624012"/>
                <a:gd name="connsiteY2" fmla="*/ 0 h 239713"/>
                <a:gd name="connsiteX0" fmla="*/ 0 w 1624012"/>
                <a:gd name="connsiteY0" fmla="*/ 9525 h 239713"/>
                <a:gd name="connsiteX1" fmla="*/ 795337 w 1624012"/>
                <a:gd name="connsiteY1" fmla="*/ 238125 h 239713"/>
                <a:gd name="connsiteX2" fmla="*/ 1624012 w 1624012"/>
                <a:gd name="connsiteY2" fmla="*/ 0 h 239713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725" h="239712">
                  <a:moveTo>
                    <a:pt x="0" y="9525"/>
                  </a:moveTo>
                  <a:cubicBezTo>
                    <a:pt x="271858" y="167481"/>
                    <a:pt x="512763" y="239712"/>
                    <a:pt x="781050" y="238125"/>
                  </a:cubicBezTo>
                  <a:cubicBezTo>
                    <a:pt x="1049337" y="236538"/>
                    <a:pt x="1392634" y="118269"/>
                    <a:pt x="1609725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6" name="Figura a mano libera 215"/>
            <p:cNvSpPr/>
            <p:nvPr/>
          </p:nvSpPr>
          <p:spPr>
            <a:xfrm>
              <a:off x="449960" y="3760986"/>
              <a:ext cx="3404628" cy="737476"/>
            </a:xfrm>
            <a:custGeom>
              <a:avLst/>
              <a:gdLst>
                <a:gd name="connsiteX0" fmla="*/ 0 w 2514600"/>
                <a:gd name="connsiteY0" fmla="*/ 0 h 596899"/>
                <a:gd name="connsiteX1" fmla="*/ 571500 w 2514600"/>
                <a:gd name="connsiteY1" fmla="*/ 476250 h 596899"/>
                <a:gd name="connsiteX2" fmla="*/ 1685925 w 2514600"/>
                <a:gd name="connsiteY2" fmla="*/ 519112 h 596899"/>
                <a:gd name="connsiteX3" fmla="*/ 2514600 w 2514600"/>
                <a:gd name="connsiteY3" fmla="*/ 9525 h 596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14600" h="596899">
                  <a:moveTo>
                    <a:pt x="0" y="0"/>
                  </a:moveTo>
                  <a:cubicBezTo>
                    <a:pt x="145256" y="194865"/>
                    <a:pt x="290513" y="389731"/>
                    <a:pt x="571500" y="476250"/>
                  </a:cubicBezTo>
                  <a:cubicBezTo>
                    <a:pt x="852487" y="562769"/>
                    <a:pt x="1362075" y="596899"/>
                    <a:pt x="1685925" y="519112"/>
                  </a:cubicBezTo>
                  <a:cubicBezTo>
                    <a:pt x="2009775" y="441325"/>
                    <a:pt x="2262187" y="225425"/>
                    <a:pt x="2514600" y="9525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7" name="Figura a mano libera 216"/>
            <p:cNvSpPr/>
            <p:nvPr/>
          </p:nvSpPr>
          <p:spPr>
            <a:xfrm>
              <a:off x="431690" y="2232095"/>
              <a:ext cx="1649655" cy="1328831"/>
            </a:xfrm>
            <a:custGeom>
              <a:avLst/>
              <a:gdLst>
                <a:gd name="connsiteX0" fmla="*/ 23019 w 1218407"/>
                <a:gd name="connsiteY0" fmla="*/ 1075531 h 1075531"/>
                <a:gd name="connsiteX1" fmla="*/ 13494 w 1218407"/>
                <a:gd name="connsiteY1" fmla="*/ 765968 h 1075531"/>
                <a:gd name="connsiteX2" fmla="*/ 103982 w 1218407"/>
                <a:gd name="connsiteY2" fmla="*/ 432593 h 1075531"/>
                <a:gd name="connsiteX3" fmla="*/ 356394 w 1218407"/>
                <a:gd name="connsiteY3" fmla="*/ 142081 h 1075531"/>
                <a:gd name="connsiteX4" fmla="*/ 823119 w 1218407"/>
                <a:gd name="connsiteY4" fmla="*/ 8731 h 1075531"/>
                <a:gd name="connsiteX5" fmla="*/ 1218407 w 1218407"/>
                <a:gd name="connsiteY5" fmla="*/ 89693 h 10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407" h="1075531">
                  <a:moveTo>
                    <a:pt x="23019" y="1075531"/>
                  </a:moveTo>
                  <a:cubicBezTo>
                    <a:pt x="11509" y="974327"/>
                    <a:pt x="0" y="873124"/>
                    <a:pt x="13494" y="765968"/>
                  </a:cubicBezTo>
                  <a:cubicBezTo>
                    <a:pt x="26988" y="658812"/>
                    <a:pt x="46832" y="536574"/>
                    <a:pt x="103982" y="432593"/>
                  </a:cubicBezTo>
                  <a:cubicBezTo>
                    <a:pt x="161132" y="328612"/>
                    <a:pt x="236538" y="212725"/>
                    <a:pt x="356394" y="142081"/>
                  </a:cubicBezTo>
                  <a:cubicBezTo>
                    <a:pt x="476250" y="71437"/>
                    <a:pt x="679450" y="17462"/>
                    <a:pt x="823119" y="8731"/>
                  </a:cubicBezTo>
                  <a:cubicBezTo>
                    <a:pt x="966788" y="0"/>
                    <a:pt x="1092597" y="44846"/>
                    <a:pt x="1218407" y="8969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8" name="Figura a mano libera 217"/>
            <p:cNvSpPr/>
            <p:nvPr/>
          </p:nvSpPr>
          <p:spPr>
            <a:xfrm flipH="1">
              <a:off x="2198485" y="2237980"/>
              <a:ext cx="1649655" cy="1328831"/>
            </a:xfrm>
            <a:custGeom>
              <a:avLst/>
              <a:gdLst>
                <a:gd name="connsiteX0" fmla="*/ 23019 w 1218407"/>
                <a:gd name="connsiteY0" fmla="*/ 1075531 h 1075531"/>
                <a:gd name="connsiteX1" fmla="*/ 13494 w 1218407"/>
                <a:gd name="connsiteY1" fmla="*/ 765968 h 1075531"/>
                <a:gd name="connsiteX2" fmla="*/ 103982 w 1218407"/>
                <a:gd name="connsiteY2" fmla="*/ 432593 h 1075531"/>
                <a:gd name="connsiteX3" fmla="*/ 356394 w 1218407"/>
                <a:gd name="connsiteY3" fmla="*/ 142081 h 1075531"/>
                <a:gd name="connsiteX4" fmla="*/ 823119 w 1218407"/>
                <a:gd name="connsiteY4" fmla="*/ 8731 h 1075531"/>
                <a:gd name="connsiteX5" fmla="*/ 1218407 w 1218407"/>
                <a:gd name="connsiteY5" fmla="*/ 89693 h 10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407" h="1075531">
                  <a:moveTo>
                    <a:pt x="23019" y="1075531"/>
                  </a:moveTo>
                  <a:cubicBezTo>
                    <a:pt x="11509" y="974327"/>
                    <a:pt x="0" y="873124"/>
                    <a:pt x="13494" y="765968"/>
                  </a:cubicBezTo>
                  <a:cubicBezTo>
                    <a:pt x="26988" y="658812"/>
                    <a:pt x="46832" y="536574"/>
                    <a:pt x="103982" y="432593"/>
                  </a:cubicBezTo>
                  <a:cubicBezTo>
                    <a:pt x="161132" y="328612"/>
                    <a:pt x="236538" y="212725"/>
                    <a:pt x="356394" y="142081"/>
                  </a:cubicBezTo>
                  <a:cubicBezTo>
                    <a:pt x="476250" y="71437"/>
                    <a:pt x="679450" y="17462"/>
                    <a:pt x="823119" y="8731"/>
                  </a:cubicBezTo>
                  <a:cubicBezTo>
                    <a:pt x="966788" y="0"/>
                    <a:pt x="1092597" y="44846"/>
                    <a:pt x="1218407" y="8969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9" name="Figura a mano libera 218"/>
            <p:cNvSpPr/>
            <p:nvPr/>
          </p:nvSpPr>
          <p:spPr>
            <a:xfrm>
              <a:off x="1387627" y="1842761"/>
              <a:ext cx="2723811" cy="1771122"/>
            </a:xfrm>
            <a:custGeom>
              <a:avLst/>
              <a:gdLst>
                <a:gd name="connsiteX0" fmla="*/ 0 w 2051844"/>
                <a:gd name="connsiteY0" fmla="*/ 782637 h 1425575"/>
                <a:gd name="connsiteX1" fmla="*/ 357188 w 2051844"/>
                <a:gd name="connsiteY1" fmla="*/ 187325 h 1425575"/>
                <a:gd name="connsiteX2" fmla="*/ 1138238 w 2051844"/>
                <a:gd name="connsiteY2" fmla="*/ 53975 h 1425575"/>
                <a:gd name="connsiteX3" fmla="*/ 1933575 w 2051844"/>
                <a:gd name="connsiteY3" fmla="*/ 511175 h 1425575"/>
                <a:gd name="connsiteX4" fmla="*/ 1847850 w 2051844"/>
                <a:gd name="connsiteY4" fmla="*/ 1425575 h 1425575"/>
                <a:gd name="connsiteX0" fmla="*/ 0 w 2004219"/>
                <a:gd name="connsiteY0" fmla="*/ 777081 h 1420019"/>
                <a:gd name="connsiteX1" fmla="*/ 357188 w 2004219"/>
                <a:gd name="connsiteY1" fmla="*/ 181769 h 1420019"/>
                <a:gd name="connsiteX2" fmla="*/ 1138238 w 2004219"/>
                <a:gd name="connsiteY2" fmla="*/ 48419 h 1420019"/>
                <a:gd name="connsiteX3" fmla="*/ 1885950 w 2004219"/>
                <a:gd name="connsiteY3" fmla="*/ 472282 h 1420019"/>
                <a:gd name="connsiteX4" fmla="*/ 1847850 w 2004219"/>
                <a:gd name="connsiteY4" fmla="*/ 1420019 h 1420019"/>
                <a:gd name="connsiteX0" fmla="*/ 0 w 2004219"/>
                <a:gd name="connsiteY0" fmla="*/ 776287 h 1419225"/>
                <a:gd name="connsiteX1" fmla="*/ 381001 w 2004219"/>
                <a:gd name="connsiteY1" fmla="*/ 185737 h 1419225"/>
                <a:gd name="connsiteX2" fmla="*/ 1138238 w 2004219"/>
                <a:gd name="connsiteY2" fmla="*/ 47625 h 1419225"/>
                <a:gd name="connsiteX3" fmla="*/ 1885950 w 2004219"/>
                <a:gd name="connsiteY3" fmla="*/ 471488 h 1419225"/>
                <a:gd name="connsiteX4" fmla="*/ 1847850 w 2004219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71662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519113 h 1419225"/>
                <a:gd name="connsiteX4" fmla="*/ 1847850 w 2011760"/>
                <a:gd name="connsiteY4" fmla="*/ 1419225 h 1419225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760" h="1433513">
                  <a:moveTo>
                    <a:pt x="0" y="790575"/>
                  </a:moveTo>
                  <a:cubicBezTo>
                    <a:pt x="83741" y="553641"/>
                    <a:pt x="192088" y="323850"/>
                    <a:pt x="381001" y="200025"/>
                  </a:cubicBezTo>
                  <a:cubicBezTo>
                    <a:pt x="569914" y="76200"/>
                    <a:pt x="882650" y="0"/>
                    <a:pt x="1133475" y="47625"/>
                  </a:cubicBezTo>
                  <a:cubicBezTo>
                    <a:pt x="1379538" y="66675"/>
                    <a:pt x="1796257" y="338139"/>
                    <a:pt x="1885950" y="533401"/>
                  </a:cubicBezTo>
                  <a:cubicBezTo>
                    <a:pt x="2004219" y="762001"/>
                    <a:pt x="2011760" y="1100138"/>
                    <a:pt x="1847850" y="143351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0" name="Figura a mano libera 219"/>
            <p:cNvSpPr/>
            <p:nvPr/>
          </p:nvSpPr>
          <p:spPr>
            <a:xfrm flipH="1">
              <a:off x="201166" y="1866297"/>
              <a:ext cx="2723811" cy="1771122"/>
            </a:xfrm>
            <a:custGeom>
              <a:avLst/>
              <a:gdLst>
                <a:gd name="connsiteX0" fmla="*/ 0 w 2051844"/>
                <a:gd name="connsiteY0" fmla="*/ 782637 h 1425575"/>
                <a:gd name="connsiteX1" fmla="*/ 357188 w 2051844"/>
                <a:gd name="connsiteY1" fmla="*/ 187325 h 1425575"/>
                <a:gd name="connsiteX2" fmla="*/ 1138238 w 2051844"/>
                <a:gd name="connsiteY2" fmla="*/ 53975 h 1425575"/>
                <a:gd name="connsiteX3" fmla="*/ 1933575 w 2051844"/>
                <a:gd name="connsiteY3" fmla="*/ 511175 h 1425575"/>
                <a:gd name="connsiteX4" fmla="*/ 1847850 w 2051844"/>
                <a:gd name="connsiteY4" fmla="*/ 1425575 h 1425575"/>
                <a:gd name="connsiteX0" fmla="*/ 0 w 2004219"/>
                <a:gd name="connsiteY0" fmla="*/ 777081 h 1420019"/>
                <a:gd name="connsiteX1" fmla="*/ 357188 w 2004219"/>
                <a:gd name="connsiteY1" fmla="*/ 181769 h 1420019"/>
                <a:gd name="connsiteX2" fmla="*/ 1138238 w 2004219"/>
                <a:gd name="connsiteY2" fmla="*/ 48419 h 1420019"/>
                <a:gd name="connsiteX3" fmla="*/ 1885950 w 2004219"/>
                <a:gd name="connsiteY3" fmla="*/ 472282 h 1420019"/>
                <a:gd name="connsiteX4" fmla="*/ 1847850 w 2004219"/>
                <a:gd name="connsiteY4" fmla="*/ 1420019 h 1420019"/>
                <a:gd name="connsiteX0" fmla="*/ 0 w 2004219"/>
                <a:gd name="connsiteY0" fmla="*/ 776287 h 1419225"/>
                <a:gd name="connsiteX1" fmla="*/ 381001 w 2004219"/>
                <a:gd name="connsiteY1" fmla="*/ 185737 h 1419225"/>
                <a:gd name="connsiteX2" fmla="*/ 1138238 w 2004219"/>
                <a:gd name="connsiteY2" fmla="*/ 47625 h 1419225"/>
                <a:gd name="connsiteX3" fmla="*/ 1885950 w 2004219"/>
                <a:gd name="connsiteY3" fmla="*/ 471488 h 1419225"/>
                <a:gd name="connsiteX4" fmla="*/ 1847850 w 2004219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71662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519113 h 1419225"/>
                <a:gd name="connsiteX4" fmla="*/ 1847850 w 2011760"/>
                <a:gd name="connsiteY4" fmla="*/ 1419225 h 1419225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760" h="1433513">
                  <a:moveTo>
                    <a:pt x="0" y="790575"/>
                  </a:moveTo>
                  <a:cubicBezTo>
                    <a:pt x="83741" y="553641"/>
                    <a:pt x="192088" y="323850"/>
                    <a:pt x="381001" y="200025"/>
                  </a:cubicBezTo>
                  <a:cubicBezTo>
                    <a:pt x="569914" y="76200"/>
                    <a:pt x="882650" y="0"/>
                    <a:pt x="1133475" y="47625"/>
                  </a:cubicBezTo>
                  <a:cubicBezTo>
                    <a:pt x="1379538" y="66675"/>
                    <a:pt x="1796257" y="338139"/>
                    <a:pt x="1885950" y="533401"/>
                  </a:cubicBezTo>
                  <a:cubicBezTo>
                    <a:pt x="2004219" y="762001"/>
                    <a:pt x="2011760" y="1100138"/>
                    <a:pt x="1847850" y="143351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16" name="Gruppo 115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17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44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5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Connettore 1 15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5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0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Connettore 1 15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8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18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0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3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3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3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6" name="Connettore 1 13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Connettore 1 13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4" name="Connettore 1 133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Connettore 1 13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124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28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26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0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22" name="Connettore 1 121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1 122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1" name="Connettore 1 120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CasellaDiTesto 113"/>
          <p:cNvSpPr txBox="1"/>
          <p:nvPr/>
        </p:nvSpPr>
        <p:spPr>
          <a:xfrm>
            <a:off x="383913" y="3770529"/>
            <a:ext cx="2642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 fan-planar </a:t>
            </a:r>
            <a:r>
              <a:rPr lang="it-IT" dirty="0" err="1" smtClean="0"/>
              <a:t>drawing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i="1" dirty="0" smtClean="0"/>
              <a:t>K</a:t>
            </a:r>
            <a:r>
              <a:rPr lang="it-IT" i="1" baseline="-25000" dirty="0" smtClean="0"/>
              <a:t>7</a:t>
            </a:r>
            <a:endParaRPr lang="it-IT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114"/>
          <p:cNvGrpSpPr>
            <a:grpSpLocks noChangeAspect="1"/>
          </p:cNvGrpSpPr>
          <p:nvPr/>
        </p:nvGrpSpPr>
        <p:grpSpPr>
          <a:xfrm>
            <a:off x="244029" y="1585607"/>
            <a:ext cx="3180399" cy="2160000"/>
            <a:chOff x="201166" y="1842761"/>
            <a:chExt cx="3910272" cy="2655701"/>
          </a:xfrm>
        </p:grpSpPr>
        <p:sp>
          <p:nvSpPr>
            <p:cNvPr id="193" name="Ovale 192"/>
            <p:cNvSpPr/>
            <p:nvPr/>
          </p:nvSpPr>
          <p:spPr>
            <a:xfrm rot="9047765">
              <a:off x="1604712" y="3604123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4" name="Ovale 193"/>
            <p:cNvSpPr/>
            <p:nvPr/>
          </p:nvSpPr>
          <p:spPr>
            <a:xfrm rot="10800000">
              <a:off x="2538232" y="3570792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5" name="Ovale 194"/>
            <p:cNvSpPr/>
            <p:nvPr/>
          </p:nvSpPr>
          <p:spPr>
            <a:xfrm rot="9889137">
              <a:off x="2047200" y="2312359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6" name="Ovale 195"/>
            <p:cNvSpPr/>
            <p:nvPr/>
          </p:nvSpPr>
          <p:spPr>
            <a:xfrm rot="10800000">
              <a:off x="1302267" y="2832580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7" name="Ovale 196"/>
            <p:cNvSpPr/>
            <p:nvPr/>
          </p:nvSpPr>
          <p:spPr>
            <a:xfrm rot="10800000">
              <a:off x="2862185" y="2832580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98" name="Connettore 1 197"/>
            <p:cNvCxnSpPr>
              <a:stCxn id="194" idx="6"/>
              <a:endCxn id="196" idx="1"/>
            </p:cNvCxnSpPr>
            <p:nvPr/>
          </p:nvCxnSpPr>
          <p:spPr>
            <a:xfrm flipH="1" flipV="1">
              <a:off x="1468700" y="2984455"/>
              <a:ext cx="1069532" cy="675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1 198"/>
            <p:cNvCxnSpPr>
              <a:stCxn id="193" idx="3"/>
              <a:endCxn id="195" idx="7"/>
            </p:cNvCxnSpPr>
            <p:nvPr/>
          </p:nvCxnSpPr>
          <p:spPr>
            <a:xfrm flipV="1">
              <a:off x="1728745" y="2478513"/>
              <a:ext cx="367469" cy="1128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1 199"/>
            <p:cNvCxnSpPr>
              <a:stCxn id="197" idx="7"/>
              <a:endCxn id="193" idx="2"/>
            </p:cNvCxnSpPr>
            <p:nvPr/>
          </p:nvCxnSpPr>
          <p:spPr>
            <a:xfrm flipH="1">
              <a:off x="1787309" y="2984455"/>
              <a:ext cx="1103432" cy="66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1 200"/>
            <p:cNvCxnSpPr>
              <a:stCxn id="194" idx="4"/>
              <a:endCxn id="195" idx="1"/>
            </p:cNvCxnSpPr>
            <p:nvPr/>
          </p:nvCxnSpPr>
          <p:spPr>
            <a:xfrm flipH="1" flipV="1">
              <a:off x="2229281" y="2445566"/>
              <a:ext cx="406446" cy="11252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1 201"/>
            <p:cNvCxnSpPr>
              <a:stCxn id="196" idx="2"/>
              <a:endCxn id="197" idx="6"/>
            </p:cNvCxnSpPr>
            <p:nvPr/>
          </p:nvCxnSpPr>
          <p:spPr>
            <a:xfrm>
              <a:off x="1497256" y="2921547"/>
              <a:ext cx="136492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1 202"/>
            <p:cNvCxnSpPr>
              <a:stCxn id="194" idx="7"/>
              <a:endCxn id="193" idx="1"/>
            </p:cNvCxnSpPr>
            <p:nvPr/>
          </p:nvCxnSpPr>
          <p:spPr>
            <a:xfrm flipH="1" flipV="1">
              <a:off x="1796019" y="3717307"/>
              <a:ext cx="770769" cy="53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1 203"/>
            <p:cNvCxnSpPr>
              <a:stCxn id="193" idx="4"/>
              <a:endCxn id="196" idx="0"/>
            </p:cNvCxnSpPr>
            <p:nvPr/>
          </p:nvCxnSpPr>
          <p:spPr>
            <a:xfrm flipH="1" flipV="1">
              <a:off x="1399761" y="3010513"/>
              <a:ext cx="254876" cy="6049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1 204"/>
            <p:cNvCxnSpPr>
              <a:stCxn id="196" idx="3"/>
              <a:endCxn id="195" idx="6"/>
            </p:cNvCxnSpPr>
            <p:nvPr/>
          </p:nvCxnSpPr>
          <p:spPr>
            <a:xfrm flipV="1">
              <a:off x="1468700" y="2424624"/>
              <a:ext cx="581902" cy="4340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1 205"/>
            <p:cNvCxnSpPr>
              <a:stCxn id="195" idx="2"/>
              <a:endCxn id="197" idx="5"/>
            </p:cNvCxnSpPr>
            <p:nvPr/>
          </p:nvCxnSpPr>
          <p:spPr>
            <a:xfrm>
              <a:off x="2238787" y="2378028"/>
              <a:ext cx="651954" cy="4806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1 206"/>
            <p:cNvCxnSpPr>
              <a:stCxn id="194" idx="3"/>
              <a:endCxn id="197" idx="0"/>
            </p:cNvCxnSpPr>
            <p:nvPr/>
          </p:nvCxnSpPr>
          <p:spPr>
            <a:xfrm flipV="1">
              <a:off x="2704666" y="3010513"/>
              <a:ext cx="255014" cy="5863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Ovale 207"/>
            <p:cNvSpPr/>
            <p:nvPr/>
          </p:nvSpPr>
          <p:spPr>
            <a:xfrm rot="10800000">
              <a:off x="360850" y="3573979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9" name="Ovale 208"/>
            <p:cNvSpPr/>
            <p:nvPr/>
          </p:nvSpPr>
          <p:spPr>
            <a:xfrm rot="10800000">
              <a:off x="3720326" y="3573979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10" name="Connettore 1 209"/>
            <p:cNvCxnSpPr>
              <a:stCxn id="196" idx="7"/>
              <a:endCxn id="208" idx="3"/>
            </p:cNvCxnSpPr>
            <p:nvPr/>
          </p:nvCxnSpPr>
          <p:spPr>
            <a:xfrm flipH="1">
              <a:off x="527284" y="2984455"/>
              <a:ext cx="803539" cy="6155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1 210"/>
            <p:cNvCxnSpPr>
              <a:stCxn id="208" idx="1"/>
              <a:endCxn id="193" idx="6"/>
            </p:cNvCxnSpPr>
            <p:nvPr/>
          </p:nvCxnSpPr>
          <p:spPr>
            <a:xfrm>
              <a:off x="527284" y="3725855"/>
              <a:ext cx="1089821" cy="106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1 211"/>
            <p:cNvCxnSpPr>
              <a:stCxn id="194" idx="1"/>
              <a:endCxn id="209" idx="7"/>
            </p:cNvCxnSpPr>
            <p:nvPr/>
          </p:nvCxnSpPr>
          <p:spPr>
            <a:xfrm>
              <a:off x="2704666" y="3722667"/>
              <a:ext cx="1044216" cy="31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1 212"/>
            <p:cNvCxnSpPr>
              <a:stCxn id="209" idx="5"/>
              <a:endCxn id="197" idx="1"/>
            </p:cNvCxnSpPr>
            <p:nvPr/>
          </p:nvCxnSpPr>
          <p:spPr>
            <a:xfrm flipH="1" flipV="1">
              <a:off x="3028618" y="2984455"/>
              <a:ext cx="720263" cy="6155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Figura a mano libera 213"/>
            <p:cNvSpPr/>
            <p:nvPr/>
          </p:nvSpPr>
          <p:spPr>
            <a:xfrm>
              <a:off x="475753" y="3749218"/>
              <a:ext cx="2179478" cy="296167"/>
            </a:xfrm>
            <a:custGeom>
              <a:avLst/>
              <a:gdLst>
                <a:gd name="connsiteX0" fmla="*/ 0 w 1624012"/>
                <a:gd name="connsiteY0" fmla="*/ 9525 h 239713"/>
                <a:gd name="connsiteX1" fmla="*/ 919162 w 1624012"/>
                <a:gd name="connsiteY1" fmla="*/ 238125 h 239713"/>
                <a:gd name="connsiteX2" fmla="*/ 1624012 w 1624012"/>
                <a:gd name="connsiteY2" fmla="*/ 0 h 239713"/>
                <a:gd name="connsiteX0" fmla="*/ 0 w 1624012"/>
                <a:gd name="connsiteY0" fmla="*/ 9525 h 239713"/>
                <a:gd name="connsiteX1" fmla="*/ 795337 w 1624012"/>
                <a:gd name="connsiteY1" fmla="*/ 238125 h 239713"/>
                <a:gd name="connsiteX2" fmla="*/ 1624012 w 1624012"/>
                <a:gd name="connsiteY2" fmla="*/ 0 h 239713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725" h="239712">
                  <a:moveTo>
                    <a:pt x="0" y="9525"/>
                  </a:moveTo>
                  <a:cubicBezTo>
                    <a:pt x="271858" y="167481"/>
                    <a:pt x="512763" y="239712"/>
                    <a:pt x="781050" y="238125"/>
                  </a:cubicBezTo>
                  <a:cubicBezTo>
                    <a:pt x="1049337" y="236538"/>
                    <a:pt x="1392634" y="118269"/>
                    <a:pt x="1609725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5" name="Figura a mano libera 214"/>
            <p:cNvSpPr/>
            <p:nvPr/>
          </p:nvSpPr>
          <p:spPr>
            <a:xfrm>
              <a:off x="1681558" y="3760986"/>
              <a:ext cx="2179478" cy="296167"/>
            </a:xfrm>
            <a:custGeom>
              <a:avLst/>
              <a:gdLst>
                <a:gd name="connsiteX0" fmla="*/ 0 w 1624012"/>
                <a:gd name="connsiteY0" fmla="*/ 9525 h 239713"/>
                <a:gd name="connsiteX1" fmla="*/ 919162 w 1624012"/>
                <a:gd name="connsiteY1" fmla="*/ 238125 h 239713"/>
                <a:gd name="connsiteX2" fmla="*/ 1624012 w 1624012"/>
                <a:gd name="connsiteY2" fmla="*/ 0 h 239713"/>
                <a:gd name="connsiteX0" fmla="*/ 0 w 1624012"/>
                <a:gd name="connsiteY0" fmla="*/ 9525 h 239713"/>
                <a:gd name="connsiteX1" fmla="*/ 795337 w 1624012"/>
                <a:gd name="connsiteY1" fmla="*/ 238125 h 239713"/>
                <a:gd name="connsiteX2" fmla="*/ 1624012 w 1624012"/>
                <a:gd name="connsiteY2" fmla="*/ 0 h 239713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725" h="239712">
                  <a:moveTo>
                    <a:pt x="0" y="9525"/>
                  </a:moveTo>
                  <a:cubicBezTo>
                    <a:pt x="271858" y="167481"/>
                    <a:pt x="512763" y="239712"/>
                    <a:pt x="781050" y="238125"/>
                  </a:cubicBezTo>
                  <a:cubicBezTo>
                    <a:pt x="1049337" y="236538"/>
                    <a:pt x="1392634" y="118269"/>
                    <a:pt x="1609725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6" name="Figura a mano libera 215"/>
            <p:cNvSpPr/>
            <p:nvPr/>
          </p:nvSpPr>
          <p:spPr>
            <a:xfrm>
              <a:off x="449960" y="3760986"/>
              <a:ext cx="3404628" cy="737476"/>
            </a:xfrm>
            <a:custGeom>
              <a:avLst/>
              <a:gdLst>
                <a:gd name="connsiteX0" fmla="*/ 0 w 2514600"/>
                <a:gd name="connsiteY0" fmla="*/ 0 h 596899"/>
                <a:gd name="connsiteX1" fmla="*/ 571500 w 2514600"/>
                <a:gd name="connsiteY1" fmla="*/ 476250 h 596899"/>
                <a:gd name="connsiteX2" fmla="*/ 1685925 w 2514600"/>
                <a:gd name="connsiteY2" fmla="*/ 519112 h 596899"/>
                <a:gd name="connsiteX3" fmla="*/ 2514600 w 2514600"/>
                <a:gd name="connsiteY3" fmla="*/ 9525 h 596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14600" h="596899">
                  <a:moveTo>
                    <a:pt x="0" y="0"/>
                  </a:moveTo>
                  <a:cubicBezTo>
                    <a:pt x="145256" y="194865"/>
                    <a:pt x="290513" y="389731"/>
                    <a:pt x="571500" y="476250"/>
                  </a:cubicBezTo>
                  <a:cubicBezTo>
                    <a:pt x="852487" y="562769"/>
                    <a:pt x="1362075" y="596899"/>
                    <a:pt x="1685925" y="519112"/>
                  </a:cubicBezTo>
                  <a:cubicBezTo>
                    <a:pt x="2009775" y="441325"/>
                    <a:pt x="2262187" y="225425"/>
                    <a:pt x="2514600" y="9525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7" name="Figura a mano libera 216"/>
            <p:cNvSpPr/>
            <p:nvPr/>
          </p:nvSpPr>
          <p:spPr>
            <a:xfrm>
              <a:off x="431690" y="2232095"/>
              <a:ext cx="1649655" cy="1328831"/>
            </a:xfrm>
            <a:custGeom>
              <a:avLst/>
              <a:gdLst>
                <a:gd name="connsiteX0" fmla="*/ 23019 w 1218407"/>
                <a:gd name="connsiteY0" fmla="*/ 1075531 h 1075531"/>
                <a:gd name="connsiteX1" fmla="*/ 13494 w 1218407"/>
                <a:gd name="connsiteY1" fmla="*/ 765968 h 1075531"/>
                <a:gd name="connsiteX2" fmla="*/ 103982 w 1218407"/>
                <a:gd name="connsiteY2" fmla="*/ 432593 h 1075531"/>
                <a:gd name="connsiteX3" fmla="*/ 356394 w 1218407"/>
                <a:gd name="connsiteY3" fmla="*/ 142081 h 1075531"/>
                <a:gd name="connsiteX4" fmla="*/ 823119 w 1218407"/>
                <a:gd name="connsiteY4" fmla="*/ 8731 h 1075531"/>
                <a:gd name="connsiteX5" fmla="*/ 1218407 w 1218407"/>
                <a:gd name="connsiteY5" fmla="*/ 89693 h 10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407" h="1075531">
                  <a:moveTo>
                    <a:pt x="23019" y="1075531"/>
                  </a:moveTo>
                  <a:cubicBezTo>
                    <a:pt x="11509" y="974327"/>
                    <a:pt x="0" y="873124"/>
                    <a:pt x="13494" y="765968"/>
                  </a:cubicBezTo>
                  <a:cubicBezTo>
                    <a:pt x="26988" y="658812"/>
                    <a:pt x="46832" y="536574"/>
                    <a:pt x="103982" y="432593"/>
                  </a:cubicBezTo>
                  <a:cubicBezTo>
                    <a:pt x="161132" y="328612"/>
                    <a:pt x="236538" y="212725"/>
                    <a:pt x="356394" y="142081"/>
                  </a:cubicBezTo>
                  <a:cubicBezTo>
                    <a:pt x="476250" y="71437"/>
                    <a:pt x="679450" y="17462"/>
                    <a:pt x="823119" y="8731"/>
                  </a:cubicBezTo>
                  <a:cubicBezTo>
                    <a:pt x="966788" y="0"/>
                    <a:pt x="1092597" y="44846"/>
                    <a:pt x="1218407" y="8969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8" name="Figura a mano libera 217"/>
            <p:cNvSpPr/>
            <p:nvPr/>
          </p:nvSpPr>
          <p:spPr>
            <a:xfrm flipH="1">
              <a:off x="2198485" y="2237980"/>
              <a:ext cx="1649655" cy="1328831"/>
            </a:xfrm>
            <a:custGeom>
              <a:avLst/>
              <a:gdLst>
                <a:gd name="connsiteX0" fmla="*/ 23019 w 1218407"/>
                <a:gd name="connsiteY0" fmla="*/ 1075531 h 1075531"/>
                <a:gd name="connsiteX1" fmla="*/ 13494 w 1218407"/>
                <a:gd name="connsiteY1" fmla="*/ 765968 h 1075531"/>
                <a:gd name="connsiteX2" fmla="*/ 103982 w 1218407"/>
                <a:gd name="connsiteY2" fmla="*/ 432593 h 1075531"/>
                <a:gd name="connsiteX3" fmla="*/ 356394 w 1218407"/>
                <a:gd name="connsiteY3" fmla="*/ 142081 h 1075531"/>
                <a:gd name="connsiteX4" fmla="*/ 823119 w 1218407"/>
                <a:gd name="connsiteY4" fmla="*/ 8731 h 1075531"/>
                <a:gd name="connsiteX5" fmla="*/ 1218407 w 1218407"/>
                <a:gd name="connsiteY5" fmla="*/ 89693 h 10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407" h="1075531">
                  <a:moveTo>
                    <a:pt x="23019" y="1075531"/>
                  </a:moveTo>
                  <a:cubicBezTo>
                    <a:pt x="11509" y="974327"/>
                    <a:pt x="0" y="873124"/>
                    <a:pt x="13494" y="765968"/>
                  </a:cubicBezTo>
                  <a:cubicBezTo>
                    <a:pt x="26988" y="658812"/>
                    <a:pt x="46832" y="536574"/>
                    <a:pt x="103982" y="432593"/>
                  </a:cubicBezTo>
                  <a:cubicBezTo>
                    <a:pt x="161132" y="328612"/>
                    <a:pt x="236538" y="212725"/>
                    <a:pt x="356394" y="142081"/>
                  </a:cubicBezTo>
                  <a:cubicBezTo>
                    <a:pt x="476250" y="71437"/>
                    <a:pt x="679450" y="17462"/>
                    <a:pt x="823119" y="8731"/>
                  </a:cubicBezTo>
                  <a:cubicBezTo>
                    <a:pt x="966788" y="0"/>
                    <a:pt x="1092597" y="44846"/>
                    <a:pt x="1218407" y="8969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9" name="Figura a mano libera 218"/>
            <p:cNvSpPr/>
            <p:nvPr/>
          </p:nvSpPr>
          <p:spPr>
            <a:xfrm>
              <a:off x="1387627" y="1842761"/>
              <a:ext cx="2723811" cy="1771122"/>
            </a:xfrm>
            <a:custGeom>
              <a:avLst/>
              <a:gdLst>
                <a:gd name="connsiteX0" fmla="*/ 0 w 2051844"/>
                <a:gd name="connsiteY0" fmla="*/ 782637 h 1425575"/>
                <a:gd name="connsiteX1" fmla="*/ 357188 w 2051844"/>
                <a:gd name="connsiteY1" fmla="*/ 187325 h 1425575"/>
                <a:gd name="connsiteX2" fmla="*/ 1138238 w 2051844"/>
                <a:gd name="connsiteY2" fmla="*/ 53975 h 1425575"/>
                <a:gd name="connsiteX3" fmla="*/ 1933575 w 2051844"/>
                <a:gd name="connsiteY3" fmla="*/ 511175 h 1425575"/>
                <a:gd name="connsiteX4" fmla="*/ 1847850 w 2051844"/>
                <a:gd name="connsiteY4" fmla="*/ 1425575 h 1425575"/>
                <a:gd name="connsiteX0" fmla="*/ 0 w 2004219"/>
                <a:gd name="connsiteY0" fmla="*/ 777081 h 1420019"/>
                <a:gd name="connsiteX1" fmla="*/ 357188 w 2004219"/>
                <a:gd name="connsiteY1" fmla="*/ 181769 h 1420019"/>
                <a:gd name="connsiteX2" fmla="*/ 1138238 w 2004219"/>
                <a:gd name="connsiteY2" fmla="*/ 48419 h 1420019"/>
                <a:gd name="connsiteX3" fmla="*/ 1885950 w 2004219"/>
                <a:gd name="connsiteY3" fmla="*/ 472282 h 1420019"/>
                <a:gd name="connsiteX4" fmla="*/ 1847850 w 2004219"/>
                <a:gd name="connsiteY4" fmla="*/ 1420019 h 1420019"/>
                <a:gd name="connsiteX0" fmla="*/ 0 w 2004219"/>
                <a:gd name="connsiteY0" fmla="*/ 776287 h 1419225"/>
                <a:gd name="connsiteX1" fmla="*/ 381001 w 2004219"/>
                <a:gd name="connsiteY1" fmla="*/ 185737 h 1419225"/>
                <a:gd name="connsiteX2" fmla="*/ 1138238 w 2004219"/>
                <a:gd name="connsiteY2" fmla="*/ 47625 h 1419225"/>
                <a:gd name="connsiteX3" fmla="*/ 1885950 w 2004219"/>
                <a:gd name="connsiteY3" fmla="*/ 471488 h 1419225"/>
                <a:gd name="connsiteX4" fmla="*/ 1847850 w 2004219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71662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519113 h 1419225"/>
                <a:gd name="connsiteX4" fmla="*/ 1847850 w 2011760"/>
                <a:gd name="connsiteY4" fmla="*/ 1419225 h 1419225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760" h="1433513">
                  <a:moveTo>
                    <a:pt x="0" y="790575"/>
                  </a:moveTo>
                  <a:cubicBezTo>
                    <a:pt x="83741" y="553641"/>
                    <a:pt x="192088" y="323850"/>
                    <a:pt x="381001" y="200025"/>
                  </a:cubicBezTo>
                  <a:cubicBezTo>
                    <a:pt x="569914" y="76200"/>
                    <a:pt x="882650" y="0"/>
                    <a:pt x="1133475" y="47625"/>
                  </a:cubicBezTo>
                  <a:cubicBezTo>
                    <a:pt x="1379538" y="66675"/>
                    <a:pt x="1796257" y="338139"/>
                    <a:pt x="1885950" y="533401"/>
                  </a:cubicBezTo>
                  <a:cubicBezTo>
                    <a:pt x="2004219" y="762001"/>
                    <a:pt x="2011760" y="1100138"/>
                    <a:pt x="1847850" y="143351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0" name="Figura a mano libera 219"/>
            <p:cNvSpPr/>
            <p:nvPr/>
          </p:nvSpPr>
          <p:spPr>
            <a:xfrm flipH="1">
              <a:off x="201166" y="1866297"/>
              <a:ext cx="2723811" cy="1771122"/>
            </a:xfrm>
            <a:custGeom>
              <a:avLst/>
              <a:gdLst>
                <a:gd name="connsiteX0" fmla="*/ 0 w 2051844"/>
                <a:gd name="connsiteY0" fmla="*/ 782637 h 1425575"/>
                <a:gd name="connsiteX1" fmla="*/ 357188 w 2051844"/>
                <a:gd name="connsiteY1" fmla="*/ 187325 h 1425575"/>
                <a:gd name="connsiteX2" fmla="*/ 1138238 w 2051844"/>
                <a:gd name="connsiteY2" fmla="*/ 53975 h 1425575"/>
                <a:gd name="connsiteX3" fmla="*/ 1933575 w 2051844"/>
                <a:gd name="connsiteY3" fmla="*/ 511175 h 1425575"/>
                <a:gd name="connsiteX4" fmla="*/ 1847850 w 2051844"/>
                <a:gd name="connsiteY4" fmla="*/ 1425575 h 1425575"/>
                <a:gd name="connsiteX0" fmla="*/ 0 w 2004219"/>
                <a:gd name="connsiteY0" fmla="*/ 777081 h 1420019"/>
                <a:gd name="connsiteX1" fmla="*/ 357188 w 2004219"/>
                <a:gd name="connsiteY1" fmla="*/ 181769 h 1420019"/>
                <a:gd name="connsiteX2" fmla="*/ 1138238 w 2004219"/>
                <a:gd name="connsiteY2" fmla="*/ 48419 h 1420019"/>
                <a:gd name="connsiteX3" fmla="*/ 1885950 w 2004219"/>
                <a:gd name="connsiteY3" fmla="*/ 472282 h 1420019"/>
                <a:gd name="connsiteX4" fmla="*/ 1847850 w 2004219"/>
                <a:gd name="connsiteY4" fmla="*/ 1420019 h 1420019"/>
                <a:gd name="connsiteX0" fmla="*/ 0 w 2004219"/>
                <a:gd name="connsiteY0" fmla="*/ 776287 h 1419225"/>
                <a:gd name="connsiteX1" fmla="*/ 381001 w 2004219"/>
                <a:gd name="connsiteY1" fmla="*/ 185737 h 1419225"/>
                <a:gd name="connsiteX2" fmla="*/ 1138238 w 2004219"/>
                <a:gd name="connsiteY2" fmla="*/ 47625 h 1419225"/>
                <a:gd name="connsiteX3" fmla="*/ 1885950 w 2004219"/>
                <a:gd name="connsiteY3" fmla="*/ 471488 h 1419225"/>
                <a:gd name="connsiteX4" fmla="*/ 1847850 w 2004219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71662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519113 h 1419225"/>
                <a:gd name="connsiteX4" fmla="*/ 1847850 w 2011760"/>
                <a:gd name="connsiteY4" fmla="*/ 1419225 h 1419225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760" h="1433513">
                  <a:moveTo>
                    <a:pt x="0" y="790575"/>
                  </a:moveTo>
                  <a:cubicBezTo>
                    <a:pt x="83741" y="553641"/>
                    <a:pt x="192088" y="323850"/>
                    <a:pt x="381001" y="200025"/>
                  </a:cubicBezTo>
                  <a:cubicBezTo>
                    <a:pt x="569914" y="76200"/>
                    <a:pt x="882650" y="0"/>
                    <a:pt x="1133475" y="47625"/>
                  </a:cubicBezTo>
                  <a:cubicBezTo>
                    <a:pt x="1379538" y="66675"/>
                    <a:pt x="1796257" y="338139"/>
                    <a:pt x="1885950" y="533401"/>
                  </a:cubicBezTo>
                  <a:cubicBezTo>
                    <a:pt x="2004219" y="762001"/>
                    <a:pt x="2011760" y="1100138"/>
                    <a:pt x="1847850" y="143351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61" name="CasellaDiTesto 260"/>
          <p:cNvSpPr txBox="1"/>
          <p:nvPr/>
        </p:nvSpPr>
        <p:spPr>
          <a:xfrm>
            <a:off x="3886206" y="1536498"/>
            <a:ext cx="5200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solidFill>
                  <a:srgbClr val="FF0000"/>
                </a:solidFill>
              </a:rPr>
              <a:t>fragment</a:t>
            </a:r>
            <a:r>
              <a:rPr lang="it-IT" i="1" dirty="0" smtClean="0">
                <a:solidFill>
                  <a:srgbClr val="FF0000"/>
                </a:solidFill>
              </a:rPr>
              <a:t>: </a:t>
            </a:r>
            <a:r>
              <a:rPr lang="it-IT" dirty="0" smtClean="0"/>
              <a:t>the </a:t>
            </a:r>
            <a:r>
              <a:rPr lang="it-IT" dirty="0" err="1" smtClean="0"/>
              <a:t>portion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edge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consecutive </a:t>
            </a:r>
            <a:r>
              <a:rPr lang="it-IT" dirty="0" err="1" smtClean="0"/>
              <a:t>crossings</a:t>
            </a:r>
            <a:r>
              <a:rPr lang="it-IT" dirty="0" smtClean="0"/>
              <a:t> or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end-vertex</a:t>
            </a:r>
            <a:r>
              <a:rPr lang="it-IT" dirty="0" smtClean="0"/>
              <a:t> and the first </a:t>
            </a:r>
            <a:r>
              <a:rPr lang="it-IT" dirty="0" err="1" smtClean="0"/>
              <a:t>crossing</a:t>
            </a:r>
            <a:r>
              <a:rPr lang="it-IT" dirty="0" smtClean="0"/>
              <a:t>.</a:t>
            </a:r>
            <a:endParaRPr lang="it-IT" dirty="0"/>
          </a:p>
        </p:txBody>
      </p:sp>
      <p:grpSp>
        <p:nvGrpSpPr>
          <p:cNvPr id="5" name="Gruppo 115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7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Connettore 1 15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0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Connettore 1 15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8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4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6" name="Connettore 1 13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Connettore 1 13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4" name="Connettore 1 133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Connettore 1 13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1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2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28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26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22" name="Connettore 1 121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1 122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1" name="Connettore 1 120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CasellaDiTesto 113"/>
          <p:cNvSpPr txBox="1"/>
          <p:nvPr/>
        </p:nvSpPr>
        <p:spPr>
          <a:xfrm>
            <a:off x="383913" y="3770529"/>
            <a:ext cx="2642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 fan-planar </a:t>
            </a:r>
            <a:r>
              <a:rPr lang="it-IT" dirty="0" err="1" smtClean="0"/>
              <a:t>drawing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i="1" dirty="0" smtClean="0"/>
              <a:t>K</a:t>
            </a:r>
            <a:r>
              <a:rPr lang="it-IT" i="1" baseline="-25000" dirty="0" smtClean="0"/>
              <a:t>7</a:t>
            </a:r>
            <a:endParaRPr lang="it-IT" i="1" baseline="-25000" dirty="0"/>
          </a:p>
        </p:txBody>
      </p:sp>
      <p:grpSp>
        <p:nvGrpSpPr>
          <p:cNvPr id="263" name="Gruppo 262"/>
          <p:cNvGrpSpPr/>
          <p:nvPr/>
        </p:nvGrpSpPr>
        <p:grpSpPr>
          <a:xfrm>
            <a:off x="4532215" y="2625213"/>
            <a:ext cx="4140611" cy="2612895"/>
            <a:chOff x="4532215" y="2625213"/>
            <a:chExt cx="4140611" cy="2612895"/>
          </a:xfrm>
        </p:grpSpPr>
        <p:sp>
          <p:nvSpPr>
            <p:cNvPr id="224" name="Ovale 223"/>
            <p:cNvSpPr/>
            <p:nvPr/>
          </p:nvSpPr>
          <p:spPr>
            <a:xfrm rot="9047765">
              <a:off x="5673782" y="4510702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5" name="Ovale 224"/>
            <p:cNvSpPr/>
            <p:nvPr/>
          </p:nvSpPr>
          <p:spPr>
            <a:xfrm rot="10800000">
              <a:off x="6433055" y="4483593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6" name="Ovale 225"/>
            <p:cNvSpPr/>
            <p:nvPr/>
          </p:nvSpPr>
          <p:spPr>
            <a:xfrm rot="9889137">
              <a:off x="6033677" y="3460053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7" name="Ovale 226"/>
            <p:cNvSpPr/>
            <p:nvPr/>
          </p:nvSpPr>
          <p:spPr>
            <a:xfrm rot="10800000">
              <a:off x="5427790" y="3883172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8" name="Ovale 227"/>
            <p:cNvSpPr/>
            <p:nvPr/>
          </p:nvSpPr>
          <p:spPr>
            <a:xfrm rot="10800000">
              <a:off x="6696541" y="3883172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29" name="Connettore 1 228"/>
            <p:cNvCxnSpPr>
              <a:stCxn id="225" idx="6"/>
              <a:endCxn id="227" idx="1"/>
            </p:cNvCxnSpPr>
            <p:nvPr/>
          </p:nvCxnSpPr>
          <p:spPr>
            <a:xfrm flipH="1" flipV="1">
              <a:off x="5563157" y="4006699"/>
              <a:ext cx="869898" cy="54925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ttore 1 229"/>
            <p:cNvCxnSpPr>
              <a:stCxn id="224" idx="3"/>
              <a:endCxn id="226" idx="7"/>
            </p:cNvCxnSpPr>
            <p:nvPr/>
          </p:nvCxnSpPr>
          <p:spPr>
            <a:xfrm flipV="1">
              <a:off x="5774663" y="3595193"/>
              <a:ext cx="298879" cy="91824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ttore 1 230"/>
            <p:cNvCxnSpPr>
              <a:stCxn id="228" idx="7"/>
              <a:endCxn id="224" idx="2"/>
            </p:cNvCxnSpPr>
            <p:nvPr/>
          </p:nvCxnSpPr>
          <p:spPr>
            <a:xfrm flipH="1">
              <a:off x="5822296" y="4006699"/>
              <a:ext cx="897471" cy="54105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ttore 1 231"/>
            <p:cNvCxnSpPr>
              <a:stCxn id="225" idx="4"/>
              <a:endCxn id="226" idx="1"/>
            </p:cNvCxnSpPr>
            <p:nvPr/>
          </p:nvCxnSpPr>
          <p:spPr>
            <a:xfrm flipH="1" flipV="1">
              <a:off x="6181772" y="3568396"/>
              <a:ext cx="330581" cy="91519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ttore 1 232"/>
            <p:cNvCxnSpPr>
              <a:stCxn id="227" idx="2"/>
              <a:endCxn id="228" idx="6"/>
            </p:cNvCxnSpPr>
            <p:nvPr/>
          </p:nvCxnSpPr>
          <p:spPr>
            <a:xfrm>
              <a:off x="5586383" y="3955533"/>
              <a:ext cx="111015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onnettore 1 233"/>
            <p:cNvCxnSpPr>
              <a:stCxn id="225" idx="7"/>
              <a:endCxn id="224" idx="1"/>
            </p:cNvCxnSpPr>
            <p:nvPr/>
          </p:nvCxnSpPr>
          <p:spPr>
            <a:xfrm flipH="1" flipV="1">
              <a:off x="5829380" y="4602760"/>
              <a:ext cx="626901" cy="43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nettore 1 234"/>
            <p:cNvCxnSpPr>
              <a:stCxn id="224" idx="4"/>
              <a:endCxn id="227" idx="0"/>
            </p:cNvCxnSpPr>
            <p:nvPr/>
          </p:nvCxnSpPr>
          <p:spPr>
            <a:xfrm flipH="1" flipV="1">
              <a:off x="5507086" y="4027893"/>
              <a:ext cx="207302" cy="49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ttore 1 235"/>
            <p:cNvCxnSpPr>
              <a:stCxn id="227" idx="3"/>
              <a:endCxn id="226" idx="6"/>
            </p:cNvCxnSpPr>
            <p:nvPr/>
          </p:nvCxnSpPr>
          <p:spPr>
            <a:xfrm flipV="1">
              <a:off x="5563157" y="3551363"/>
              <a:ext cx="473287" cy="3530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nettore 1 236"/>
            <p:cNvCxnSpPr>
              <a:stCxn id="226" idx="2"/>
              <a:endCxn id="228" idx="5"/>
            </p:cNvCxnSpPr>
            <p:nvPr/>
          </p:nvCxnSpPr>
          <p:spPr>
            <a:xfrm>
              <a:off x="6189503" y="3513465"/>
              <a:ext cx="530263" cy="3909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Connettore 1 237"/>
            <p:cNvCxnSpPr>
              <a:stCxn id="225" idx="3"/>
              <a:endCxn id="228" idx="0"/>
            </p:cNvCxnSpPr>
            <p:nvPr/>
          </p:nvCxnSpPr>
          <p:spPr>
            <a:xfrm flipV="1">
              <a:off x="6568423" y="4027893"/>
              <a:ext cx="207414" cy="476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e 238"/>
            <p:cNvSpPr/>
            <p:nvPr/>
          </p:nvSpPr>
          <p:spPr>
            <a:xfrm rot="10800000">
              <a:off x="4662093" y="4486185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0" name="Ovale 239"/>
            <p:cNvSpPr/>
            <p:nvPr/>
          </p:nvSpPr>
          <p:spPr>
            <a:xfrm rot="10800000">
              <a:off x="7394505" y="4486185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41" name="Connettore 1 240"/>
            <p:cNvCxnSpPr>
              <a:stCxn id="227" idx="7"/>
              <a:endCxn id="239" idx="3"/>
            </p:cNvCxnSpPr>
            <p:nvPr/>
          </p:nvCxnSpPr>
          <p:spPr>
            <a:xfrm flipH="1">
              <a:off x="4797461" y="4006699"/>
              <a:ext cx="653554" cy="5006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1 241"/>
            <p:cNvCxnSpPr>
              <a:stCxn id="239" idx="1"/>
              <a:endCxn id="224" idx="6"/>
            </p:cNvCxnSpPr>
            <p:nvPr/>
          </p:nvCxnSpPr>
          <p:spPr>
            <a:xfrm>
              <a:off x="4797461" y="4609712"/>
              <a:ext cx="886400" cy="8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Connettore 1 242"/>
            <p:cNvCxnSpPr>
              <a:stCxn id="225" idx="1"/>
              <a:endCxn id="240" idx="7"/>
            </p:cNvCxnSpPr>
            <p:nvPr/>
          </p:nvCxnSpPr>
          <p:spPr>
            <a:xfrm>
              <a:off x="6568423" y="4607119"/>
              <a:ext cx="849308" cy="25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1 243"/>
            <p:cNvCxnSpPr>
              <a:stCxn id="240" idx="5"/>
              <a:endCxn id="228" idx="1"/>
            </p:cNvCxnSpPr>
            <p:nvPr/>
          </p:nvCxnSpPr>
          <p:spPr>
            <a:xfrm flipH="1" flipV="1">
              <a:off x="6831908" y="4006699"/>
              <a:ext cx="585822" cy="5006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Figura a mano libera 244"/>
            <p:cNvSpPr/>
            <p:nvPr/>
          </p:nvSpPr>
          <p:spPr>
            <a:xfrm>
              <a:off x="4755549" y="4628714"/>
              <a:ext cx="1772667" cy="240886"/>
            </a:xfrm>
            <a:custGeom>
              <a:avLst/>
              <a:gdLst>
                <a:gd name="connsiteX0" fmla="*/ 0 w 1624012"/>
                <a:gd name="connsiteY0" fmla="*/ 9525 h 239713"/>
                <a:gd name="connsiteX1" fmla="*/ 919162 w 1624012"/>
                <a:gd name="connsiteY1" fmla="*/ 238125 h 239713"/>
                <a:gd name="connsiteX2" fmla="*/ 1624012 w 1624012"/>
                <a:gd name="connsiteY2" fmla="*/ 0 h 239713"/>
                <a:gd name="connsiteX0" fmla="*/ 0 w 1624012"/>
                <a:gd name="connsiteY0" fmla="*/ 9525 h 239713"/>
                <a:gd name="connsiteX1" fmla="*/ 795337 w 1624012"/>
                <a:gd name="connsiteY1" fmla="*/ 238125 h 239713"/>
                <a:gd name="connsiteX2" fmla="*/ 1624012 w 1624012"/>
                <a:gd name="connsiteY2" fmla="*/ 0 h 239713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725" h="239712">
                  <a:moveTo>
                    <a:pt x="0" y="9525"/>
                  </a:moveTo>
                  <a:cubicBezTo>
                    <a:pt x="271858" y="167481"/>
                    <a:pt x="512763" y="239712"/>
                    <a:pt x="781050" y="238125"/>
                  </a:cubicBezTo>
                  <a:cubicBezTo>
                    <a:pt x="1049337" y="236538"/>
                    <a:pt x="1392634" y="118269"/>
                    <a:pt x="1609725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6" name="Figura a mano libera 245"/>
            <p:cNvSpPr/>
            <p:nvPr/>
          </p:nvSpPr>
          <p:spPr>
            <a:xfrm>
              <a:off x="5736284" y="4638286"/>
              <a:ext cx="1772667" cy="240886"/>
            </a:xfrm>
            <a:custGeom>
              <a:avLst/>
              <a:gdLst>
                <a:gd name="connsiteX0" fmla="*/ 0 w 1624012"/>
                <a:gd name="connsiteY0" fmla="*/ 9525 h 239713"/>
                <a:gd name="connsiteX1" fmla="*/ 919162 w 1624012"/>
                <a:gd name="connsiteY1" fmla="*/ 238125 h 239713"/>
                <a:gd name="connsiteX2" fmla="*/ 1624012 w 1624012"/>
                <a:gd name="connsiteY2" fmla="*/ 0 h 239713"/>
                <a:gd name="connsiteX0" fmla="*/ 0 w 1624012"/>
                <a:gd name="connsiteY0" fmla="*/ 9525 h 239713"/>
                <a:gd name="connsiteX1" fmla="*/ 795337 w 1624012"/>
                <a:gd name="connsiteY1" fmla="*/ 238125 h 239713"/>
                <a:gd name="connsiteX2" fmla="*/ 1624012 w 1624012"/>
                <a:gd name="connsiteY2" fmla="*/ 0 h 239713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725" h="239712">
                  <a:moveTo>
                    <a:pt x="0" y="9525"/>
                  </a:moveTo>
                  <a:cubicBezTo>
                    <a:pt x="271858" y="167481"/>
                    <a:pt x="512763" y="239712"/>
                    <a:pt x="781050" y="238125"/>
                  </a:cubicBezTo>
                  <a:cubicBezTo>
                    <a:pt x="1049337" y="236538"/>
                    <a:pt x="1392634" y="118269"/>
                    <a:pt x="1609725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7" name="Figura a mano libera 246"/>
            <p:cNvSpPr/>
            <p:nvPr/>
          </p:nvSpPr>
          <p:spPr>
            <a:xfrm>
              <a:off x="4734570" y="4638286"/>
              <a:ext cx="2769136" cy="599822"/>
            </a:xfrm>
            <a:custGeom>
              <a:avLst/>
              <a:gdLst>
                <a:gd name="connsiteX0" fmla="*/ 0 w 2514600"/>
                <a:gd name="connsiteY0" fmla="*/ 0 h 596899"/>
                <a:gd name="connsiteX1" fmla="*/ 571500 w 2514600"/>
                <a:gd name="connsiteY1" fmla="*/ 476250 h 596899"/>
                <a:gd name="connsiteX2" fmla="*/ 1685925 w 2514600"/>
                <a:gd name="connsiteY2" fmla="*/ 519112 h 596899"/>
                <a:gd name="connsiteX3" fmla="*/ 2514600 w 2514600"/>
                <a:gd name="connsiteY3" fmla="*/ 9525 h 596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14600" h="596899">
                  <a:moveTo>
                    <a:pt x="0" y="0"/>
                  </a:moveTo>
                  <a:cubicBezTo>
                    <a:pt x="145256" y="194865"/>
                    <a:pt x="290513" y="389731"/>
                    <a:pt x="571500" y="476250"/>
                  </a:cubicBezTo>
                  <a:cubicBezTo>
                    <a:pt x="852487" y="562769"/>
                    <a:pt x="1362075" y="596899"/>
                    <a:pt x="1685925" y="519112"/>
                  </a:cubicBezTo>
                  <a:cubicBezTo>
                    <a:pt x="2009775" y="441325"/>
                    <a:pt x="2262187" y="225425"/>
                    <a:pt x="2514600" y="9525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8" name="Figura a mano libera 247"/>
            <p:cNvSpPr/>
            <p:nvPr/>
          </p:nvSpPr>
          <p:spPr>
            <a:xfrm>
              <a:off x="4719710" y="3394771"/>
              <a:ext cx="1341738" cy="1080797"/>
            </a:xfrm>
            <a:custGeom>
              <a:avLst/>
              <a:gdLst>
                <a:gd name="connsiteX0" fmla="*/ 23019 w 1218407"/>
                <a:gd name="connsiteY0" fmla="*/ 1075531 h 1075531"/>
                <a:gd name="connsiteX1" fmla="*/ 13494 w 1218407"/>
                <a:gd name="connsiteY1" fmla="*/ 765968 h 1075531"/>
                <a:gd name="connsiteX2" fmla="*/ 103982 w 1218407"/>
                <a:gd name="connsiteY2" fmla="*/ 432593 h 1075531"/>
                <a:gd name="connsiteX3" fmla="*/ 356394 w 1218407"/>
                <a:gd name="connsiteY3" fmla="*/ 142081 h 1075531"/>
                <a:gd name="connsiteX4" fmla="*/ 823119 w 1218407"/>
                <a:gd name="connsiteY4" fmla="*/ 8731 h 1075531"/>
                <a:gd name="connsiteX5" fmla="*/ 1218407 w 1218407"/>
                <a:gd name="connsiteY5" fmla="*/ 89693 h 10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407" h="1075531">
                  <a:moveTo>
                    <a:pt x="23019" y="1075531"/>
                  </a:moveTo>
                  <a:cubicBezTo>
                    <a:pt x="11509" y="974327"/>
                    <a:pt x="0" y="873124"/>
                    <a:pt x="13494" y="765968"/>
                  </a:cubicBezTo>
                  <a:cubicBezTo>
                    <a:pt x="26988" y="658812"/>
                    <a:pt x="46832" y="536574"/>
                    <a:pt x="103982" y="432593"/>
                  </a:cubicBezTo>
                  <a:cubicBezTo>
                    <a:pt x="161132" y="328612"/>
                    <a:pt x="236538" y="212725"/>
                    <a:pt x="356394" y="142081"/>
                  </a:cubicBezTo>
                  <a:cubicBezTo>
                    <a:pt x="476250" y="71437"/>
                    <a:pt x="679450" y="17462"/>
                    <a:pt x="823119" y="8731"/>
                  </a:cubicBezTo>
                  <a:cubicBezTo>
                    <a:pt x="966788" y="0"/>
                    <a:pt x="1092597" y="44846"/>
                    <a:pt x="1218407" y="8969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9" name="Figura a mano libera 248"/>
            <p:cNvSpPr/>
            <p:nvPr/>
          </p:nvSpPr>
          <p:spPr>
            <a:xfrm flipH="1">
              <a:off x="6156724" y="3399557"/>
              <a:ext cx="1341738" cy="1080797"/>
            </a:xfrm>
            <a:custGeom>
              <a:avLst/>
              <a:gdLst>
                <a:gd name="connsiteX0" fmla="*/ 23019 w 1218407"/>
                <a:gd name="connsiteY0" fmla="*/ 1075531 h 1075531"/>
                <a:gd name="connsiteX1" fmla="*/ 13494 w 1218407"/>
                <a:gd name="connsiteY1" fmla="*/ 765968 h 1075531"/>
                <a:gd name="connsiteX2" fmla="*/ 103982 w 1218407"/>
                <a:gd name="connsiteY2" fmla="*/ 432593 h 1075531"/>
                <a:gd name="connsiteX3" fmla="*/ 356394 w 1218407"/>
                <a:gd name="connsiteY3" fmla="*/ 142081 h 1075531"/>
                <a:gd name="connsiteX4" fmla="*/ 823119 w 1218407"/>
                <a:gd name="connsiteY4" fmla="*/ 8731 h 1075531"/>
                <a:gd name="connsiteX5" fmla="*/ 1218407 w 1218407"/>
                <a:gd name="connsiteY5" fmla="*/ 89693 h 10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407" h="1075531">
                  <a:moveTo>
                    <a:pt x="23019" y="1075531"/>
                  </a:moveTo>
                  <a:cubicBezTo>
                    <a:pt x="11509" y="974327"/>
                    <a:pt x="0" y="873124"/>
                    <a:pt x="13494" y="765968"/>
                  </a:cubicBezTo>
                  <a:cubicBezTo>
                    <a:pt x="26988" y="658812"/>
                    <a:pt x="46832" y="536574"/>
                    <a:pt x="103982" y="432593"/>
                  </a:cubicBezTo>
                  <a:cubicBezTo>
                    <a:pt x="161132" y="328612"/>
                    <a:pt x="236538" y="212725"/>
                    <a:pt x="356394" y="142081"/>
                  </a:cubicBezTo>
                  <a:cubicBezTo>
                    <a:pt x="476250" y="71437"/>
                    <a:pt x="679450" y="17462"/>
                    <a:pt x="823119" y="8731"/>
                  </a:cubicBezTo>
                  <a:cubicBezTo>
                    <a:pt x="966788" y="0"/>
                    <a:pt x="1092597" y="44846"/>
                    <a:pt x="1218407" y="8969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0" name="Figura a mano libera 249"/>
            <p:cNvSpPr/>
            <p:nvPr/>
          </p:nvSpPr>
          <p:spPr>
            <a:xfrm>
              <a:off x="5497217" y="3078108"/>
              <a:ext cx="2215397" cy="1440532"/>
            </a:xfrm>
            <a:custGeom>
              <a:avLst/>
              <a:gdLst>
                <a:gd name="connsiteX0" fmla="*/ 0 w 2051844"/>
                <a:gd name="connsiteY0" fmla="*/ 782637 h 1425575"/>
                <a:gd name="connsiteX1" fmla="*/ 357188 w 2051844"/>
                <a:gd name="connsiteY1" fmla="*/ 187325 h 1425575"/>
                <a:gd name="connsiteX2" fmla="*/ 1138238 w 2051844"/>
                <a:gd name="connsiteY2" fmla="*/ 53975 h 1425575"/>
                <a:gd name="connsiteX3" fmla="*/ 1933575 w 2051844"/>
                <a:gd name="connsiteY3" fmla="*/ 511175 h 1425575"/>
                <a:gd name="connsiteX4" fmla="*/ 1847850 w 2051844"/>
                <a:gd name="connsiteY4" fmla="*/ 1425575 h 1425575"/>
                <a:gd name="connsiteX0" fmla="*/ 0 w 2004219"/>
                <a:gd name="connsiteY0" fmla="*/ 777081 h 1420019"/>
                <a:gd name="connsiteX1" fmla="*/ 357188 w 2004219"/>
                <a:gd name="connsiteY1" fmla="*/ 181769 h 1420019"/>
                <a:gd name="connsiteX2" fmla="*/ 1138238 w 2004219"/>
                <a:gd name="connsiteY2" fmla="*/ 48419 h 1420019"/>
                <a:gd name="connsiteX3" fmla="*/ 1885950 w 2004219"/>
                <a:gd name="connsiteY3" fmla="*/ 472282 h 1420019"/>
                <a:gd name="connsiteX4" fmla="*/ 1847850 w 2004219"/>
                <a:gd name="connsiteY4" fmla="*/ 1420019 h 1420019"/>
                <a:gd name="connsiteX0" fmla="*/ 0 w 2004219"/>
                <a:gd name="connsiteY0" fmla="*/ 776287 h 1419225"/>
                <a:gd name="connsiteX1" fmla="*/ 381001 w 2004219"/>
                <a:gd name="connsiteY1" fmla="*/ 185737 h 1419225"/>
                <a:gd name="connsiteX2" fmla="*/ 1138238 w 2004219"/>
                <a:gd name="connsiteY2" fmla="*/ 47625 h 1419225"/>
                <a:gd name="connsiteX3" fmla="*/ 1885950 w 2004219"/>
                <a:gd name="connsiteY3" fmla="*/ 471488 h 1419225"/>
                <a:gd name="connsiteX4" fmla="*/ 1847850 w 2004219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71662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519113 h 1419225"/>
                <a:gd name="connsiteX4" fmla="*/ 1847850 w 2011760"/>
                <a:gd name="connsiteY4" fmla="*/ 1419225 h 1419225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760" h="1433513">
                  <a:moveTo>
                    <a:pt x="0" y="790575"/>
                  </a:moveTo>
                  <a:cubicBezTo>
                    <a:pt x="83741" y="553641"/>
                    <a:pt x="192088" y="323850"/>
                    <a:pt x="381001" y="200025"/>
                  </a:cubicBezTo>
                  <a:cubicBezTo>
                    <a:pt x="569914" y="76200"/>
                    <a:pt x="882650" y="0"/>
                    <a:pt x="1133475" y="47625"/>
                  </a:cubicBezTo>
                  <a:cubicBezTo>
                    <a:pt x="1379538" y="66675"/>
                    <a:pt x="1796257" y="338139"/>
                    <a:pt x="1885950" y="533401"/>
                  </a:cubicBezTo>
                  <a:cubicBezTo>
                    <a:pt x="2004219" y="762001"/>
                    <a:pt x="2011760" y="1100138"/>
                    <a:pt x="1847850" y="143351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1" name="Figura a mano libera 250"/>
            <p:cNvSpPr/>
            <p:nvPr/>
          </p:nvSpPr>
          <p:spPr>
            <a:xfrm flipH="1">
              <a:off x="4532215" y="3097251"/>
              <a:ext cx="2215397" cy="1440532"/>
            </a:xfrm>
            <a:custGeom>
              <a:avLst/>
              <a:gdLst>
                <a:gd name="connsiteX0" fmla="*/ 0 w 2051844"/>
                <a:gd name="connsiteY0" fmla="*/ 782637 h 1425575"/>
                <a:gd name="connsiteX1" fmla="*/ 357188 w 2051844"/>
                <a:gd name="connsiteY1" fmla="*/ 187325 h 1425575"/>
                <a:gd name="connsiteX2" fmla="*/ 1138238 w 2051844"/>
                <a:gd name="connsiteY2" fmla="*/ 53975 h 1425575"/>
                <a:gd name="connsiteX3" fmla="*/ 1933575 w 2051844"/>
                <a:gd name="connsiteY3" fmla="*/ 511175 h 1425575"/>
                <a:gd name="connsiteX4" fmla="*/ 1847850 w 2051844"/>
                <a:gd name="connsiteY4" fmla="*/ 1425575 h 1425575"/>
                <a:gd name="connsiteX0" fmla="*/ 0 w 2004219"/>
                <a:gd name="connsiteY0" fmla="*/ 777081 h 1420019"/>
                <a:gd name="connsiteX1" fmla="*/ 357188 w 2004219"/>
                <a:gd name="connsiteY1" fmla="*/ 181769 h 1420019"/>
                <a:gd name="connsiteX2" fmla="*/ 1138238 w 2004219"/>
                <a:gd name="connsiteY2" fmla="*/ 48419 h 1420019"/>
                <a:gd name="connsiteX3" fmla="*/ 1885950 w 2004219"/>
                <a:gd name="connsiteY3" fmla="*/ 472282 h 1420019"/>
                <a:gd name="connsiteX4" fmla="*/ 1847850 w 2004219"/>
                <a:gd name="connsiteY4" fmla="*/ 1420019 h 1420019"/>
                <a:gd name="connsiteX0" fmla="*/ 0 w 2004219"/>
                <a:gd name="connsiteY0" fmla="*/ 776287 h 1419225"/>
                <a:gd name="connsiteX1" fmla="*/ 381001 w 2004219"/>
                <a:gd name="connsiteY1" fmla="*/ 185737 h 1419225"/>
                <a:gd name="connsiteX2" fmla="*/ 1138238 w 2004219"/>
                <a:gd name="connsiteY2" fmla="*/ 47625 h 1419225"/>
                <a:gd name="connsiteX3" fmla="*/ 1885950 w 2004219"/>
                <a:gd name="connsiteY3" fmla="*/ 471488 h 1419225"/>
                <a:gd name="connsiteX4" fmla="*/ 1847850 w 2004219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71662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519113 h 1419225"/>
                <a:gd name="connsiteX4" fmla="*/ 1847850 w 2011760"/>
                <a:gd name="connsiteY4" fmla="*/ 1419225 h 1419225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760" h="1433513">
                  <a:moveTo>
                    <a:pt x="0" y="790575"/>
                  </a:moveTo>
                  <a:cubicBezTo>
                    <a:pt x="83741" y="553641"/>
                    <a:pt x="192088" y="323850"/>
                    <a:pt x="381001" y="200025"/>
                  </a:cubicBezTo>
                  <a:cubicBezTo>
                    <a:pt x="569914" y="76200"/>
                    <a:pt x="882650" y="0"/>
                    <a:pt x="1133475" y="47625"/>
                  </a:cubicBezTo>
                  <a:cubicBezTo>
                    <a:pt x="1379538" y="66675"/>
                    <a:pt x="1796257" y="338139"/>
                    <a:pt x="1885950" y="533401"/>
                  </a:cubicBezTo>
                  <a:cubicBezTo>
                    <a:pt x="2004219" y="762001"/>
                    <a:pt x="2011760" y="1100138"/>
                    <a:pt x="1847850" y="143351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9" name="CasellaDiTesto 158"/>
            <p:cNvSpPr txBox="1"/>
            <p:nvPr/>
          </p:nvSpPr>
          <p:spPr>
            <a:xfrm>
              <a:off x="7536425" y="2625213"/>
              <a:ext cx="11364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err="1" smtClean="0"/>
                <a:t>fragments</a:t>
              </a:r>
              <a:endParaRPr lang="it-IT" i="1" dirty="0"/>
            </a:p>
          </p:txBody>
        </p:sp>
        <p:cxnSp>
          <p:nvCxnSpPr>
            <p:cNvPr id="161" name="Connettore 7 160"/>
            <p:cNvCxnSpPr>
              <a:stCxn id="159" idx="2"/>
              <a:endCxn id="250" idx="3"/>
            </p:cNvCxnSpPr>
            <p:nvPr/>
          </p:nvCxnSpPr>
          <p:spPr>
            <a:xfrm rot="5400000">
              <a:off x="7529560" y="3039055"/>
              <a:ext cx="619576" cy="530557"/>
            </a:xfrm>
            <a:prstGeom prst="curvedConnector2">
              <a:avLst/>
            </a:prstGeom>
            <a:ln w="190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7 163"/>
            <p:cNvCxnSpPr/>
            <p:nvPr/>
          </p:nvCxnSpPr>
          <p:spPr>
            <a:xfrm rot="10800000" flipV="1">
              <a:off x="6372225" y="2993922"/>
              <a:ext cx="1532910" cy="239816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9" name="Gruppo 232"/>
            <p:cNvGrpSpPr>
              <a:grpSpLocks noChangeAspect="1"/>
            </p:cNvGrpSpPr>
            <p:nvPr/>
          </p:nvGrpSpPr>
          <p:grpSpPr>
            <a:xfrm>
              <a:off x="6031363" y="3119934"/>
              <a:ext cx="144000" cy="144000"/>
              <a:chOff x="4283968" y="3356992"/>
              <a:chExt cx="216024" cy="216024"/>
            </a:xfrm>
          </p:grpSpPr>
          <p:cxnSp>
            <p:nvCxnSpPr>
              <p:cNvPr id="120" name="Connettore 1 119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ttore 1 123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uppo 232"/>
            <p:cNvGrpSpPr>
              <a:grpSpLocks noChangeAspect="1"/>
            </p:cNvGrpSpPr>
            <p:nvPr/>
          </p:nvGrpSpPr>
          <p:grpSpPr>
            <a:xfrm>
              <a:off x="5893251" y="3877172"/>
              <a:ext cx="144000" cy="144000"/>
              <a:chOff x="4283968" y="3356992"/>
              <a:chExt cx="216024" cy="216024"/>
            </a:xfrm>
          </p:grpSpPr>
          <p:cxnSp>
            <p:nvCxnSpPr>
              <p:cNvPr id="173" name="Connettore 1 172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ttore 1 173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Gruppo 232"/>
            <p:cNvGrpSpPr>
              <a:grpSpLocks noChangeAspect="1"/>
            </p:cNvGrpSpPr>
            <p:nvPr/>
          </p:nvGrpSpPr>
          <p:grpSpPr>
            <a:xfrm>
              <a:off x="6245675" y="3877171"/>
              <a:ext cx="144000" cy="144000"/>
              <a:chOff x="4283968" y="3356992"/>
              <a:chExt cx="216024" cy="216024"/>
            </a:xfrm>
          </p:grpSpPr>
          <p:cxnSp>
            <p:nvCxnSpPr>
              <p:cNvPr id="176" name="Connettore 1 175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ttore 1 176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Gruppo 232"/>
            <p:cNvGrpSpPr>
              <a:grpSpLocks noChangeAspect="1"/>
            </p:cNvGrpSpPr>
            <p:nvPr/>
          </p:nvGrpSpPr>
          <p:grpSpPr>
            <a:xfrm>
              <a:off x="5812288" y="4134346"/>
              <a:ext cx="144000" cy="144000"/>
              <a:chOff x="4283968" y="3356992"/>
              <a:chExt cx="216024" cy="216024"/>
            </a:xfrm>
          </p:grpSpPr>
          <p:cxnSp>
            <p:nvCxnSpPr>
              <p:cNvPr id="179" name="Connettore 1 178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onnettore 1 179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1" name="Gruppo 232"/>
            <p:cNvGrpSpPr>
              <a:grpSpLocks noChangeAspect="1"/>
            </p:cNvGrpSpPr>
            <p:nvPr/>
          </p:nvGrpSpPr>
          <p:grpSpPr>
            <a:xfrm>
              <a:off x="6336163" y="4124822"/>
              <a:ext cx="144000" cy="144000"/>
              <a:chOff x="4283968" y="3356992"/>
              <a:chExt cx="216024" cy="216024"/>
            </a:xfrm>
          </p:grpSpPr>
          <p:cxnSp>
            <p:nvCxnSpPr>
              <p:cNvPr id="182" name="Connettore 1 181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1 182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Gruppo 232"/>
            <p:cNvGrpSpPr>
              <a:grpSpLocks noChangeAspect="1"/>
            </p:cNvGrpSpPr>
            <p:nvPr/>
          </p:nvGrpSpPr>
          <p:grpSpPr>
            <a:xfrm rot="186660">
              <a:off x="6059938" y="4277220"/>
              <a:ext cx="144000" cy="144000"/>
              <a:chOff x="4283968" y="3356992"/>
              <a:chExt cx="216024" cy="216024"/>
            </a:xfrm>
          </p:grpSpPr>
          <p:cxnSp>
            <p:nvCxnSpPr>
              <p:cNvPr id="185" name="Connettore 1 184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onnettore 1 185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7" name="Gruppo 232"/>
            <p:cNvGrpSpPr>
              <a:grpSpLocks noChangeAspect="1"/>
            </p:cNvGrpSpPr>
            <p:nvPr/>
          </p:nvGrpSpPr>
          <p:grpSpPr>
            <a:xfrm>
              <a:off x="5678938" y="3339009"/>
              <a:ext cx="144000" cy="144000"/>
              <a:chOff x="4283968" y="3356992"/>
              <a:chExt cx="216024" cy="216024"/>
            </a:xfrm>
          </p:grpSpPr>
          <p:cxnSp>
            <p:nvCxnSpPr>
              <p:cNvPr id="188" name="Connettore 1 187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ttore 1 188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0" name="Gruppo 232"/>
            <p:cNvGrpSpPr>
              <a:grpSpLocks noChangeAspect="1"/>
            </p:cNvGrpSpPr>
            <p:nvPr/>
          </p:nvGrpSpPr>
          <p:grpSpPr>
            <a:xfrm>
              <a:off x="6402839" y="3334247"/>
              <a:ext cx="144000" cy="144000"/>
              <a:chOff x="4283968" y="3356992"/>
              <a:chExt cx="216024" cy="216024"/>
            </a:xfrm>
          </p:grpSpPr>
          <p:cxnSp>
            <p:nvCxnSpPr>
              <p:cNvPr id="191" name="Connettore 1 190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Connettore 1 191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1" name="Gruppo 232"/>
            <p:cNvGrpSpPr>
              <a:grpSpLocks noChangeAspect="1"/>
            </p:cNvGrpSpPr>
            <p:nvPr/>
          </p:nvGrpSpPr>
          <p:grpSpPr>
            <a:xfrm>
              <a:off x="5998026" y="4720134"/>
              <a:ext cx="144000" cy="144000"/>
              <a:chOff x="4283968" y="3356992"/>
              <a:chExt cx="216024" cy="216024"/>
            </a:xfrm>
          </p:grpSpPr>
          <p:cxnSp>
            <p:nvCxnSpPr>
              <p:cNvPr id="222" name="Connettore 1 221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Connettore 1 222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80" name="Rettangolo 79"/>
          <p:cNvSpPr/>
          <p:nvPr/>
        </p:nvSpPr>
        <p:spPr>
          <a:xfrm>
            <a:off x="578215" y="5647061"/>
            <a:ext cx="80413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000" b="1" dirty="0" smtClean="0">
                <a:solidFill>
                  <a:srgbClr val="C00000"/>
                </a:solidFill>
                <a:sym typeface="Symbol"/>
              </a:rPr>
              <a:t>Lemma 6.</a:t>
            </a:r>
            <a:r>
              <a:rPr lang="it-IT" sz="2000" b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000" dirty="0" smtClean="0">
                <a:solidFill>
                  <a:prstClr val="black"/>
                </a:solidFill>
              </a:rPr>
              <a:t>In </a:t>
            </a:r>
            <a:r>
              <a:rPr lang="it-IT" sz="2000" dirty="0" err="1" smtClean="0">
                <a:solidFill>
                  <a:prstClr val="black"/>
                </a:solidFill>
              </a:rPr>
              <a:t>any</a:t>
            </a:r>
            <a:r>
              <a:rPr lang="it-IT" sz="2000" dirty="0" smtClean="0">
                <a:solidFill>
                  <a:prstClr val="black"/>
                </a:solidFill>
              </a:rPr>
              <a:t> fan-planar </a:t>
            </a:r>
            <a:r>
              <a:rPr lang="it-IT" sz="2000" dirty="0" err="1" smtClean="0">
                <a:solidFill>
                  <a:prstClr val="black"/>
                </a:solidFill>
              </a:rPr>
              <a:t>drawing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of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</a:rPr>
              <a:t>K</a:t>
            </a:r>
            <a:r>
              <a:rPr lang="en-US" sz="2000" baseline="-25000" dirty="0" smtClean="0">
                <a:solidFill>
                  <a:prstClr val="black"/>
                </a:solidFill>
              </a:rPr>
              <a:t>7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any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pair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of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vertices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is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joined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by</a:t>
            </a:r>
            <a:r>
              <a:rPr lang="it-IT" sz="2000" dirty="0" smtClean="0">
                <a:solidFill>
                  <a:prstClr val="black"/>
                </a:solidFill>
              </a:rPr>
              <a:t> a </a:t>
            </a:r>
            <a:r>
              <a:rPr lang="it-IT" sz="2000" dirty="0" err="1" smtClean="0">
                <a:solidFill>
                  <a:prstClr val="black"/>
                </a:solidFill>
              </a:rPr>
              <a:t>sequence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of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adjacent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fragments</a:t>
            </a:r>
            <a:r>
              <a:rPr lang="it-IT" sz="2000" dirty="0" smtClean="0">
                <a:solidFill>
                  <a:prstClr val="black"/>
                </a:solidFill>
              </a:rPr>
              <a:t>.</a:t>
            </a:r>
            <a:endParaRPr lang="it-IT" sz="2000" i="1" dirty="0" smtClean="0">
              <a:solidFill>
                <a:prstClr val="black"/>
              </a:solidFill>
              <a:sym typeface="Symbol"/>
            </a:endParaRPr>
          </a:p>
        </p:txBody>
      </p:sp>
      <p:grpSp>
        <p:nvGrpSpPr>
          <p:cNvPr id="2" name="Gruppo 114"/>
          <p:cNvGrpSpPr>
            <a:grpSpLocks noChangeAspect="1"/>
          </p:cNvGrpSpPr>
          <p:nvPr/>
        </p:nvGrpSpPr>
        <p:grpSpPr>
          <a:xfrm>
            <a:off x="244029" y="1585607"/>
            <a:ext cx="3180399" cy="2160000"/>
            <a:chOff x="201166" y="1842761"/>
            <a:chExt cx="3910272" cy="2655701"/>
          </a:xfrm>
        </p:grpSpPr>
        <p:sp>
          <p:nvSpPr>
            <p:cNvPr id="193" name="Ovale 192"/>
            <p:cNvSpPr/>
            <p:nvPr/>
          </p:nvSpPr>
          <p:spPr>
            <a:xfrm rot="9047765">
              <a:off x="1604712" y="3604123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4" name="Ovale 193"/>
            <p:cNvSpPr/>
            <p:nvPr/>
          </p:nvSpPr>
          <p:spPr>
            <a:xfrm rot="10800000">
              <a:off x="2538232" y="3570792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5" name="Ovale 194"/>
            <p:cNvSpPr/>
            <p:nvPr/>
          </p:nvSpPr>
          <p:spPr>
            <a:xfrm rot="9889137">
              <a:off x="2047200" y="2312359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6" name="Ovale 195"/>
            <p:cNvSpPr/>
            <p:nvPr/>
          </p:nvSpPr>
          <p:spPr>
            <a:xfrm rot="10800000">
              <a:off x="1302267" y="2832580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7" name="Ovale 196"/>
            <p:cNvSpPr/>
            <p:nvPr/>
          </p:nvSpPr>
          <p:spPr>
            <a:xfrm rot="10800000">
              <a:off x="2862185" y="2832580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98" name="Connettore 1 197"/>
            <p:cNvCxnSpPr>
              <a:stCxn id="194" idx="6"/>
              <a:endCxn id="196" idx="1"/>
            </p:cNvCxnSpPr>
            <p:nvPr/>
          </p:nvCxnSpPr>
          <p:spPr>
            <a:xfrm flipH="1" flipV="1">
              <a:off x="1468700" y="2984455"/>
              <a:ext cx="1069532" cy="675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1 198"/>
            <p:cNvCxnSpPr>
              <a:stCxn id="193" idx="3"/>
              <a:endCxn id="195" idx="7"/>
            </p:cNvCxnSpPr>
            <p:nvPr/>
          </p:nvCxnSpPr>
          <p:spPr>
            <a:xfrm flipV="1">
              <a:off x="1728745" y="2478513"/>
              <a:ext cx="367469" cy="1128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1 199"/>
            <p:cNvCxnSpPr>
              <a:stCxn id="197" idx="7"/>
              <a:endCxn id="193" idx="2"/>
            </p:cNvCxnSpPr>
            <p:nvPr/>
          </p:nvCxnSpPr>
          <p:spPr>
            <a:xfrm flipH="1">
              <a:off x="1787309" y="2984455"/>
              <a:ext cx="1103432" cy="66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1 200"/>
            <p:cNvCxnSpPr>
              <a:stCxn id="194" idx="4"/>
              <a:endCxn id="195" idx="1"/>
            </p:cNvCxnSpPr>
            <p:nvPr/>
          </p:nvCxnSpPr>
          <p:spPr>
            <a:xfrm flipH="1" flipV="1">
              <a:off x="2229281" y="2445566"/>
              <a:ext cx="406446" cy="11252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1 201"/>
            <p:cNvCxnSpPr>
              <a:stCxn id="196" idx="2"/>
              <a:endCxn id="197" idx="6"/>
            </p:cNvCxnSpPr>
            <p:nvPr/>
          </p:nvCxnSpPr>
          <p:spPr>
            <a:xfrm>
              <a:off x="1497256" y="2921547"/>
              <a:ext cx="136492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1 202"/>
            <p:cNvCxnSpPr>
              <a:stCxn id="194" idx="7"/>
              <a:endCxn id="193" idx="1"/>
            </p:cNvCxnSpPr>
            <p:nvPr/>
          </p:nvCxnSpPr>
          <p:spPr>
            <a:xfrm flipH="1" flipV="1">
              <a:off x="1796019" y="3717307"/>
              <a:ext cx="770769" cy="53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1 203"/>
            <p:cNvCxnSpPr>
              <a:stCxn id="193" idx="4"/>
              <a:endCxn id="196" idx="0"/>
            </p:cNvCxnSpPr>
            <p:nvPr/>
          </p:nvCxnSpPr>
          <p:spPr>
            <a:xfrm flipH="1" flipV="1">
              <a:off x="1399761" y="3010513"/>
              <a:ext cx="254876" cy="6049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1 204"/>
            <p:cNvCxnSpPr>
              <a:stCxn id="196" idx="3"/>
              <a:endCxn id="195" idx="6"/>
            </p:cNvCxnSpPr>
            <p:nvPr/>
          </p:nvCxnSpPr>
          <p:spPr>
            <a:xfrm flipV="1">
              <a:off x="1468700" y="2424624"/>
              <a:ext cx="581902" cy="4340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1 205"/>
            <p:cNvCxnSpPr>
              <a:stCxn id="195" idx="2"/>
              <a:endCxn id="197" idx="5"/>
            </p:cNvCxnSpPr>
            <p:nvPr/>
          </p:nvCxnSpPr>
          <p:spPr>
            <a:xfrm>
              <a:off x="2238787" y="2378028"/>
              <a:ext cx="651954" cy="4806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1 206"/>
            <p:cNvCxnSpPr>
              <a:stCxn id="194" idx="3"/>
              <a:endCxn id="197" idx="0"/>
            </p:cNvCxnSpPr>
            <p:nvPr/>
          </p:nvCxnSpPr>
          <p:spPr>
            <a:xfrm flipV="1">
              <a:off x="2704666" y="3010513"/>
              <a:ext cx="255014" cy="5863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Ovale 207"/>
            <p:cNvSpPr/>
            <p:nvPr/>
          </p:nvSpPr>
          <p:spPr>
            <a:xfrm rot="10800000">
              <a:off x="360850" y="3573979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9" name="Ovale 208"/>
            <p:cNvSpPr/>
            <p:nvPr/>
          </p:nvSpPr>
          <p:spPr>
            <a:xfrm rot="10800000">
              <a:off x="3720326" y="3573979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10" name="Connettore 1 209"/>
            <p:cNvCxnSpPr>
              <a:stCxn id="196" idx="7"/>
              <a:endCxn id="208" idx="3"/>
            </p:cNvCxnSpPr>
            <p:nvPr/>
          </p:nvCxnSpPr>
          <p:spPr>
            <a:xfrm flipH="1">
              <a:off x="527284" y="2984455"/>
              <a:ext cx="803539" cy="6155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1 210"/>
            <p:cNvCxnSpPr>
              <a:stCxn id="208" idx="1"/>
              <a:endCxn id="193" idx="6"/>
            </p:cNvCxnSpPr>
            <p:nvPr/>
          </p:nvCxnSpPr>
          <p:spPr>
            <a:xfrm>
              <a:off x="527284" y="3725855"/>
              <a:ext cx="1089821" cy="106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1 211"/>
            <p:cNvCxnSpPr>
              <a:stCxn id="194" idx="1"/>
              <a:endCxn id="209" idx="7"/>
            </p:cNvCxnSpPr>
            <p:nvPr/>
          </p:nvCxnSpPr>
          <p:spPr>
            <a:xfrm>
              <a:off x="2704666" y="3722667"/>
              <a:ext cx="1044216" cy="31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1 212"/>
            <p:cNvCxnSpPr>
              <a:stCxn id="209" idx="5"/>
              <a:endCxn id="197" idx="1"/>
            </p:cNvCxnSpPr>
            <p:nvPr/>
          </p:nvCxnSpPr>
          <p:spPr>
            <a:xfrm flipH="1" flipV="1">
              <a:off x="3028618" y="2984455"/>
              <a:ext cx="720263" cy="6155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Figura a mano libera 213"/>
            <p:cNvSpPr/>
            <p:nvPr/>
          </p:nvSpPr>
          <p:spPr>
            <a:xfrm>
              <a:off x="475753" y="3749218"/>
              <a:ext cx="2179478" cy="296167"/>
            </a:xfrm>
            <a:custGeom>
              <a:avLst/>
              <a:gdLst>
                <a:gd name="connsiteX0" fmla="*/ 0 w 1624012"/>
                <a:gd name="connsiteY0" fmla="*/ 9525 h 239713"/>
                <a:gd name="connsiteX1" fmla="*/ 919162 w 1624012"/>
                <a:gd name="connsiteY1" fmla="*/ 238125 h 239713"/>
                <a:gd name="connsiteX2" fmla="*/ 1624012 w 1624012"/>
                <a:gd name="connsiteY2" fmla="*/ 0 h 239713"/>
                <a:gd name="connsiteX0" fmla="*/ 0 w 1624012"/>
                <a:gd name="connsiteY0" fmla="*/ 9525 h 239713"/>
                <a:gd name="connsiteX1" fmla="*/ 795337 w 1624012"/>
                <a:gd name="connsiteY1" fmla="*/ 238125 h 239713"/>
                <a:gd name="connsiteX2" fmla="*/ 1624012 w 1624012"/>
                <a:gd name="connsiteY2" fmla="*/ 0 h 239713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725" h="239712">
                  <a:moveTo>
                    <a:pt x="0" y="9525"/>
                  </a:moveTo>
                  <a:cubicBezTo>
                    <a:pt x="271858" y="167481"/>
                    <a:pt x="512763" y="239712"/>
                    <a:pt x="781050" y="238125"/>
                  </a:cubicBezTo>
                  <a:cubicBezTo>
                    <a:pt x="1049337" y="236538"/>
                    <a:pt x="1392634" y="118269"/>
                    <a:pt x="1609725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5" name="Figura a mano libera 214"/>
            <p:cNvSpPr/>
            <p:nvPr/>
          </p:nvSpPr>
          <p:spPr>
            <a:xfrm>
              <a:off x="1681558" y="3760986"/>
              <a:ext cx="2179478" cy="296167"/>
            </a:xfrm>
            <a:custGeom>
              <a:avLst/>
              <a:gdLst>
                <a:gd name="connsiteX0" fmla="*/ 0 w 1624012"/>
                <a:gd name="connsiteY0" fmla="*/ 9525 h 239713"/>
                <a:gd name="connsiteX1" fmla="*/ 919162 w 1624012"/>
                <a:gd name="connsiteY1" fmla="*/ 238125 h 239713"/>
                <a:gd name="connsiteX2" fmla="*/ 1624012 w 1624012"/>
                <a:gd name="connsiteY2" fmla="*/ 0 h 239713"/>
                <a:gd name="connsiteX0" fmla="*/ 0 w 1624012"/>
                <a:gd name="connsiteY0" fmla="*/ 9525 h 239713"/>
                <a:gd name="connsiteX1" fmla="*/ 795337 w 1624012"/>
                <a:gd name="connsiteY1" fmla="*/ 238125 h 239713"/>
                <a:gd name="connsiteX2" fmla="*/ 1624012 w 1624012"/>
                <a:gd name="connsiteY2" fmla="*/ 0 h 239713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725" h="239712">
                  <a:moveTo>
                    <a:pt x="0" y="9525"/>
                  </a:moveTo>
                  <a:cubicBezTo>
                    <a:pt x="271858" y="167481"/>
                    <a:pt x="512763" y="239712"/>
                    <a:pt x="781050" y="238125"/>
                  </a:cubicBezTo>
                  <a:cubicBezTo>
                    <a:pt x="1049337" y="236538"/>
                    <a:pt x="1392634" y="118269"/>
                    <a:pt x="1609725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6" name="Figura a mano libera 215"/>
            <p:cNvSpPr/>
            <p:nvPr/>
          </p:nvSpPr>
          <p:spPr>
            <a:xfrm>
              <a:off x="449960" y="3760986"/>
              <a:ext cx="3404628" cy="737476"/>
            </a:xfrm>
            <a:custGeom>
              <a:avLst/>
              <a:gdLst>
                <a:gd name="connsiteX0" fmla="*/ 0 w 2514600"/>
                <a:gd name="connsiteY0" fmla="*/ 0 h 596899"/>
                <a:gd name="connsiteX1" fmla="*/ 571500 w 2514600"/>
                <a:gd name="connsiteY1" fmla="*/ 476250 h 596899"/>
                <a:gd name="connsiteX2" fmla="*/ 1685925 w 2514600"/>
                <a:gd name="connsiteY2" fmla="*/ 519112 h 596899"/>
                <a:gd name="connsiteX3" fmla="*/ 2514600 w 2514600"/>
                <a:gd name="connsiteY3" fmla="*/ 9525 h 596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14600" h="596899">
                  <a:moveTo>
                    <a:pt x="0" y="0"/>
                  </a:moveTo>
                  <a:cubicBezTo>
                    <a:pt x="145256" y="194865"/>
                    <a:pt x="290513" y="389731"/>
                    <a:pt x="571500" y="476250"/>
                  </a:cubicBezTo>
                  <a:cubicBezTo>
                    <a:pt x="852487" y="562769"/>
                    <a:pt x="1362075" y="596899"/>
                    <a:pt x="1685925" y="519112"/>
                  </a:cubicBezTo>
                  <a:cubicBezTo>
                    <a:pt x="2009775" y="441325"/>
                    <a:pt x="2262187" y="225425"/>
                    <a:pt x="2514600" y="9525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7" name="Figura a mano libera 216"/>
            <p:cNvSpPr/>
            <p:nvPr/>
          </p:nvSpPr>
          <p:spPr>
            <a:xfrm>
              <a:off x="431690" y="2232095"/>
              <a:ext cx="1649655" cy="1328831"/>
            </a:xfrm>
            <a:custGeom>
              <a:avLst/>
              <a:gdLst>
                <a:gd name="connsiteX0" fmla="*/ 23019 w 1218407"/>
                <a:gd name="connsiteY0" fmla="*/ 1075531 h 1075531"/>
                <a:gd name="connsiteX1" fmla="*/ 13494 w 1218407"/>
                <a:gd name="connsiteY1" fmla="*/ 765968 h 1075531"/>
                <a:gd name="connsiteX2" fmla="*/ 103982 w 1218407"/>
                <a:gd name="connsiteY2" fmla="*/ 432593 h 1075531"/>
                <a:gd name="connsiteX3" fmla="*/ 356394 w 1218407"/>
                <a:gd name="connsiteY3" fmla="*/ 142081 h 1075531"/>
                <a:gd name="connsiteX4" fmla="*/ 823119 w 1218407"/>
                <a:gd name="connsiteY4" fmla="*/ 8731 h 1075531"/>
                <a:gd name="connsiteX5" fmla="*/ 1218407 w 1218407"/>
                <a:gd name="connsiteY5" fmla="*/ 89693 h 10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407" h="1075531">
                  <a:moveTo>
                    <a:pt x="23019" y="1075531"/>
                  </a:moveTo>
                  <a:cubicBezTo>
                    <a:pt x="11509" y="974327"/>
                    <a:pt x="0" y="873124"/>
                    <a:pt x="13494" y="765968"/>
                  </a:cubicBezTo>
                  <a:cubicBezTo>
                    <a:pt x="26988" y="658812"/>
                    <a:pt x="46832" y="536574"/>
                    <a:pt x="103982" y="432593"/>
                  </a:cubicBezTo>
                  <a:cubicBezTo>
                    <a:pt x="161132" y="328612"/>
                    <a:pt x="236538" y="212725"/>
                    <a:pt x="356394" y="142081"/>
                  </a:cubicBezTo>
                  <a:cubicBezTo>
                    <a:pt x="476250" y="71437"/>
                    <a:pt x="679450" y="17462"/>
                    <a:pt x="823119" y="8731"/>
                  </a:cubicBezTo>
                  <a:cubicBezTo>
                    <a:pt x="966788" y="0"/>
                    <a:pt x="1092597" y="44846"/>
                    <a:pt x="1218407" y="8969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8" name="Figura a mano libera 217"/>
            <p:cNvSpPr/>
            <p:nvPr/>
          </p:nvSpPr>
          <p:spPr>
            <a:xfrm flipH="1">
              <a:off x="2198485" y="2237980"/>
              <a:ext cx="1649655" cy="1328831"/>
            </a:xfrm>
            <a:custGeom>
              <a:avLst/>
              <a:gdLst>
                <a:gd name="connsiteX0" fmla="*/ 23019 w 1218407"/>
                <a:gd name="connsiteY0" fmla="*/ 1075531 h 1075531"/>
                <a:gd name="connsiteX1" fmla="*/ 13494 w 1218407"/>
                <a:gd name="connsiteY1" fmla="*/ 765968 h 1075531"/>
                <a:gd name="connsiteX2" fmla="*/ 103982 w 1218407"/>
                <a:gd name="connsiteY2" fmla="*/ 432593 h 1075531"/>
                <a:gd name="connsiteX3" fmla="*/ 356394 w 1218407"/>
                <a:gd name="connsiteY3" fmla="*/ 142081 h 1075531"/>
                <a:gd name="connsiteX4" fmla="*/ 823119 w 1218407"/>
                <a:gd name="connsiteY4" fmla="*/ 8731 h 1075531"/>
                <a:gd name="connsiteX5" fmla="*/ 1218407 w 1218407"/>
                <a:gd name="connsiteY5" fmla="*/ 89693 h 10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407" h="1075531">
                  <a:moveTo>
                    <a:pt x="23019" y="1075531"/>
                  </a:moveTo>
                  <a:cubicBezTo>
                    <a:pt x="11509" y="974327"/>
                    <a:pt x="0" y="873124"/>
                    <a:pt x="13494" y="765968"/>
                  </a:cubicBezTo>
                  <a:cubicBezTo>
                    <a:pt x="26988" y="658812"/>
                    <a:pt x="46832" y="536574"/>
                    <a:pt x="103982" y="432593"/>
                  </a:cubicBezTo>
                  <a:cubicBezTo>
                    <a:pt x="161132" y="328612"/>
                    <a:pt x="236538" y="212725"/>
                    <a:pt x="356394" y="142081"/>
                  </a:cubicBezTo>
                  <a:cubicBezTo>
                    <a:pt x="476250" y="71437"/>
                    <a:pt x="679450" y="17462"/>
                    <a:pt x="823119" y="8731"/>
                  </a:cubicBezTo>
                  <a:cubicBezTo>
                    <a:pt x="966788" y="0"/>
                    <a:pt x="1092597" y="44846"/>
                    <a:pt x="1218407" y="8969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9" name="Figura a mano libera 218"/>
            <p:cNvSpPr/>
            <p:nvPr/>
          </p:nvSpPr>
          <p:spPr>
            <a:xfrm>
              <a:off x="1387627" y="1842761"/>
              <a:ext cx="2723811" cy="1771122"/>
            </a:xfrm>
            <a:custGeom>
              <a:avLst/>
              <a:gdLst>
                <a:gd name="connsiteX0" fmla="*/ 0 w 2051844"/>
                <a:gd name="connsiteY0" fmla="*/ 782637 h 1425575"/>
                <a:gd name="connsiteX1" fmla="*/ 357188 w 2051844"/>
                <a:gd name="connsiteY1" fmla="*/ 187325 h 1425575"/>
                <a:gd name="connsiteX2" fmla="*/ 1138238 w 2051844"/>
                <a:gd name="connsiteY2" fmla="*/ 53975 h 1425575"/>
                <a:gd name="connsiteX3" fmla="*/ 1933575 w 2051844"/>
                <a:gd name="connsiteY3" fmla="*/ 511175 h 1425575"/>
                <a:gd name="connsiteX4" fmla="*/ 1847850 w 2051844"/>
                <a:gd name="connsiteY4" fmla="*/ 1425575 h 1425575"/>
                <a:gd name="connsiteX0" fmla="*/ 0 w 2004219"/>
                <a:gd name="connsiteY0" fmla="*/ 777081 h 1420019"/>
                <a:gd name="connsiteX1" fmla="*/ 357188 w 2004219"/>
                <a:gd name="connsiteY1" fmla="*/ 181769 h 1420019"/>
                <a:gd name="connsiteX2" fmla="*/ 1138238 w 2004219"/>
                <a:gd name="connsiteY2" fmla="*/ 48419 h 1420019"/>
                <a:gd name="connsiteX3" fmla="*/ 1885950 w 2004219"/>
                <a:gd name="connsiteY3" fmla="*/ 472282 h 1420019"/>
                <a:gd name="connsiteX4" fmla="*/ 1847850 w 2004219"/>
                <a:gd name="connsiteY4" fmla="*/ 1420019 h 1420019"/>
                <a:gd name="connsiteX0" fmla="*/ 0 w 2004219"/>
                <a:gd name="connsiteY0" fmla="*/ 776287 h 1419225"/>
                <a:gd name="connsiteX1" fmla="*/ 381001 w 2004219"/>
                <a:gd name="connsiteY1" fmla="*/ 185737 h 1419225"/>
                <a:gd name="connsiteX2" fmla="*/ 1138238 w 2004219"/>
                <a:gd name="connsiteY2" fmla="*/ 47625 h 1419225"/>
                <a:gd name="connsiteX3" fmla="*/ 1885950 w 2004219"/>
                <a:gd name="connsiteY3" fmla="*/ 471488 h 1419225"/>
                <a:gd name="connsiteX4" fmla="*/ 1847850 w 2004219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71662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519113 h 1419225"/>
                <a:gd name="connsiteX4" fmla="*/ 1847850 w 2011760"/>
                <a:gd name="connsiteY4" fmla="*/ 1419225 h 1419225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760" h="1433513">
                  <a:moveTo>
                    <a:pt x="0" y="790575"/>
                  </a:moveTo>
                  <a:cubicBezTo>
                    <a:pt x="83741" y="553641"/>
                    <a:pt x="192088" y="323850"/>
                    <a:pt x="381001" y="200025"/>
                  </a:cubicBezTo>
                  <a:cubicBezTo>
                    <a:pt x="569914" y="76200"/>
                    <a:pt x="882650" y="0"/>
                    <a:pt x="1133475" y="47625"/>
                  </a:cubicBezTo>
                  <a:cubicBezTo>
                    <a:pt x="1379538" y="66675"/>
                    <a:pt x="1796257" y="338139"/>
                    <a:pt x="1885950" y="533401"/>
                  </a:cubicBezTo>
                  <a:cubicBezTo>
                    <a:pt x="2004219" y="762001"/>
                    <a:pt x="2011760" y="1100138"/>
                    <a:pt x="1847850" y="143351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0" name="Figura a mano libera 219"/>
            <p:cNvSpPr/>
            <p:nvPr/>
          </p:nvSpPr>
          <p:spPr>
            <a:xfrm flipH="1">
              <a:off x="201166" y="1866297"/>
              <a:ext cx="2723811" cy="1771122"/>
            </a:xfrm>
            <a:custGeom>
              <a:avLst/>
              <a:gdLst>
                <a:gd name="connsiteX0" fmla="*/ 0 w 2051844"/>
                <a:gd name="connsiteY0" fmla="*/ 782637 h 1425575"/>
                <a:gd name="connsiteX1" fmla="*/ 357188 w 2051844"/>
                <a:gd name="connsiteY1" fmla="*/ 187325 h 1425575"/>
                <a:gd name="connsiteX2" fmla="*/ 1138238 w 2051844"/>
                <a:gd name="connsiteY2" fmla="*/ 53975 h 1425575"/>
                <a:gd name="connsiteX3" fmla="*/ 1933575 w 2051844"/>
                <a:gd name="connsiteY3" fmla="*/ 511175 h 1425575"/>
                <a:gd name="connsiteX4" fmla="*/ 1847850 w 2051844"/>
                <a:gd name="connsiteY4" fmla="*/ 1425575 h 1425575"/>
                <a:gd name="connsiteX0" fmla="*/ 0 w 2004219"/>
                <a:gd name="connsiteY0" fmla="*/ 777081 h 1420019"/>
                <a:gd name="connsiteX1" fmla="*/ 357188 w 2004219"/>
                <a:gd name="connsiteY1" fmla="*/ 181769 h 1420019"/>
                <a:gd name="connsiteX2" fmla="*/ 1138238 w 2004219"/>
                <a:gd name="connsiteY2" fmla="*/ 48419 h 1420019"/>
                <a:gd name="connsiteX3" fmla="*/ 1885950 w 2004219"/>
                <a:gd name="connsiteY3" fmla="*/ 472282 h 1420019"/>
                <a:gd name="connsiteX4" fmla="*/ 1847850 w 2004219"/>
                <a:gd name="connsiteY4" fmla="*/ 1420019 h 1420019"/>
                <a:gd name="connsiteX0" fmla="*/ 0 w 2004219"/>
                <a:gd name="connsiteY0" fmla="*/ 776287 h 1419225"/>
                <a:gd name="connsiteX1" fmla="*/ 381001 w 2004219"/>
                <a:gd name="connsiteY1" fmla="*/ 185737 h 1419225"/>
                <a:gd name="connsiteX2" fmla="*/ 1138238 w 2004219"/>
                <a:gd name="connsiteY2" fmla="*/ 47625 h 1419225"/>
                <a:gd name="connsiteX3" fmla="*/ 1885950 w 2004219"/>
                <a:gd name="connsiteY3" fmla="*/ 471488 h 1419225"/>
                <a:gd name="connsiteX4" fmla="*/ 1847850 w 2004219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71662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519113 h 1419225"/>
                <a:gd name="connsiteX4" fmla="*/ 1847850 w 2011760"/>
                <a:gd name="connsiteY4" fmla="*/ 1419225 h 1419225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760" h="1433513">
                  <a:moveTo>
                    <a:pt x="0" y="790575"/>
                  </a:moveTo>
                  <a:cubicBezTo>
                    <a:pt x="83741" y="553641"/>
                    <a:pt x="192088" y="323850"/>
                    <a:pt x="381001" y="200025"/>
                  </a:cubicBezTo>
                  <a:cubicBezTo>
                    <a:pt x="569914" y="76200"/>
                    <a:pt x="882650" y="0"/>
                    <a:pt x="1133475" y="47625"/>
                  </a:cubicBezTo>
                  <a:cubicBezTo>
                    <a:pt x="1379538" y="66675"/>
                    <a:pt x="1796257" y="338139"/>
                    <a:pt x="1885950" y="533401"/>
                  </a:cubicBezTo>
                  <a:cubicBezTo>
                    <a:pt x="2004219" y="762001"/>
                    <a:pt x="2011760" y="1100138"/>
                    <a:pt x="1847850" y="143351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61" name="CasellaDiTesto 260"/>
          <p:cNvSpPr txBox="1"/>
          <p:nvPr/>
        </p:nvSpPr>
        <p:spPr>
          <a:xfrm>
            <a:off x="3886206" y="1536498"/>
            <a:ext cx="5200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solidFill>
                  <a:srgbClr val="FF0000"/>
                </a:solidFill>
              </a:rPr>
              <a:t>fragment</a:t>
            </a:r>
            <a:r>
              <a:rPr lang="it-IT" i="1" dirty="0" smtClean="0">
                <a:solidFill>
                  <a:srgbClr val="FF0000"/>
                </a:solidFill>
              </a:rPr>
              <a:t>: </a:t>
            </a:r>
            <a:r>
              <a:rPr lang="it-IT" dirty="0" smtClean="0"/>
              <a:t>the </a:t>
            </a:r>
            <a:r>
              <a:rPr lang="it-IT" dirty="0" err="1" smtClean="0"/>
              <a:t>portion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edge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consecutive </a:t>
            </a:r>
            <a:r>
              <a:rPr lang="it-IT" dirty="0" err="1" smtClean="0"/>
              <a:t>crossings</a:t>
            </a:r>
            <a:r>
              <a:rPr lang="it-IT" dirty="0" smtClean="0"/>
              <a:t> or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end-vertex</a:t>
            </a:r>
            <a:r>
              <a:rPr lang="it-IT" dirty="0" smtClean="0"/>
              <a:t> and the first </a:t>
            </a:r>
            <a:r>
              <a:rPr lang="it-IT" dirty="0" err="1" smtClean="0"/>
              <a:t>crossing</a:t>
            </a:r>
            <a:r>
              <a:rPr lang="it-IT" dirty="0" smtClean="0"/>
              <a:t>.</a:t>
            </a:r>
            <a:endParaRPr lang="it-IT" dirty="0"/>
          </a:p>
        </p:txBody>
      </p:sp>
      <p:grpSp>
        <p:nvGrpSpPr>
          <p:cNvPr id="5" name="Gruppo 115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7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Connettore 1 15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0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Connettore 1 15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8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4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6" name="Connettore 1 13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Connettore 1 13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4" name="Connettore 1 133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Connettore 1 13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1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2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28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26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22" name="Connettore 1 121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1 122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1" name="Connettore 1 120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CasellaDiTesto 113"/>
          <p:cNvSpPr txBox="1"/>
          <p:nvPr/>
        </p:nvSpPr>
        <p:spPr>
          <a:xfrm>
            <a:off x="383913" y="3770529"/>
            <a:ext cx="2642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 fan-planar </a:t>
            </a:r>
            <a:r>
              <a:rPr lang="it-IT" dirty="0" err="1" smtClean="0"/>
              <a:t>drawing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i="1" dirty="0" smtClean="0"/>
              <a:t>K</a:t>
            </a:r>
            <a:r>
              <a:rPr lang="it-IT" i="1" baseline="-25000" dirty="0" smtClean="0"/>
              <a:t>7</a:t>
            </a:r>
            <a:endParaRPr lang="it-IT" i="1" baseline="-25000" dirty="0"/>
          </a:p>
        </p:txBody>
      </p:sp>
      <p:grpSp>
        <p:nvGrpSpPr>
          <p:cNvPr id="153" name="Gruppo 152"/>
          <p:cNvGrpSpPr/>
          <p:nvPr/>
        </p:nvGrpSpPr>
        <p:grpSpPr>
          <a:xfrm>
            <a:off x="4532215" y="2625213"/>
            <a:ext cx="4140611" cy="2612895"/>
            <a:chOff x="4532215" y="2625213"/>
            <a:chExt cx="4140611" cy="2612895"/>
          </a:xfrm>
        </p:grpSpPr>
        <p:sp>
          <p:nvSpPr>
            <p:cNvPr id="158" name="Ovale 157"/>
            <p:cNvSpPr/>
            <p:nvPr/>
          </p:nvSpPr>
          <p:spPr>
            <a:xfrm rot="9047765">
              <a:off x="5673782" y="4510702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0" name="Ovale 159"/>
            <p:cNvSpPr/>
            <p:nvPr/>
          </p:nvSpPr>
          <p:spPr>
            <a:xfrm rot="10800000">
              <a:off x="6433055" y="4483593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2" name="Ovale 161"/>
            <p:cNvSpPr/>
            <p:nvPr/>
          </p:nvSpPr>
          <p:spPr>
            <a:xfrm rot="9889137">
              <a:off x="6033677" y="3460053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3" name="Ovale 162"/>
            <p:cNvSpPr/>
            <p:nvPr/>
          </p:nvSpPr>
          <p:spPr>
            <a:xfrm rot="10800000">
              <a:off x="5427790" y="3883172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5" name="Ovale 164"/>
            <p:cNvSpPr/>
            <p:nvPr/>
          </p:nvSpPr>
          <p:spPr>
            <a:xfrm rot="10800000">
              <a:off x="6696541" y="3883172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66" name="Connettore 1 165"/>
            <p:cNvCxnSpPr>
              <a:stCxn id="160" idx="6"/>
              <a:endCxn id="163" idx="1"/>
            </p:cNvCxnSpPr>
            <p:nvPr/>
          </p:nvCxnSpPr>
          <p:spPr>
            <a:xfrm flipH="1" flipV="1">
              <a:off x="5563157" y="4006699"/>
              <a:ext cx="869898" cy="54925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1 166"/>
            <p:cNvCxnSpPr>
              <a:stCxn id="158" idx="3"/>
              <a:endCxn id="162" idx="7"/>
            </p:cNvCxnSpPr>
            <p:nvPr/>
          </p:nvCxnSpPr>
          <p:spPr>
            <a:xfrm flipV="1">
              <a:off x="5774663" y="3595193"/>
              <a:ext cx="298879" cy="91824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1 167"/>
            <p:cNvCxnSpPr>
              <a:stCxn id="165" idx="7"/>
              <a:endCxn id="158" idx="2"/>
            </p:cNvCxnSpPr>
            <p:nvPr/>
          </p:nvCxnSpPr>
          <p:spPr>
            <a:xfrm flipH="1">
              <a:off x="5822296" y="4006699"/>
              <a:ext cx="897471" cy="54105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1 168"/>
            <p:cNvCxnSpPr>
              <a:stCxn id="160" idx="4"/>
              <a:endCxn id="162" idx="1"/>
            </p:cNvCxnSpPr>
            <p:nvPr/>
          </p:nvCxnSpPr>
          <p:spPr>
            <a:xfrm flipH="1" flipV="1">
              <a:off x="6181772" y="3568396"/>
              <a:ext cx="330581" cy="91519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ttore 1 169"/>
            <p:cNvCxnSpPr>
              <a:stCxn id="163" idx="2"/>
              <a:endCxn id="165" idx="6"/>
            </p:cNvCxnSpPr>
            <p:nvPr/>
          </p:nvCxnSpPr>
          <p:spPr>
            <a:xfrm>
              <a:off x="5586383" y="3955533"/>
              <a:ext cx="111015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1 170"/>
            <p:cNvCxnSpPr>
              <a:stCxn id="160" idx="7"/>
              <a:endCxn id="158" idx="1"/>
            </p:cNvCxnSpPr>
            <p:nvPr/>
          </p:nvCxnSpPr>
          <p:spPr>
            <a:xfrm flipH="1" flipV="1">
              <a:off x="5829380" y="4602760"/>
              <a:ext cx="626901" cy="43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1 171"/>
            <p:cNvCxnSpPr>
              <a:stCxn id="158" idx="4"/>
              <a:endCxn id="163" idx="0"/>
            </p:cNvCxnSpPr>
            <p:nvPr/>
          </p:nvCxnSpPr>
          <p:spPr>
            <a:xfrm flipH="1" flipV="1">
              <a:off x="5507086" y="4027893"/>
              <a:ext cx="207302" cy="49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1 172"/>
            <p:cNvCxnSpPr>
              <a:stCxn id="163" idx="3"/>
              <a:endCxn id="162" idx="6"/>
            </p:cNvCxnSpPr>
            <p:nvPr/>
          </p:nvCxnSpPr>
          <p:spPr>
            <a:xfrm flipV="1">
              <a:off x="5563157" y="3551363"/>
              <a:ext cx="473287" cy="3530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1 173"/>
            <p:cNvCxnSpPr>
              <a:stCxn id="162" idx="2"/>
              <a:endCxn id="165" idx="5"/>
            </p:cNvCxnSpPr>
            <p:nvPr/>
          </p:nvCxnSpPr>
          <p:spPr>
            <a:xfrm>
              <a:off x="6189503" y="3513465"/>
              <a:ext cx="530263" cy="3909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1 174"/>
            <p:cNvCxnSpPr>
              <a:stCxn id="160" idx="3"/>
              <a:endCxn id="165" idx="0"/>
            </p:cNvCxnSpPr>
            <p:nvPr/>
          </p:nvCxnSpPr>
          <p:spPr>
            <a:xfrm flipV="1">
              <a:off x="6568423" y="4027893"/>
              <a:ext cx="207414" cy="476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Ovale 175"/>
            <p:cNvSpPr/>
            <p:nvPr/>
          </p:nvSpPr>
          <p:spPr>
            <a:xfrm rot="10800000">
              <a:off x="4662093" y="4486185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7" name="Ovale 176"/>
            <p:cNvSpPr/>
            <p:nvPr/>
          </p:nvSpPr>
          <p:spPr>
            <a:xfrm rot="10800000">
              <a:off x="7394505" y="4486185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78" name="Connettore 1 177"/>
            <p:cNvCxnSpPr>
              <a:stCxn id="163" idx="7"/>
              <a:endCxn id="176" idx="3"/>
            </p:cNvCxnSpPr>
            <p:nvPr/>
          </p:nvCxnSpPr>
          <p:spPr>
            <a:xfrm flipH="1">
              <a:off x="4797461" y="4006699"/>
              <a:ext cx="653554" cy="5006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1 178"/>
            <p:cNvCxnSpPr>
              <a:stCxn id="176" idx="1"/>
              <a:endCxn id="158" idx="6"/>
            </p:cNvCxnSpPr>
            <p:nvPr/>
          </p:nvCxnSpPr>
          <p:spPr>
            <a:xfrm>
              <a:off x="4797461" y="4609712"/>
              <a:ext cx="886400" cy="8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1 179"/>
            <p:cNvCxnSpPr>
              <a:stCxn id="160" idx="1"/>
              <a:endCxn id="177" idx="7"/>
            </p:cNvCxnSpPr>
            <p:nvPr/>
          </p:nvCxnSpPr>
          <p:spPr>
            <a:xfrm>
              <a:off x="6568423" y="4607119"/>
              <a:ext cx="849308" cy="25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1 180"/>
            <p:cNvCxnSpPr>
              <a:stCxn id="177" idx="5"/>
              <a:endCxn id="165" idx="1"/>
            </p:cNvCxnSpPr>
            <p:nvPr/>
          </p:nvCxnSpPr>
          <p:spPr>
            <a:xfrm flipH="1" flipV="1">
              <a:off x="6831908" y="4006699"/>
              <a:ext cx="585822" cy="5006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Figura a mano libera 181"/>
            <p:cNvSpPr/>
            <p:nvPr/>
          </p:nvSpPr>
          <p:spPr>
            <a:xfrm>
              <a:off x="4755549" y="4628714"/>
              <a:ext cx="1772667" cy="240886"/>
            </a:xfrm>
            <a:custGeom>
              <a:avLst/>
              <a:gdLst>
                <a:gd name="connsiteX0" fmla="*/ 0 w 1624012"/>
                <a:gd name="connsiteY0" fmla="*/ 9525 h 239713"/>
                <a:gd name="connsiteX1" fmla="*/ 919162 w 1624012"/>
                <a:gd name="connsiteY1" fmla="*/ 238125 h 239713"/>
                <a:gd name="connsiteX2" fmla="*/ 1624012 w 1624012"/>
                <a:gd name="connsiteY2" fmla="*/ 0 h 239713"/>
                <a:gd name="connsiteX0" fmla="*/ 0 w 1624012"/>
                <a:gd name="connsiteY0" fmla="*/ 9525 h 239713"/>
                <a:gd name="connsiteX1" fmla="*/ 795337 w 1624012"/>
                <a:gd name="connsiteY1" fmla="*/ 238125 h 239713"/>
                <a:gd name="connsiteX2" fmla="*/ 1624012 w 1624012"/>
                <a:gd name="connsiteY2" fmla="*/ 0 h 239713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725" h="239712">
                  <a:moveTo>
                    <a:pt x="0" y="9525"/>
                  </a:moveTo>
                  <a:cubicBezTo>
                    <a:pt x="271858" y="167481"/>
                    <a:pt x="512763" y="239712"/>
                    <a:pt x="781050" y="238125"/>
                  </a:cubicBezTo>
                  <a:cubicBezTo>
                    <a:pt x="1049337" y="236538"/>
                    <a:pt x="1392634" y="118269"/>
                    <a:pt x="1609725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3" name="Figura a mano libera 182"/>
            <p:cNvSpPr/>
            <p:nvPr/>
          </p:nvSpPr>
          <p:spPr>
            <a:xfrm>
              <a:off x="5736284" y="4638286"/>
              <a:ext cx="1772667" cy="240886"/>
            </a:xfrm>
            <a:custGeom>
              <a:avLst/>
              <a:gdLst>
                <a:gd name="connsiteX0" fmla="*/ 0 w 1624012"/>
                <a:gd name="connsiteY0" fmla="*/ 9525 h 239713"/>
                <a:gd name="connsiteX1" fmla="*/ 919162 w 1624012"/>
                <a:gd name="connsiteY1" fmla="*/ 238125 h 239713"/>
                <a:gd name="connsiteX2" fmla="*/ 1624012 w 1624012"/>
                <a:gd name="connsiteY2" fmla="*/ 0 h 239713"/>
                <a:gd name="connsiteX0" fmla="*/ 0 w 1624012"/>
                <a:gd name="connsiteY0" fmla="*/ 9525 h 239713"/>
                <a:gd name="connsiteX1" fmla="*/ 795337 w 1624012"/>
                <a:gd name="connsiteY1" fmla="*/ 238125 h 239713"/>
                <a:gd name="connsiteX2" fmla="*/ 1624012 w 1624012"/>
                <a:gd name="connsiteY2" fmla="*/ 0 h 239713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725" h="239712">
                  <a:moveTo>
                    <a:pt x="0" y="9525"/>
                  </a:moveTo>
                  <a:cubicBezTo>
                    <a:pt x="271858" y="167481"/>
                    <a:pt x="512763" y="239712"/>
                    <a:pt x="781050" y="238125"/>
                  </a:cubicBezTo>
                  <a:cubicBezTo>
                    <a:pt x="1049337" y="236538"/>
                    <a:pt x="1392634" y="118269"/>
                    <a:pt x="1609725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4" name="Figura a mano libera 183"/>
            <p:cNvSpPr/>
            <p:nvPr/>
          </p:nvSpPr>
          <p:spPr>
            <a:xfrm>
              <a:off x="4734570" y="4638286"/>
              <a:ext cx="2769136" cy="599822"/>
            </a:xfrm>
            <a:custGeom>
              <a:avLst/>
              <a:gdLst>
                <a:gd name="connsiteX0" fmla="*/ 0 w 2514600"/>
                <a:gd name="connsiteY0" fmla="*/ 0 h 596899"/>
                <a:gd name="connsiteX1" fmla="*/ 571500 w 2514600"/>
                <a:gd name="connsiteY1" fmla="*/ 476250 h 596899"/>
                <a:gd name="connsiteX2" fmla="*/ 1685925 w 2514600"/>
                <a:gd name="connsiteY2" fmla="*/ 519112 h 596899"/>
                <a:gd name="connsiteX3" fmla="*/ 2514600 w 2514600"/>
                <a:gd name="connsiteY3" fmla="*/ 9525 h 596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14600" h="596899">
                  <a:moveTo>
                    <a:pt x="0" y="0"/>
                  </a:moveTo>
                  <a:cubicBezTo>
                    <a:pt x="145256" y="194865"/>
                    <a:pt x="290513" y="389731"/>
                    <a:pt x="571500" y="476250"/>
                  </a:cubicBezTo>
                  <a:cubicBezTo>
                    <a:pt x="852487" y="562769"/>
                    <a:pt x="1362075" y="596899"/>
                    <a:pt x="1685925" y="519112"/>
                  </a:cubicBezTo>
                  <a:cubicBezTo>
                    <a:pt x="2009775" y="441325"/>
                    <a:pt x="2262187" y="225425"/>
                    <a:pt x="2514600" y="9525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5" name="Figura a mano libera 184"/>
            <p:cNvSpPr/>
            <p:nvPr/>
          </p:nvSpPr>
          <p:spPr>
            <a:xfrm>
              <a:off x="4719710" y="3394771"/>
              <a:ext cx="1341738" cy="1080797"/>
            </a:xfrm>
            <a:custGeom>
              <a:avLst/>
              <a:gdLst>
                <a:gd name="connsiteX0" fmla="*/ 23019 w 1218407"/>
                <a:gd name="connsiteY0" fmla="*/ 1075531 h 1075531"/>
                <a:gd name="connsiteX1" fmla="*/ 13494 w 1218407"/>
                <a:gd name="connsiteY1" fmla="*/ 765968 h 1075531"/>
                <a:gd name="connsiteX2" fmla="*/ 103982 w 1218407"/>
                <a:gd name="connsiteY2" fmla="*/ 432593 h 1075531"/>
                <a:gd name="connsiteX3" fmla="*/ 356394 w 1218407"/>
                <a:gd name="connsiteY3" fmla="*/ 142081 h 1075531"/>
                <a:gd name="connsiteX4" fmla="*/ 823119 w 1218407"/>
                <a:gd name="connsiteY4" fmla="*/ 8731 h 1075531"/>
                <a:gd name="connsiteX5" fmla="*/ 1218407 w 1218407"/>
                <a:gd name="connsiteY5" fmla="*/ 89693 h 10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407" h="1075531">
                  <a:moveTo>
                    <a:pt x="23019" y="1075531"/>
                  </a:moveTo>
                  <a:cubicBezTo>
                    <a:pt x="11509" y="974327"/>
                    <a:pt x="0" y="873124"/>
                    <a:pt x="13494" y="765968"/>
                  </a:cubicBezTo>
                  <a:cubicBezTo>
                    <a:pt x="26988" y="658812"/>
                    <a:pt x="46832" y="536574"/>
                    <a:pt x="103982" y="432593"/>
                  </a:cubicBezTo>
                  <a:cubicBezTo>
                    <a:pt x="161132" y="328612"/>
                    <a:pt x="236538" y="212725"/>
                    <a:pt x="356394" y="142081"/>
                  </a:cubicBezTo>
                  <a:cubicBezTo>
                    <a:pt x="476250" y="71437"/>
                    <a:pt x="679450" y="17462"/>
                    <a:pt x="823119" y="8731"/>
                  </a:cubicBezTo>
                  <a:cubicBezTo>
                    <a:pt x="966788" y="0"/>
                    <a:pt x="1092597" y="44846"/>
                    <a:pt x="1218407" y="8969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6" name="Figura a mano libera 185"/>
            <p:cNvSpPr/>
            <p:nvPr/>
          </p:nvSpPr>
          <p:spPr>
            <a:xfrm flipH="1">
              <a:off x="6156724" y="3399557"/>
              <a:ext cx="1341738" cy="1080797"/>
            </a:xfrm>
            <a:custGeom>
              <a:avLst/>
              <a:gdLst>
                <a:gd name="connsiteX0" fmla="*/ 23019 w 1218407"/>
                <a:gd name="connsiteY0" fmla="*/ 1075531 h 1075531"/>
                <a:gd name="connsiteX1" fmla="*/ 13494 w 1218407"/>
                <a:gd name="connsiteY1" fmla="*/ 765968 h 1075531"/>
                <a:gd name="connsiteX2" fmla="*/ 103982 w 1218407"/>
                <a:gd name="connsiteY2" fmla="*/ 432593 h 1075531"/>
                <a:gd name="connsiteX3" fmla="*/ 356394 w 1218407"/>
                <a:gd name="connsiteY3" fmla="*/ 142081 h 1075531"/>
                <a:gd name="connsiteX4" fmla="*/ 823119 w 1218407"/>
                <a:gd name="connsiteY4" fmla="*/ 8731 h 1075531"/>
                <a:gd name="connsiteX5" fmla="*/ 1218407 w 1218407"/>
                <a:gd name="connsiteY5" fmla="*/ 89693 h 10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407" h="1075531">
                  <a:moveTo>
                    <a:pt x="23019" y="1075531"/>
                  </a:moveTo>
                  <a:cubicBezTo>
                    <a:pt x="11509" y="974327"/>
                    <a:pt x="0" y="873124"/>
                    <a:pt x="13494" y="765968"/>
                  </a:cubicBezTo>
                  <a:cubicBezTo>
                    <a:pt x="26988" y="658812"/>
                    <a:pt x="46832" y="536574"/>
                    <a:pt x="103982" y="432593"/>
                  </a:cubicBezTo>
                  <a:cubicBezTo>
                    <a:pt x="161132" y="328612"/>
                    <a:pt x="236538" y="212725"/>
                    <a:pt x="356394" y="142081"/>
                  </a:cubicBezTo>
                  <a:cubicBezTo>
                    <a:pt x="476250" y="71437"/>
                    <a:pt x="679450" y="17462"/>
                    <a:pt x="823119" y="8731"/>
                  </a:cubicBezTo>
                  <a:cubicBezTo>
                    <a:pt x="966788" y="0"/>
                    <a:pt x="1092597" y="44846"/>
                    <a:pt x="1218407" y="8969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7" name="Figura a mano libera 186"/>
            <p:cNvSpPr/>
            <p:nvPr/>
          </p:nvSpPr>
          <p:spPr>
            <a:xfrm>
              <a:off x="5497217" y="3078108"/>
              <a:ext cx="2215397" cy="1440532"/>
            </a:xfrm>
            <a:custGeom>
              <a:avLst/>
              <a:gdLst>
                <a:gd name="connsiteX0" fmla="*/ 0 w 2051844"/>
                <a:gd name="connsiteY0" fmla="*/ 782637 h 1425575"/>
                <a:gd name="connsiteX1" fmla="*/ 357188 w 2051844"/>
                <a:gd name="connsiteY1" fmla="*/ 187325 h 1425575"/>
                <a:gd name="connsiteX2" fmla="*/ 1138238 w 2051844"/>
                <a:gd name="connsiteY2" fmla="*/ 53975 h 1425575"/>
                <a:gd name="connsiteX3" fmla="*/ 1933575 w 2051844"/>
                <a:gd name="connsiteY3" fmla="*/ 511175 h 1425575"/>
                <a:gd name="connsiteX4" fmla="*/ 1847850 w 2051844"/>
                <a:gd name="connsiteY4" fmla="*/ 1425575 h 1425575"/>
                <a:gd name="connsiteX0" fmla="*/ 0 w 2004219"/>
                <a:gd name="connsiteY0" fmla="*/ 777081 h 1420019"/>
                <a:gd name="connsiteX1" fmla="*/ 357188 w 2004219"/>
                <a:gd name="connsiteY1" fmla="*/ 181769 h 1420019"/>
                <a:gd name="connsiteX2" fmla="*/ 1138238 w 2004219"/>
                <a:gd name="connsiteY2" fmla="*/ 48419 h 1420019"/>
                <a:gd name="connsiteX3" fmla="*/ 1885950 w 2004219"/>
                <a:gd name="connsiteY3" fmla="*/ 472282 h 1420019"/>
                <a:gd name="connsiteX4" fmla="*/ 1847850 w 2004219"/>
                <a:gd name="connsiteY4" fmla="*/ 1420019 h 1420019"/>
                <a:gd name="connsiteX0" fmla="*/ 0 w 2004219"/>
                <a:gd name="connsiteY0" fmla="*/ 776287 h 1419225"/>
                <a:gd name="connsiteX1" fmla="*/ 381001 w 2004219"/>
                <a:gd name="connsiteY1" fmla="*/ 185737 h 1419225"/>
                <a:gd name="connsiteX2" fmla="*/ 1138238 w 2004219"/>
                <a:gd name="connsiteY2" fmla="*/ 47625 h 1419225"/>
                <a:gd name="connsiteX3" fmla="*/ 1885950 w 2004219"/>
                <a:gd name="connsiteY3" fmla="*/ 471488 h 1419225"/>
                <a:gd name="connsiteX4" fmla="*/ 1847850 w 2004219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71662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519113 h 1419225"/>
                <a:gd name="connsiteX4" fmla="*/ 1847850 w 2011760"/>
                <a:gd name="connsiteY4" fmla="*/ 1419225 h 1419225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760" h="1433513">
                  <a:moveTo>
                    <a:pt x="0" y="790575"/>
                  </a:moveTo>
                  <a:cubicBezTo>
                    <a:pt x="83741" y="553641"/>
                    <a:pt x="192088" y="323850"/>
                    <a:pt x="381001" y="200025"/>
                  </a:cubicBezTo>
                  <a:cubicBezTo>
                    <a:pt x="569914" y="76200"/>
                    <a:pt x="882650" y="0"/>
                    <a:pt x="1133475" y="47625"/>
                  </a:cubicBezTo>
                  <a:cubicBezTo>
                    <a:pt x="1379538" y="66675"/>
                    <a:pt x="1796257" y="338139"/>
                    <a:pt x="1885950" y="533401"/>
                  </a:cubicBezTo>
                  <a:cubicBezTo>
                    <a:pt x="2004219" y="762001"/>
                    <a:pt x="2011760" y="1100138"/>
                    <a:pt x="1847850" y="143351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8" name="Figura a mano libera 187"/>
            <p:cNvSpPr/>
            <p:nvPr/>
          </p:nvSpPr>
          <p:spPr>
            <a:xfrm flipH="1">
              <a:off x="4532215" y="3097251"/>
              <a:ext cx="2215397" cy="1440532"/>
            </a:xfrm>
            <a:custGeom>
              <a:avLst/>
              <a:gdLst>
                <a:gd name="connsiteX0" fmla="*/ 0 w 2051844"/>
                <a:gd name="connsiteY0" fmla="*/ 782637 h 1425575"/>
                <a:gd name="connsiteX1" fmla="*/ 357188 w 2051844"/>
                <a:gd name="connsiteY1" fmla="*/ 187325 h 1425575"/>
                <a:gd name="connsiteX2" fmla="*/ 1138238 w 2051844"/>
                <a:gd name="connsiteY2" fmla="*/ 53975 h 1425575"/>
                <a:gd name="connsiteX3" fmla="*/ 1933575 w 2051844"/>
                <a:gd name="connsiteY3" fmla="*/ 511175 h 1425575"/>
                <a:gd name="connsiteX4" fmla="*/ 1847850 w 2051844"/>
                <a:gd name="connsiteY4" fmla="*/ 1425575 h 1425575"/>
                <a:gd name="connsiteX0" fmla="*/ 0 w 2004219"/>
                <a:gd name="connsiteY0" fmla="*/ 777081 h 1420019"/>
                <a:gd name="connsiteX1" fmla="*/ 357188 w 2004219"/>
                <a:gd name="connsiteY1" fmla="*/ 181769 h 1420019"/>
                <a:gd name="connsiteX2" fmla="*/ 1138238 w 2004219"/>
                <a:gd name="connsiteY2" fmla="*/ 48419 h 1420019"/>
                <a:gd name="connsiteX3" fmla="*/ 1885950 w 2004219"/>
                <a:gd name="connsiteY3" fmla="*/ 472282 h 1420019"/>
                <a:gd name="connsiteX4" fmla="*/ 1847850 w 2004219"/>
                <a:gd name="connsiteY4" fmla="*/ 1420019 h 1420019"/>
                <a:gd name="connsiteX0" fmla="*/ 0 w 2004219"/>
                <a:gd name="connsiteY0" fmla="*/ 776287 h 1419225"/>
                <a:gd name="connsiteX1" fmla="*/ 381001 w 2004219"/>
                <a:gd name="connsiteY1" fmla="*/ 185737 h 1419225"/>
                <a:gd name="connsiteX2" fmla="*/ 1138238 w 2004219"/>
                <a:gd name="connsiteY2" fmla="*/ 47625 h 1419225"/>
                <a:gd name="connsiteX3" fmla="*/ 1885950 w 2004219"/>
                <a:gd name="connsiteY3" fmla="*/ 471488 h 1419225"/>
                <a:gd name="connsiteX4" fmla="*/ 1847850 w 2004219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71662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519113 h 1419225"/>
                <a:gd name="connsiteX4" fmla="*/ 1847850 w 2011760"/>
                <a:gd name="connsiteY4" fmla="*/ 1419225 h 1419225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760" h="1433513">
                  <a:moveTo>
                    <a:pt x="0" y="790575"/>
                  </a:moveTo>
                  <a:cubicBezTo>
                    <a:pt x="83741" y="553641"/>
                    <a:pt x="192088" y="323850"/>
                    <a:pt x="381001" y="200025"/>
                  </a:cubicBezTo>
                  <a:cubicBezTo>
                    <a:pt x="569914" y="76200"/>
                    <a:pt x="882650" y="0"/>
                    <a:pt x="1133475" y="47625"/>
                  </a:cubicBezTo>
                  <a:cubicBezTo>
                    <a:pt x="1379538" y="66675"/>
                    <a:pt x="1796257" y="338139"/>
                    <a:pt x="1885950" y="533401"/>
                  </a:cubicBezTo>
                  <a:cubicBezTo>
                    <a:pt x="2004219" y="762001"/>
                    <a:pt x="2011760" y="1100138"/>
                    <a:pt x="1847850" y="143351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9" name="CasellaDiTesto 188"/>
            <p:cNvSpPr txBox="1"/>
            <p:nvPr/>
          </p:nvSpPr>
          <p:spPr>
            <a:xfrm>
              <a:off x="7536425" y="2625213"/>
              <a:ext cx="11364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err="1" smtClean="0"/>
                <a:t>fragments</a:t>
              </a:r>
              <a:endParaRPr lang="it-IT" i="1" dirty="0"/>
            </a:p>
          </p:txBody>
        </p:sp>
        <p:cxnSp>
          <p:nvCxnSpPr>
            <p:cNvPr id="190" name="Connettore 7 160"/>
            <p:cNvCxnSpPr>
              <a:stCxn id="189" idx="2"/>
              <a:endCxn id="187" idx="3"/>
            </p:cNvCxnSpPr>
            <p:nvPr/>
          </p:nvCxnSpPr>
          <p:spPr>
            <a:xfrm rot="5400000">
              <a:off x="7529560" y="3039055"/>
              <a:ext cx="619576" cy="530557"/>
            </a:xfrm>
            <a:prstGeom prst="curvedConnector2">
              <a:avLst/>
            </a:prstGeom>
            <a:ln w="190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7 190"/>
            <p:cNvCxnSpPr/>
            <p:nvPr/>
          </p:nvCxnSpPr>
          <p:spPr>
            <a:xfrm rot="10800000" flipV="1">
              <a:off x="6372225" y="2993922"/>
              <a:ext cx="1532910" cy="239816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2" name="Gruppo 232"/>
            <p:cNvGrpSpPr>
              <a:grpSpLocks noChangeAspect="1"/>
            </p:cNvGrpSpPr>
            <p:nvPr/>
          </p:nvGrpSpPr>
          <p:grpSpPr>
            <a:xfrm>
              <a:off x="6031363" y="3119934"/>
              <a:ext cx="144000" cy="144000"/>
              <a:chOff x="4283968" y="3356992"/>
              <a:chExt cx="216024" cy="216024"/>
            </a:xfrm>
          </p:grpSpPr>
          <p:cxnSp>
            <p:nvCxnSpPr>
              <p:cNvPr id="283" name="Connettore 1 282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Connettore 1 283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1" name="Gruppo 232"/>
            <p:cNvGrpSpPr>
              <a:grpSpLocks noChangeAspect="1"/>
            </p:cNvGrpSpPr>
            <p:nvPr/>
          </p:nvGrpSpPr>
          <p:grpSpPr>
            <a:xfrm>
              <a:off x="5893251" y="3877172"/>
              <a:ext cx="144000" cy="144000"/>
              <a:chOff x="4283968" y="3356992"/>
              <a:chExt cx="216024" cy="216024"/>
            </a:xfrm>
          </p:grpSpPr>
          <p:cxnSp>
            <p:nvCxnSpPr>
              <p:cNvPr id="281" name="Connettore 1 280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Connettore 1 281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2" name="Gruppo 232"/>
            <p:cNvGrpSpPr>
              <a:grpSpLocks noChangeAspect="1"/>
            </p:cNvGrpSpPr>
            <p:nvPr/>
          </p:nvGrpSpPr>
          <p:grpSpPr>
            <a:xfrm>
              <a:off x="6245675" y="3877171"/>
              <a:ext cx="144000" cy="144000"/>
              <a:chOff x="4283968" y="3356992"/>
              <a:chExt cx="216024" cy="216024"/>
            </a:xfrm>
          </p:grpSpPr>
          <p:cxnSp>
            <p:nvCxnSpPr>
              <p:cNvPr id="279" name="Connettore 1 278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Connettore 1 279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3" name="Gruppo 232"/>
            <p:cNvGrpSpPr>
              <a:grpSpLocks noChangeAspect="1"/>
            </p:cNvGrpSpPr>
            <p:nvPr/>
          </p:nvGrpSpPr>
          <p:grpSpPr>
            <a:xfrm>
              <a:off x="5812288" y="4134346"/>
              <a:ext cx="144000" cy="144000"/>
              <a:chOff x="4283968" y="3356992"/>
              <a:chExt cx="216024" cy="216024"/>
            </a:xfrm>
          </p:grpSpPr>
          <p:cxnSp>
            <p:nvCxnSpPr>
              <p:cNvPr id="277" name="Connettore 1 276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Connettore 1 277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Gruppo 232"/>
            <p:cNvGrpSpPr>
              <a:grpSpLocks noChangeAspect="1"/>
            </p:cNvGrpSpPr>
            <p:nvPr/>
          </p:nvGrpSpPr>
          <p:grpSpPr>
            <a:xfrm>
              <a:off x="6336163" y="4124822"/>
              <a:ext cx="144000" cy="144000"/>
              <a:chOff x="4283968" y="3356992"/>
              <a:chExt cx="216024" cy="216024"/>
            </a:xfrm>
          </p:grpSpPr>
          <p:cxnSp>
            <p:nvCxnSpPr>
              <p:cNvPr id="275" name="Connettore 1 274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ttore 1 275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Gruppo 232"/>
            <p:cNvGrpSpPr>
              <a:grpSpLocks noChangeAspect="1"/>
            </p:cNvGrpSpPr>
            <p:nvPr/>
          </p:nvGrpSpPr>
          <p:grpSpPr>
            <a:xfrm rot="186660">
              <a:off x="6059938" y="4277220"/>
              <a:ext cx="144000" cy="144000"/>
              <a:chOff x="4283968" y="3356992"/>
              <a:chExt cx="216024" cy="216024"/>
            </a:xfrm>
          </p:grpSpPr>
          <p:cxnSp>
            <p:nvCxnSpPr>
              <p:cNvPr id="273" name="Connettore 1 272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ttore 1 273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Gruppo 232"/>
            <p:cNvGrpSpPr>
              <a:grpSpLocks noChangeAspect="1"/>
            </p:cNvGrpSpPr>
            <p:nvPr/>
          </p:nvGrpSpPr>
          <p:grpSpPr>
            <a:xfrm>
              <a:off x="5678938" y="3339009"/>
              <a:ext cx="144000" cy="144000"/>
              <a:chOff x="4283968" y="3356992"/>
              <a:chExt cx="216024" cy="216024"/>
            </a:xfrm>
          </p:grpSpPr>
          <p:cxnSp>
            <p:nvCxnSpPr>
              <p:cNvPr id="271" name="Connettore 1 270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ttore 1 271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5" name="Gruppo 232"/>
            <p:cNvGrpSpPr>
              <a:grpSpLocks noChangeAspect="1"/>
            </p:cNvGrpSpPr>
            <p:nvPr/>
          </p:nvGrpSpPr>
          <p:grpSpPr>
            <a:xfrm>
              <a:off x="6402839" y="3334247"/>
              <a:ext cx="144000" cy="144000"/>
              <a:chOff x="4283968" y="3356992"/>
              <a:chExt cx="216024" cy="216024"/>
            </a:xfrm>
          </p:grpSpPr>
          <p:cxnSp>
            <p:nvCxnSpPr>
              <p:cNvPr id="269" name="Connettore 1 268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ttore 1 269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" name="Gruppo 232"/>
            <p:cNvGrpSpPr>
              <a:grpSpLocks noChangeAspect="1"/>
            </p:cNvGrpSpPr>
            <p:nvPr/>
          </p:nvGrpSpPr>
          <p:grpSpPr>
            <a:xfrm>
              <a:off x="5998026" y="4720134"/>
              <a:ext cx="144000" cy="144000"/>
              <a:chOff x="4283968" y="3356992"/>
              <a:chExt cx="216024" cy="216024"/>
            </a:xfrm>
          </p:grpSpPr>
          <p:cxnSp>
            <p:nvCxnSpPr>
              <p:cNvPr id="267" name="Connettore 1 266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ttore 1 267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uppo 131"/>
          <p:cNvGrpSpPr/>
          <p:nvPr/>
        </p:nvGrpSpPr>
        <p:grpSpPr>
          <a:xfrm>
            <a:off x="4532215" y="3078108"/>
            <a:ext cx="3180399" cy="2160000"/>
            <a:chOff x="4532215" y="3078108"/>
            <a:chExt cx="3180399" cy="2160000"/>
          </a:xfrm>
        </p:grpSpPr>
        <p:sp>
          <p:nvSpPr>
            <p:cNvPr id="139" name="Ovale 138"/>
            <p:cNvSpPr/>
            <p:nvPr/>
          </p:nvSpPr>
          <p:spPr>
            <a:xfrm rot="9047765">
              <a:off x="5673782" y="4510702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4" name="Ovale 143"/>
            <p:cNvSpPr/>
            <p:nvPr/>
          </p:nvSpPr>
          <p:spPr>
            <a:xfrm rot="10800000">
              <a:off x="6433055" y="4483593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5" name="Ovale 144"/>
            <p:cNvSpPr/>
            <p:nvPr/>
          </p:nvSpPr>
          <p:spPr>
            <a:xfrm rot="9889137">
              <a:off x="6033677" y="3460053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6" name="Ovale 145"/>
            <p:cNvSpPr/>
            <p:nvPr/>
          </p:nvSpPr>
          <p:spPr>
            <a:xfrm rot="10800000">
              <a:off x="5427790" y="3883172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3" name="Ovale 152"/>
            <p:cNvSpPr/>
            <p:nvPr/>
          </p:nvSpPr>
          <p:spPr>
            <a:xfrm rot="10800000">
              <a:off x="6696541" y="3883172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58" name="Connettore 1 157"/>
            <p:cNvCxnSpPr>
              <a:stCxn id="144" idx="6"/>
              <a:endCxn id="146" idx="1"/>
            </p:cNvCxnSpPr>
            <p:nvPr/>
          </p:nvCxnSpPr>
          <p:spPr>
            <a:xfrm flipH="1" flipV="1">
              <a:off x="5563157" y="4006699"/>
              <a:ext cx="869898" cy="54925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ttore 1 159"/>
            <p:cNvCxnSpPr>
              <a:stCxn id="139" idx="3"/>
              <a:endCxn id="145" idx="7"/>
            </p:cNvCxnSpPr>
            <p:nvPr/>
          </p:nvCxnSpPr>
          <p:spPr>
            <a:xfrm flipV="1">
              <a:off x="5774663" y="3595193"/>
              <a:ext cx="298879" cy="91824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ttore 1 161"/>
            <p:cNvCxnSpPr>
              <a:stCxn id="153" idx="7"/>
              <a:endCxn id="139" idx="2"/>
            </p:cNvCxnSpPr>
            <p:nvPr/>
          </p:nvCxnSpPr>
          <p:spPr>
            <a:xfrm flipH="1">
              <a:off x="5822296" y="4006699"/>
              <a:ext cx="897471" cy="54105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1 162"/>
            <p:cNvCxnSpPr>
              <a:stCxn id="144" idx="4"/>
              <a:endCxn id="145" idx="1"/>
            </p:cNvCxnSpPr>
            <p:nvPr/>
          </p:nvCxnSpPr>
          <p:spPr>
            <a:xfrm flipH="1" flipV="1">
              <a:off x="6181772" y="3568396"/>
              <a:ext cx="330581" cy="91519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1 164"/>
            <p:cNvCxnSpPr>
              <a:stCxn id="146" idx="2"/>
              <a:endCxn id="153" idx="6"/>
            </p:cNvCxnSpPr>
            <p:nvPr/>
          </p:nvCxnSpPr>
          <p:spPr>
            <a:xfrm>
              <a:off x="5586383" y="3955533"/>
              <a:ext cx="111015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ttore 1 165"/>
            <p:cNvCxnSpPr>
              <a:stCxn id="144" idx="7"/>
              <a:endCxn id="139" idx="1"/>
            </p:cNvCxnSpPr>
            <p:nvPr/>
          </p:nvCxnSpPr>
          <p:spPr>
            <a:xfrm flipH="1" flipV="1">
              <a:off x="5829380" y="4602760"/>
              <a:ext cx="626901" cy="43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1 166"/>
            <p:cNvCxnSpPr>
              <a:stCxn id="139" idx="4"/>
              <a:endCxn id="146" idx="0"/>
            </p:cNvCxnSpPr>
            <p:nvPr/>
          </p:nvCxnSpPr>
          <p:spPr>
            <a:xfrm flipH="1" flipV="1">
              <a:off x="5507086" y="4027893"/>
              <a:ext cx="207302" cy="49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1 167"/>
            <p:cNvCxnSpPr>
              <a:stCxn id="146" idx="3"/>
              <a:endCxn id="145" idx="6"/>
            </p:cNvCxnSpPr>
            <p:nvPr/>
          </p:nvCxnSpPr>
          <p:spPr>
            <a:xfrm flipV="1">
              <a:off x="5563157" y="3551363"/>
              <a:ext cx="473287" cy="3530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1 168"/>
            <p:cNvCxnSpPr>
              <a:stCxn id="145" idx="2"/>
              <a:endCxn id="153" idx="5"/>
            </p:cNvCxnSpPr>
            <p:nvPr/>
          </p:nvCxnSpPr>
          <p:spPr>
            <a:xfrm>
              <a:off x="6189503" y="3513465"/>
              <a:ext cx="530263" cy="3909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ttore 1 169"/>
            <p:cNvCxnSpPr>
              <a:stCxn id="144" idx="3"/>
              <a:endCxn id="153" idx="0"/>
            </p:cNvCxnSpPr>
            <p:nvPr/>
          </p:nvCxnSpPr>
          <p:spPr>
            <a:xfrm flipV="1">
              <a:off x="6568423" y="4027893"/>
              <a:ext cx="207414" cy="476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e 170"/>
            <p:cNvSpPr/>
            <p:nvPr/>
          </p:nvSpPr>
          <p:spPr>
            <a:xfrm rot="10800000">
              <a:off x="4662093" y="4486185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2" name="Ovale 171"/>
            <p:cNvSpPr/>
            <p:nvPr/>
          </p:nvSpPr>
          <p:spPr>
            <a:xfrm rot="10800000">
              <a:off x="7394505" y="4486185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73" name="Connettore 1 172"/>
            <p:cNvCxnSpPr>
              <a:stCxn id="146" idx="7"/>
              <a:endCxn id="171" idx="3"/>
            </p:cNvCxnSpPr>
            <p:nvPr/>
          </p:nvCxnSpPr>
          <p:spPr>
            <a:xfrm flipH="1">
              <a:off x="4797461" y="4006699"/>
              <a:ext cx="653554" cy="5006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1 173"/>
            <p:cNvCxnSpPr>
              <a:stCxn id="171" idx="1"/>
              <a:endCxn id="139" idx="6"/>
            </p:cNvCxnSpPr>
            <p:nvPr/>
          </p:nvCxnSpPr>
          <p:spPr>
            <a:xfrm>
              <a:off x="4797461" y="4609712"/>
              <a:ext cx="886400" cy="8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1 174"/>
            <p:cNvCxnSpPr>
              <a:stCxn id="144" idx="1"/>
              <a:endCxn id="172" idx="7"/>
            </p:cNvCxnSpPr>
            <p:nvPr/>
          </p:nvCxnSpPr>
          <p:spPr>
            <a:xfrm>
              <a:off x="6568423" y="4607119"/>
              <a:ext cx="849308" cy="25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1 175"/>
            <p:cNvCxnSpPr>
              <a:stCxn id="172" idx="5"/>
              <a:endCxn id="153" idx="1"/>
            </p:cNvCxnSpPr>
            <p:nvPr/>
          </p:nvCxnSpPr>
          <p:spPr>
            <a:xfrm flipH="1" flipV="1">
              <a:off x="6831908" y="4006699"/>
              <a:ext cx="585822" cy="5006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Figura a mano libera 176"/>
            <p:cNvSpPr/>
            <p:nvPr/>
          </p:nvSpPr>
          <p:spPr>
            <a:xfrm>
              <a:off x="4755549" y="4628714"/>
              <a:ext cx="1772667" cy="240886"/>
            </a:xfrm>
            <a:custGeom>
              <a:avLst/>
              <a:gdLst>
                <a:gd name="connsiteX0" fmla="*/ 0 w 1624012"/>
                <a:gd name="connsiteY0" fmla="*/ 9525 h 239713"/>
                <a:gd name="connsiteX1" fmla="*/ 919162 w 1624012"/>
                <a:gd name="connsiteY1" fmla="*/ 238125 h 239713"/>
                <a:gd name="connsiteX2" fmla="*/ 1624012 w 1624012"/>
                <a:gd name="connsiteY2" fmla="*/ 0 h 239713"/>
                <a:gd name="connsiteX0" fmla="*/ 0 w 1624012"/>
                <a:gd name="connsiteY0" fmla="*/ 9525 h 239713"/>
                <a:gd name="connsiteX1" fmla="*/ 795337 w 1624012"/>
                <a:gd name="connsiteY1" fmla="*/ 238125 h 239713"/>
                <a:gd name="connsiteX2" fmla="*/ 1624012 w 1624012"/>
                <a:gd name="connsiteY2" fmla="*/ 0 h 239713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725" h="239712">
                  <a:moveTo>
                    <a:pt x="0" y="9525"/>
                  </a:moveTo>
                  <a:cubicBezTo>
                    <a:pt x="271858" y="167481"/>
                    <a:pt x="512763" y="239712"/>
                    <a:pt x="781050" y="238125"/>
                  </a:cubicBezTo>
                  <a:cubicBezTo>
                    <a:pt x="1049337" y="236538"/>
                    <a:pt x="1392634" y="118269"/>
                    <a:pt x="1609725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8" name="Figura a mano libera 177"/>
            <p:cNvSpPr/>
            <p:nvPr/>
          </p:nvSpPr>
          <p:spPr>
            <a:xfrm>
              <a:off x="5736284" y="4638286"/>
              <a:ext cx="1772667" cy="240886"/>
            </a:xfrm>
            <a:custGeom>
              <a:avLst/>
              <a:gdLst>
                <a:gd name="connsiteX0" fmla="*/ 0 w 1624012"/>
                <a:gd name="connsiteY0" fmla="*/ 9525 h 239713"/>
                <a:gd name="connsiteX1" fmla="*/ 919162 w 1624012"/>
                <a:gd name="connsiteY1" fmla="*/ 238125 h 239713"/>
                <a:gd name="connsiteX2" fmla="*/ 1624012 w 1624012"/>
                <a:gd name="connsiteY2" fmla="*/ 0 h 239713"/>
                <a:gd name="connsiteX0" fmla="*/ 0 w 1624012"/>
                <a:gd name="connsiteY0" fmla="*/ 9525 h 239713"/>
                <a:gd name="connsiteX1" fmla="*/ 795337 w 1624012"/>
                <a:gd name="connsiteY1" fmla="*/ 238125 h 239713"/>
                <a:gd name="connsiteX2" fmla="*/ 1624012 w 1624012"/>
                <a:gd name="connsiteY2" fmla="*/ 0 h 239713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725" h="239712">
                  <a:moveTo>
                    <a:pt x="0" y="9525"/>
                  </a:moveTo>
                  <a:cubicBezTo>
                    <a:pt x="271858" y="167481"/>
                    <a:pt x="512763" y="239712"/>
                    <a:pt x="781050" y="238125"/>
                  </a:cubicBezTo>
                  <a:cubicBezTo>
                    <a:pt x="1049337" y="236538"/>
                    <a:pt x="1392634" y="118269"/>
                    <a:pt x="1609725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9" name="Figura a mano libera 178"/>
            <p:cNvSpPr/>
            <p:nvPr/>
          </p:nvSpPr>
          <p:spPr>
            <a:xfrm>
              <a:off x="4734570" y="4638286"/>
              <a:ext cx="2769136" cy="599822"/>
            </a:xfrm>
            <a:custGeom>
              <a:avLst/>
              <a:gdLst>
                <a:gd name="connsiteX0" fmla="*/ 0 w 2514600"/>
                <a:gd name="connsiteY0" fmla="*/ 0 h 596899"/>
                <a:gd name="connsiteX1" fmla="*/ 571500 w 2514600"/>
                <a:gd name="connsiteY1" fmla="*/ 476250 h 596899"/>
                <a:gd name="connsiteX2" fmla="*/ 1685925 w 2514600"/>
                <a:gd name="connsiteY2" fmla="*/ 519112 h 596899"/>
                <a:gd name="connsiteX3" fmla="*/ 2514600 w 2514600"/>
                <a:gd name="connsiteY3" fmla="*/ 9525 h 596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14600" h="596899">
                  <a:moveTo>
                    <a:pt x="0" y="0"/>
                  </a:moveTo>
                  <a:cubicBezTo>
                    <a:pt x="145256" y="194865"/>
                    <a:pt x="290513" y="389731"/>
                    <a:pt x="571500" y="476250"/>
                  </a:cubicBezTo>
                  <a:cubicBezTo>
                    <a:pt x="852487" y="562769"/>
                    <a:pt x="1362075" y="596899"/>
                    <a:pt x="1685925" y="519112"/>
                  </a:cubicBezTo>
                  <a:cubicBezTo>
                    <a:pt x="2009775" y="441325"/>
                    <a:pt x="2262187" y="225425"/>
                    <a:pt x="2514600" y="9525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0" name="Figura a mano libera 179"/>
            <p:cNvSpPr/>
            <p:nvPr/>
          </p:nvSpPr>
          <p:spPr>
            <a:xfrm>
              <a:off x="4719710" y="3394771"/>
              <a:ext cx="1341738" cy="1080797"/>
            </a:xfrm>
            <a:custGeom>
              <a:avLst/>
              <a:gdLst>
                <a:gd name="connsiteX0" fmla="*/ 23019 w 1218407"/>
                <a:gd name="connsiteY0" fmla="*/ 1075531 h 1075531"/>
                <a:gd name="connsiteX1" fmla="*/ 13494 w 1218407"/>
                <a:gd name="connsiteY1" fmla="*/ 765968 h 1075531"/>
                <a:gd name="connsiteX2" fmla="*/ 103982 w 1218407"/>
                <a:gd name="connsiteY2" fmla="*/ 432593 h 1075531"/>
                <a:gd name="connsiteX3" fmla="*/ 356394 w 1218407"/>
                <a:gd name="connsiteY3" fmla="*/ 142081 h 1075531"/>
                <a:gd name="connsiteX4" fmla="*/ 823119 w 1218407"/>
                <a:gd name="connsiteY4" fmla="*/ 8731 h 1075531"/>
                <a:gd name="connsiteX5" fmla="*/ 1218407 w 1218407"/>
                <a:gd name="connsiteY5" fmla="*/ 89693 h 10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407" h="1075531">
                  <a:moveTo>
                    <a:pt x="23019" y="1075531"/>
                  </a:moveTo>
                  <a:cubicBezTo>
                    <a:pt x="11509" y="974327"/>
                    <a:pt x="0" y="873124"/>
                    <a:pt x="13494" y="765968"/>
                  </a:cubicBezTo>
                  <a:cubicBezTo>
                    <a:pt x="26988" y="658812"/>
                    <a:pt x="46832" y="536574"/>
                    <a:pt x="103982" y="432593"/>
                  </a:cubicBezTo>
                  <a:cubicBezTo>
                    <a:pt x="161132" y="328612"/>
                    <a:pt x="236538" y="212725"/>
                    <a:pt x="356394" y="142081"/>
                  </a:cubicBezTo>
                  <a:cubicBezTo>
                    <a:pt x="476250" y="71437"/>
                    <a:pt x="679450" y="17462"/>
                    <a:pt x="823119" y="8731"/>
                  </a:cubicBezTo>
                  <a:cubicBezTo>
                    <a:pt x="966788" y="0"/>
                    <a:pt x="1092597" y="44846"/>
                    <a:pt x="1218407" y="8969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1" name="Figura a mano libera 180"/>
            <p:cNvSpPr/>
            <p:nvPr/>
          </p:nvSpPr>
          <p:spPr>
            <a:xfrm flipH="1">
              <a:off x="6156724" y="3399557"/>
              <a:ext cx="1341738" cy="1080797"/>
            </a:xfrm>
            <a:custGeom>
              <a:avLst/>
              <a:gdLst>
                <a:gd name="connsiteX0" fmla="*/ 23019 w 1218407"/>
                <a:gd name="connsiteY0" fmla="*/ 1075531 h 1075531"/>
                <a:gd name="connsiteX1" fmla="*/ 13494 w 1218407"/>
                <a:gd name="connsiteY1" fmla="*/ 765968 h 1075531"/>
                <a:gd name="connsiteX2" fmla="*/ 103982 w 1218407"/>
                <a:gd name="connsiteY2" fmla="*/ 432593 h 1075531"/>
                <a:gd name="connsiteX3" fmla="*/ 356394 w 1218407"/>
                <a:gd name="connsiteY3" fmla="*/ 142081 h 1075531"/>
                <a:gd name="connsiteX4" fmla="*/ 823119 w 1218407"/>
                <a:gd name="connsiteY4" fmla="*/ 8731 h 1075531"/>
                <a:gd name="connsiteX5" fmla="*/ 1218407 w 1218407"/>
                <a:gd name="connsiteY5" fmla="*/ 89693 h 10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407" h="1075531">
                  <a:moveTo>
                    <a:pt x="23019" y="1075531"/>
                  </a:moveTo>
                  <a:cubicBezTo>
                    <a:pt x="11509" y="974327"/>
                    <a:pt x="0" y="873124"/>
                    <a:pt x="13494" y="765968"/>
                  </a:cubicBezTo>
                  <a:cubicBezTo>
                    <a:pt x="26988" y="658812"/>
                    <a:pt x="46832" y="536574"/>
                    <a:pt x="103982" y="432593"/>
                  </a:cubicBezTo>
                  <a:cubicBezTo>
                    <a:pt x="161132" y="328612"/>
                    <a:pt x="236538" y="212725"/>
                    <a:pt x="356394" y="142081"/>
                  </a:cubicBezTo>
                  <a:cubicBezTo>
                    <a:pt x="476250" y="71437"/>
                    <a:pt x="679450" y="17462"/>
                    <a:pt x="823119" y="8731"/>
                  </a:cubicBezTo>
                  <a:cubicBezTo>
                    <a:pt x="966788" y="0"/>
                    <a:pt x="1092597" y="44846"/>
                    <a:pt x="1218407" y="8969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2" name="Figura a mano libera 181"/>
            <p:cNvSpPr/>
            <p:nvPr/>
          </p:nvSpPr>
          <p:spPr>
            <a:xfrm>
              <a:off x="5497217" y="3078108"/>
              <a:ext cx="2215397" cy="1440532"/>
            </a:xfrm>
            <a:custGeom>
              <a:avLst/>
              <a:gdLst>
                <a:gd name="connsiteX0" fmla="*/ 0 w 2051844"/>
                <a:gd name="connsiteY0" fmla="*/ 782637 h 1425575"/>
                <a:gd name="connsiteX1" fmla="*/ 357188 w 2051844"/>
                <a:gd name="connsiteY1" fmla="*/ 187325 h 1425575"/>
                <a:gd name="connsiteX2" fmla="*/ 1138238 w 2051844"/>
                <a:gd name="connsiteY2" fmla="*/ 53975 h 1425575"/>
                <a:gd name="connsiteX3" fmla="*/ 1933575 w 2051844"/>
                <a:gd name="connsiteY3" fmla="*/ 511175 h 1425575"/>
                <a:gd name="connsiteX4" fmla="*/ 1847850 w 2051844"/>
                <a:gd name="connsiteY4" fmla="*/ 1425575 h 1425575"/>
                <a:gd name="connsiteX0" fmla="*/ 0 w 2004219"/>
                <a:gd name="connsiteY0" fmla="*/ 777081 h 1420019"/>
                <a:gd name="connsiteX1" fmla="*/ 357188 w 2004219"/>
                <a:gd name="connsiteY1" fmla="*/ 181769 h 1420019"/>
                <a:gd name="connsiteX2" fmla="*/ 1138238 w 2004219"/>
                <a:gd name="connsiteY2" fmla="*/ 48419 h 1420019"/>
                <a:gd name="connsiteX3" fmla="*/ 1885950 w 2004219"/>
                <a:gd name="connsiteY3" fmla="*/ 472282 h 1420019"/>
                <a:gd name="connsiteX4" fmla="*/ 1847850 w 2004219"/>
                <a:gd name="connsiteY4" fmla="*/ 1420019 h 1420019"/>
                <a:gd name="connsiteX0" fmla="*/ 0 w 2004219"/>
                <a:gd name="connsiteY0" fmla="*/ 776287 h 1419225"/>
                <a:gd name="connsiteX1" fmla="*/ 381001 w 2004219"/>
                <a:gd name="connsiteY1" fmla="*/ 185737 h 1419225"/>
                <a:gd name="connsiteX2" fmla="*/ 1138238 w 2004219"/>
                <a:gd name="connsiteY2" fmla="*/ 47625 h 1419225"/>
                <a:gd name="connsiteX3" fmla="*/ 1885950 w 2004219"/>
                <a:gd name="connsiteY3" fmla="*/ 471488 h 1419225"/>
                <a:gd name="connsiteX4" fmla="*/ 1847850 w 2004219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71662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519113 h 1419225"/>
                <a:gd name="connsiteX4" fmla="*/ 1847850 w 2011760"/>
                <a:gd name="connsiteY4" fmla="*/ 1419225 h 1419225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760" h="1433513">
                  <a:moveTo>
                    <a:pt x="0" y="790575"/>
                  </a:moveTo>
                  <a:cubicBezTo>
                    <a:pt x="83741" y="553641"/>
                    <a:pt x="192088" y="323850"/>
                    <a:pt x="381001" y="200025"/>
                  </a:cubicBezTo>
                  <a:cubicBezTo>
                    <a:pt x="569914" y="76200"/>
                    <a:pt x="882650" y="0"/>
                    <a:pt x="1133475" y="47625"/>
                  </a:cubicBezTo>
                  <a:cubicBezTo>
                    <a:pt x="1379538" y="66675"/>
                    <a:pt x="1796257" y="338139"/>
                    <a:pt x="1885950" y="533401"/>
                  </a:cubicBezTo>
                  <a:cubicBezTo>
                    <a:pt x="2004219" y="762001"/>
                    <a:pt x="2011760" y="1100138"/>
                    <a:pt x="1847850" y="143351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3" name="Figura a mano libera 182"/>
            <p:cNvSpPr/>
            <p:nvPr/>
          </p:nvSpPr>
          <p:spPr>
            <a:xfrm flipH="1">
              <a:off x="4532215" y="3097251"/>
              <a:ext cx="2215397" cy="1440532"/>
            </a:xfrm>
            <a:custGeom>
              <a:avLst/>
              <a:gdLst>
                <a:gd name="connsiteX0" fmla="*/ 0 w 2051844"/>
                <a:gd name="connsiteY0" fmla="*/ 782637 h 1425575"/>
                <a:gd name="connsiteX1" fmla="*/ 357188 w 2051844"/>
                <a:gd name="connsiteY1" fmla="*/ 187325 h 1425575"/>
                <a:gd name="connsiteX2" fmla="*/ 1138238 w 2051844"/>
                <a:gd name="connsiteY2" fmla="*/ 53975 h 1425575"/>
                <a:gd name="connsiteX3" fmla="*/ 1933575 w 2051844"/>
                <a:gd name="connsiteY3" fmla="*/ 511175 h 1425575"/>
                <a:gd name="connsiteX4" fmla="*/ 1847850 w 2051844"/>
                <a:gd name="connsiteY4" fmla="*/ 1425575 h 1425575"/>
                <a:gd name="connsiteX0" fmla="*/ 0 w 2004219"/>
                <a:gd name="connsiteY0" fmla="*/ 777081 h 1420019"/>
                <a:gd name="connsiteX1" fmla="*/ 357188 w 2004219"/>
                <a:gd name="connsiteY1" fmla="*/ 181769 h 1420019"/>
                <a:gd name="connsiteX2" fmla="*/ 1138238 w 2004219"/>
                <a:gd name="connsiteY2" fmla="*/ 48419 h 1420019"/>
                <a:gd name="connsiteX3" fmla="*/ 1885950 w 2004219"/>
                <a:gd name="connsiteY3" fmla="*/ 472282 h 1420019"/>
                <a:gd name="connsiteX4" fmla="*/ 1847850 w 2004219"/>
                <a:gd name="connsiteY4" fmla="*/ 1420019 h 1420019"/>
                <a:gd name="connsiteX0" fmla="*/ 0 w 2004219"/>
                <a:gd name="connsiteY0" fmla="*/ 776287 h 1419225"/>
                <a:gd name="connsiteX1" fmla="*/ 381001 w 2004219"/>
                <a:gd name="connsiteY1" fmla="*/ 185737 h 1419225"/>
                <a:gd name="connsiteX2" fmla="*/ 1138238 w 2004219"/>
                <a:gd name="connsiteY2" fmla="*/ 47625 h 1419225"/>
                <a:gd name="connsiteX3" fmla="*/ 1885950 w 2004219"/>
                <a:gd name="connsiteY3" fmla="*/ 471488 h 1419225"/>
                <a:gd name="connsiteX4" fmla="*/ 1847850 w 2004219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71662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519113 h 1419225"/>
                <a:gd name="connsiteX4" fmla="*/ 1847850 w 2011760"/>
                <a:gd name="connsiteY4" fmla="*/ 1419225 h 1419225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760" h="1433513">
                  <a:moveTo>
                    <a:pt x="0" y="790575"/>
                  </a:moveTo>
                  <a:cubicBezTo>
                    <a:pt x="83741" y="553641"/>
                    <a:pt x="192088" y="323850"/>
                    <a:pt x="381001" y="200025"/>
                  </a:cubicBezTo>
                  <a:cubicBezTo>
                    <a:pt x="569914" y="76200"/>
                    <a:pt x="882650" y="0"/>
                    <a:pt x="1133475" y="47625"/>
                  </a:cubicBezTo>
                  <a:cubicBezTo>
                    <a:pt x="1379538" y="66675"/>
                    <a:pt x="1796257" y="338139"/>
                    <a:pt x="1885950" y="533401"/>
                  </a:cubicBezTo>
                  <a:cubicBezTo>
                    <a:pt x="2004219" y="762001"/>
                    <a:pt x="2011760" y="1100138"/>
                    <a:pt x="1847850" y="143351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87" name="Gruppo 232"/>
            <p:cNvGrpSpPr>
              <a:grpSpLocks noChangeAspect="1"/>
            </p:cNvGrpSpPr>
            <p:nvPr/>
          </p:nvGrpSpPr>
          <p:grpSpPr>
            <a:xfrm>
              <a:off x="6031363" y="3119934"/>
              <a:ext cx="144000" cy="144000"/>
              <a:chOff x="4283968" y="3356992"/>
              <a:chExt cx="216024" cy="216024"/>
            </a:xfrm>
          </p:grpSpPr>
          <p:cxnSp>
            <p:nvCxnSpPr>
              <p:cNvPr id="278" name="Connettore 1 277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Connettore 1 278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Gruppo 232"/>
            <p:cNvGrpSpPr>
              <a:grpSpLocks noChangeAspect="1"/>
            </p:cNvGrpSpPr>
            <p:nvPr/>
          </p:nvGrpSpPr>
          <p:grpSpPr>
            <a:xfrm>
              <a:off x="5893251" y="3877172"/>
              <a:ext cx="144000" cy="144000"/>
              <a:chOff x="4283968" y="3356992"/>
              <a:chExt cx="216024" cy="216024"/>
            </a:xfrm>
          </p:grpSpPr>
          <p:cxnSp>
            <p:nvCxnSpPr>
              <p:cNvPr id="276" name="Connettore 1 275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Connettore 1 276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9" name="Gruppo 232"/>
            <p:cNvGrpSpPr>
              <a:grpSpLocks noChangeAspect="1"/>
            </p:cNvGrpSpPr>
            <p:nvPr/>
          </p:nvGrpSpPr>
          <p:grpSpPr>
            <a:xfrm>
              <a:off x="6245675" y="3877171"/>
              <a:ext cx="144000" cy="144000"/>
              <a:chOff x="4283968" y="3356992"/>
              <a:chExt cx="216024" cy="216024"/>
            </a:xfrm>
          </p:grpSpPr>
          <p:cxnSp>
            <p:nvCxnSpPr>
              <p:cNvPr id="274" name="Connettore 1 273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ttore 1 274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0" name="Gruppo 232"/>
            <p:cNvGrpSpPr>
              <a:grpSpLocks noChangeAspect="1"/>
            </p:cNvGrpSpPr>
            <p:nvPr/>
          </p:nvGrpSpPr>
          <p:grpSpPr>
            <a:xfrm>
              <a:off x="5812288" y="4134346"/>
              <a:ext cx="144000" cy="144000"/>
              <a:chOff x="4283968" y="3356992"/>
              <a:chExt cx="216024" cy="216024"/>
            </a:xfrm>
          </p:grpSpPr>
          <p:cxnSp>
            <p:nvCxnSpPr>
              <p:cNvPr id="272" name="Connettore 1 271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ttore 1 272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1" name="Gruppo 232"/>
            <p:cNvGrpSpPr>
              <a:grpSpLocks noChangeAspect="1"/>
            </p:cNvGrpSpPr>
            <p:nvPr/>
          </p:nvGrpSpPr>
          <p:grpSpPr>
            <a:xfrm>
              <a:off x="6336163" y="4124822"/>
              <a:ext cx="144000" cy="144000"/>
              <a:chOff x="4283968" y="3356992"/>
              <a:chExt cx="216024" cy="216024"/>
            </a:xfrm>
          </p:grpSpPr>
          <p:cxnSp>
            <p:nvCxnSpPr>
              <p:cNvPr id="270" name="Connettore 1 269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Connettore 1 270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2" name="Gruppo 232"/>
            <p:cNvGrpSpPr>
              <a:grpSpLocks noChangeAspect="1"/>
            </p:cNvGrpSpPr>
            <p:nvPr/>
          </p:nvGrpSpPr>
          <p:grpSpPr>
            <a:xfrm rot="186660">
              <a:off x="6059938" y="4277220"/>
              <a:ext cx="144000" cy="144000"/>
              <a:chOff x="4283968" y="3356992"/>
              <a:chExt cx="216024" cy="216024"/>
            </a:xfrm>
          </p:grpSpPr>
          <p:cxnSp>
            <p:nvCxnSpPr>
              <p:cNvPr id="268" name="Connettore 1 267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ttore 1 268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1" name="Gruppo 232"/>
            <p:cNvGrpSpPr>
              <a:grpSpLocks noChangeAspect="1"/>
            </p:cNvGrpSpPr>
            <p:nvPr/>
          </p:nvGrpSpPr>
          <p:grpSpPr>
            <a:xfrm>
              <a:off x="5678938" y="3339009"/>
              <a:ext cx="144000" cy="144000"/>
              <a:chOff x="4283968" y="3356992"/>
              <a:chExt cx="216024" cy="216024"/>
            </a:xfrm>
          </p:grpSpPr>
          <p:cxnSp>
            <p:nvCxnSpPr>
              <p:cNvPr id="266" name="Connettore 1 265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ttore 1 266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2" name="Gruppo 232"/>
            <p:cNvGrpSpPr>
              <a:grpSpLocks noChangeAspect="1"/>
            </p:cNvGrpSpPr>
            <p:nvPr/>
          </p:nvGrpSpPr>
          <p:grpSpPr>
            <a:xfrm>
              <a:off x="6402839" y="3334247"/>
              <a:ext cx="144000" cy="144000"/>
              <a:chOff x="4283968" y="3356992"/>
              <a:chExt cx="216024" cy="216024"/>
            </a:xfrm>
          </p:grpSpPr>
          <p:cxnSp>
            <p:nvCxnSpPr>
              <p:cNvPr id="264" name="Connettore 1 263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Connettore 1 264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3" name="Gruppo 232"/>
            <p:cNvGrpSpPr>
              <a:grpSpLocks noChangeAspect="1"/>
            </p:cNvGrpSpPr>
            <p:nvPr/>
          </p:nvGrpSpPr>
          <p:grpSpPr>
            <a:xfrm>
              <a:off x="5998026" y="4720134"/>
              <a:ext cx="144000" cy="144000"/>
              <a:chOff x="4283968" y="3356992"/>
              <a:chExt cx="216024" cy="216024"/>
            </a:xfrm>
          </p:grpSpPr>
          <p:cxnSp>
            <p:nvCxnSpPr>
              <p:cNvPr id="262" name="Connettore 1 261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nettore 1 262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80" name="Rettangolo 79"/>
          <p:cNvSpPr/>
          <p:nvPr/>
        </p:nvSpPr>
        <p:spPr>
          <a:xfrm>
            <a:off x="578215" y="5647061"/>
            <a:ext cx="80413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000" b="1" dirty="0" smtClean="0">
                <a:solidFill>
                  <a:srgbClr val="C00000"/>
                </a:solidFill>
                <a:sym typeface="Symbol"/>
              </a:rPr>
              <a:t>Lemma 6.</a:t>
            </a:r>
            <a:r>
              <a:rPr lang="it-IT" sz="2000" b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it-IT" sz="2000" dirty="0" smtClean="0">
                <a:solidFill>
                  <a:prstClr val="black"/>
                </a:solidFill>
              </a:rPr>
              <a:t>In </a:t>
            </a:r>
            <a:r>
              <a:rPr lang="it-IT" sz="2000" dirty="0" err="1" smtClean="0">
                <a:solidFill>
                  <a:prstClr val="black"/>
                </a:solidFill>
              </a:rPr>
              <a:t>any</a:t>
            </a:r>
            <a:r>
              <a:rPr lang="it-IT" sz="2000" dirty="0" smtClean="0">
                <a:solidFill>
                  <a:prstClr val="black"/>
                </a:solidFill>
              </a:rPr>
              <a:t> fan-planar </a:t>
            </a:r>
            <a:r>
              <a:rPr lang="it-IT" sz="2000" dirty="0" err="1" smtClean="0">
                <a:solidFill>
                  <a:prstClr val="black"/>
                </a:solidFill>
              </a:rPr>
              <a:t>drawing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of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</a:rPr>
              <a:t>K</a:t>
            </a:r>
            <a:r>
              <a:rPr lang="en-US" sz="2000" baseline="-25000" dirty="0" smtClean="0">
                <a:solidFill>
                  <a:prstClr val="black"/>
                </a:solidFill>
              </a:rPr>
              <a:t>7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any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pair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of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vertices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is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joined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by</a:t>
            </a:r>
            <a:r>
              <a:rPr lang="it-IT" sz="2000" dirty="0" smtClean="0">
                <a:solidFill>
                  <a:prstClr val="black"/>
                </a:solidFill>
              </a:rPr>
              <a:t> a </a:t>
            </a:r>
            <a:r>
              <a:rPr lang="it-IT" sz="2000" dirty="0" err="1" smtClean="0">
                <a:solidFill>
                  <a:prstClr val="black"/>
                </a:solidFill>
              </a:rPr>
              <a:t>sequence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of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adjacent</a:t>
            </a:r>
            <a:r>
              <a:rPr lang="it-IT" sz="2000" dirty="0" smtClean="0">
                <a:solidFill>
                  <a:prstClr val="black"/>
                </a:solidFill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</a:rPr>
              <a:t>fragments</a:t>
            </a:r>
            <a:r>
              <a:rPr lang="it-IT" sz="2000" dirty="0" smtClean="0">
                <a:solidFill>
                  <a:prstClr val="black"/>
                </a:solidFill>
              </a:rPr>
              <a:t>.</a:t>
            </a:r>
            <a:endParaRPr lang="it-IT" sz="2000" i="1" dirty="0" smtClean="0">
              <a:solidFill>
                <a:prstClr val="black"/>
              </a:solidFill>
              <a:sym typeface="Symbol"/>
            </a:endParaRPr>
          </a:p>
        </p:txBody>
      </p:sp>
      <p:grpSp>
        <p:nvGrpSpPr>
          <p:cNvPr id="2" name="Gruppo 114"/>
          <p:cNvGrpSpPr>
            <a:grpSpLocks noChangeAspect="1"/>
          </p:cNvGrpSpPr>
          <p:nvPr/>
        </p:nvGrpSpPr>
        <p:grpSpPr>
          <a:xfrm>
            <a:off x="244029" y="1585607"/>
            <a:ext cx="3180399" cy="2160000"/>
            <a:chOff x="201166" y="1842761"/>
            <a:chExt cx="3910272" cy="2655701"/>
          </a:xfrm>
        </p:grpSpPr>
        <p:sp>
          <p:nvSpPr>
            <p:cNvPr id="193" name="Ovale 192"/>
            <p:cNvSpPr/>
            <p:nvPr/>
          </p:nvSpPr>
          <p:spPr>
            <a:xfrm rot="9047765">
              <a:off x="1604712" y="3604123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4" name="Ovale 193"/>
            <p:cNvSpPr/>
            <p:nvPr/>
          </p:nvSpPr>
          <p:spPr>
            <a:xfrm rot="10800000">
              <a:off x="2538232" y="3570792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5" name="Ovale 194"/>
            <p:cNvSpPr/>
            <p:nvPr/>
          </p:nvSpPr>
          <p:spPr>
            <a:xfrm rot="9889137">
              <a:off x="2047200" y="2312359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6" name="Ovale 195"/>
            <p:cNvSpPr/>
            <p:nvPr/>
          </p:nvSpPr>
          <p:spPr>
            <a:xfrm rot="10800000">
              <a:off x="1302267" y="2832580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7" name="Ovale 196"/>
            <p:cNvSpPr/>
            <p:nvPr/>
          </p:nvSpPr>
          <p:spPr>
            <a:xfrm rot="10800000">
              <a:off x="2862185" y="2832580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98" name="Connettore 1 197"/>
            <p:cNvCxnSpPr>
              <a:stCxn id="194" idx="6"/>
              <a:endCxn id="196" idx="1"/>
            </p:cNvCxnSpPr>
            <p:nvPr/>
          </p:nvCxnSpPr>
          <p:spPr>
            <a:xfrm flipH="1" flipV="1">
              <a:off x="1468700" y="2984455"/>
              <a:ext cx="1069532" cy="675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1 198"/>
            <p:cNvCxnSpPr>
              <a:stCxn id="193" idx="3"/>
              <a:endCxn id="195" idx="7"/>
            </p:cNvCxnSpPr>
            <p:nvPr/>
          </p:nvCxnSpPr>
          <p:spPr>
            <a:xfrm flipV="1">
              <a:off x="1728745" y="2478513"/>
              <a:ext cx="367469" cy="1128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1 199"/>
            <p:cNvCxnSpPr>
              <a:stCxn id="197" idx="7"/>
              <a:endCxn id="193" idx="2"/>
            </p:cNvCxnSpPr>
            <p:nvPr/>
          </p:nvCxnSpPr>
          <p:spPr>
            <a:xfrm flipH="1">
              <a:off x="1787309" y="2984455"/>
              <a:ext cx="1103432" cy="66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1 200"/>
            <p:cNvCxnSpPr>
              <a:stCxn id="194" idx="4"/>
              <a:endCxn id="195" idx="1"/>
            </p:cNvCxnSpPr>
            <p:nvPr/>
          </p:nvCxnSpPr>
          <p:spPr>
            <a:xfrm flipH="1" flipV="1">
              <a:off x="2229281" y="2445566"/>
              <a:ext cx="406446" cy="11252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1 201"/>
            <p:cNvCxnSpPr>
              <a:stCxn id="196" idx="2"/>
              <a:endCxn id="197" idx="6"/>
            </p:cNvCxnSpPr>
            <p:nvPr/>
          </p:nvCxnSpPr>
          <p:spPr>
            <a:xfrm>
              <a:off x="1497256" y="2921547"/>
              <a:ext cx="136492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1 202"/>
            <p:cNvCxnSpPr>
              <a:stCxn id="194" idx="7"/>
              <a:endCxn id="193" idx="1"/>
            </p:cNvCxnSpPr>
            <p:nvPr/>
          </p:nvCxnSpPr>
          <p:spPr>
            <a:xfrm flipH="1" flipV="1">
              <a:off x="1796019" y="3717307"/>
              <a:ext cx="770769" cy="53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1 203"/>
            <p:cNvCxnSpPr>
              <a:stCxn id="193" idx="4"/>
              <a:endCxn id="196" idx="0"/>
            </p:cNvCxnSpPr>
            <p:nvPr/>
          </p:nvCxnSpPr>
          <p:spPr>
            <a:xfrm flipH="1" flipV="1">
              <a:off x="1399761" y="3010513"/>
              <a:ext cx="254876" cy="6049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1 204"/>
            <p:cNvCxnSpPr>
              <a:stCxn id="196" idx="3"/>
              <a:endCxn id="195" idx="6"/>
            </p:cNvCxnSpPr>
            <p:nvPr/>
          </p:nvCxnSpPr>
          <p:spPr>
            <a:xfrm flipV="1">
              <a:off x="1468700" y="2424624"/>
              <a:ext cx="581902" cy="4340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1 205"/>
            <p:cNvCxnSpPr>
              <a:stCxn id="195" idx="2"/>
              <a:endCxn id="197" idx="5"/>
            </p:cNvCxnSpPr>
            <p:nvPr/>
          </p:nvCxnSpPr>
          <p:spPr>
            <a:xfrm>
              <a:off x="2238787" y="2378028"/>
              <a:ext cx="651954" cy="4806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1 206"/>
            <p:cNvCxnSpPr>
              <a:stCxn id="194" idx="3"/>
              <a:endCxn id="197" idx="0"/>
            </p:cNvCxnSpPr>
            <p:nvPr/>
          </p:nvCxnSpPr>
          <p:spPr>
            <a:xfrm flipV="1">
              <a:off x="2704666" y="3010513"/>
              <a:ext cx="255014" cy="5863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Ovale 207"/>
            <p:cNvSpPr/>
            <p:nvPr/>
          </p:nvSpPr>
          <p:spPr>
            <a:xfrm rot="10800000">
              <a:off x="360850" y="3573979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9" name="Ovale 208"/>
            <p:cNvSpPr/>
            <p:nvPr/>
          </p:nvSpPr>
          <p:spPr>
            <a:xfrm rot="10800000">
              <a:off x="3720326" y="3573979"/>
              <a:ext cx="194990" cy="1779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10" name="Connettore 1 209"/>
            <p:cNvCxnSpPr>
              <a:stCxn id="196" idx="7"/>
              <a:endCxn id="208" idx="3"/>
            </p:cNvCxnSpPr>
            <p:nvPr/>
          </p:nvCxnSpPr>
          <p:spPr>
            <a:xfrm flipH="1">
              <a:off x="527284" y="2984455"/>
              <a:ext cx="803539" cy="6155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1 210"/>
            <p:cNvCxnSpPr>
              <a:stCxn id="208" idx="1"/>
              <a:endCxn id="193" idx="6"/>
            </p:cNvCxnSpPr>
            <p:nvPr/>
          </p:nvCxnSpPr>
          <p:spPr>
            <a:xfrm>
              <a:off x="527284" y="3725855"/>
              <a:ext cx="1089821" cy="106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1 211"/>
            <p:cNvCxnSpPr>
              <a:stCxn id="194" idx="1"/>
              <a:endCxn id="209" idx="7"/>
            </p:cNvCxnSpPr>
            <p:nvPr/>
          </p:nvCxnSpPr>
          <p:spPr>
            <a:xfrm>
              <a:off x="2704666" y="3722667"/>
              <a:ext cx="1044216" cy="31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1 212"/>
            <p:cNvCxnSpPr>
              <a:stCxn id="209" idx="5"/>
              <a:endCxn id="197" idx="1"/>
            </p:cNvCxnSpPr>
            <p:nvPr/>
          </p:nvCxnSpPr>
          <p:spPr>
            <a:xfrm flipH="1" flipV="1">
              <a:off x="3028618" y="2984455"/>
              <a:ext cx="720263" cy="6155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Figura a mano libera 213"/>
            <p:cNvSpPr/>
            <p:nvPr/>
          </p:nvSpPr>
          <p:spPr>
            <a:xfrm>
              <a:off x="475753" y="3749218"/>
              <a:ext cx="2179478" cy="296167"/>
            </a:xfrm>
            <a:custGeom>
              <a:avLst/>
              <a:gdLst>
                <a:gd name="connsiteX0" fmla="*/ 0 w 1624012"/>
                <a:gd name="connsiteY0" fmla="*/ 9525 h 239713"/>
                <a:gd name="connsiteX1" fmla="*/ 919162 w 1624012"/>
                <a:gd name="connsiteY1" fmla="*/ 238125 h 239713"/>
                <a:gd name="connsiteX2" fmla="*/ 1624012 w 1624012"/>
                <a:gd name="connsiteY2" fmla="*/ 0 h 239713"/>
                <a:gd name="connsiteX0" fmla="*/ 0 w 1624012"/>
                <a:gd name="connsiteY0" fmla="*/ 9525 h 239713"/>
                <a:gd name="connsiteX1" fmla="*/ 795337 w 1624012"/>
                <a:gd name="connsiteY1" fmla="*/ 238125 h 239713"/>
                <a:gd name="connsiteX2" fmla="*/ 1624012 w 1624012"/>
                <a:gd name="connsiteY2" fmla="*/ 0 h 239713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725" h="239712">
                  <a:moveTo>
                    <a:pt x="0" y="9525"/>
                  </a:moveTo>
                  <a:cubicBezTo>
                    <a:pt x="271858" y="167481"/>
                    <a:pt x="512763" y="239712"/>
                    <a:pt x="781050" y="238125"/>
                  </a:cubicBezTo>
                  <a:cubicBezTo>
                    <a:pt x="1049337" y="236538"/>
                    <a:pt x="1392634" y="118269"/>
                    <a:pt x="1609725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5" name="Figura a mano libera 214"/>
            <p:cNvSpPr/>
            <p:nvPr/>
          </p:nvSpPr>
          <p:spPr>
            <a:xfrm>
              <a:off x="1681558" y="3760986"/>
              <a:ext cx="2179478" cy="296167"/>
            </a:xfrm>
            <a:custGeom>
              <a:avLst/>
              <a:gdLst>
                <a:gd name="connsiteX0" fmla="*/ 0 w 1624012"/>
                <a:gd name="connsiteY0" fmla="*/ 9525 h 239713"/>
                <a:gd name="connsiteX1" fmla="*/ 919162 w 1624012"/>
                <a:gd name="connsiteY1" fmla="*/ 238125 h 239713"/>
                <a:gd name="connsiteX2" fmla="*/ 1624012 w 1624012"/>
                <a:gd name="connsiteY2" fmla="*/ 0 h 239713"/>
                <a:gd name="connsiteX0" fmla="*/ 0 w 1624012"/>
                <a:gd name="connsiteY0" fmla="*/ 9525 h 239713"/>
                <a:gd name="connsiteX1" fmla="*/ 795337 w 1624012"/>
                <a:gd name="connsiteY1" fmla="*/ 238125 h 239713"/>
                <a:gd name="connsiteX2" fmla="*/ 1624012 w 1624012"/>
                <a:gd name="connsiteY2" fmla="*/ 0 h 239713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725" h="239712">
                  <a:moveTo>
                    <a:pt x="0" y="9525"/>
                  </a:moveTo>
                  <a:cubicBezTo>
                    <a:pt x="271858" y="167481"/>
                    <a:pt x="512763" y="239712"/>
                    <a:pt x="781050" y="238125"/>
                  </a:cubicBezTo>
                  <a:cubicBezTo>
                    <a:pt x="1049337" y="236538"/>
                    <a:pt x="1392634" y="118269"/>
                    <a:pt x="1609725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6" name="Figura a mano libera 215"/>
            <p:cNvSpPr/>
            <p:nvPr/>
          </p:nvSpPr>
          <p:spPr>
            <a:xfrm>
              <a:off x="449960" y="3760986"/>
              <a:ext cx="3404628" cy="737476"/>
            </a:xfrm>
            <a:custGeom>
              <a:avLst/>
              <a:gdLst>
                <a:gd name="connsiteX0" fmla="*/ 0 w 2514600"/>
                <a:gd name="connsiteY0" fmla="*/ 0 h 596899"/>
                <a:gd name="connsiteX1" fmla="*/ 571500 w 2514600"/>
                <a:gd name="connsiteY1" fmla="*/ 476250 h 596899"/>
                <a:gd name="connsiteX2" fmla="*/ 1685925 w 2514600"/>
                <a:gd name="connsiteY2" fmla="*/ 519112 h 596899"/>
                <a:gd name="connsiteX3" fmla="*/ 2514600 w 2514600"/>
                <a:gd name="connsiteY3" fmla="*/ 9525 h 596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14600" h="596899">
                  <a:moveTo>
                    <a:pt x="0" y="0"/>
                  </a:moveTo>
                  <a:cubicBezTo>
                    <a:pt x="145256" y="194865"/>
                    <a:pt x="290513" y="389731"/>
                    <a:pt x="571500" y="476250"/>
                  </a:cubicBezTo>
                  <a:cubicBezTo>
                    <a:pt x="852487" y="562769"/>
                    <a:pt x="1362075" y="596899"/>
                    <a:pt x="1685925" y="519112"/>
                  </a:cubicBezTo>
                  <a:cubicBezTo>
                    <a:pt x="2009775" y="441325"/>
                    <a:pt x="2262187" y="225425"/>
                    <a:pt x="2514600" y="9525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7" name="Figura a mano libera 216"/>
            <p:cNvSpPr/>
            <p:nvPr/>
          </p:nvSpPr>
          <p:spPr>
            <a:xfrm>
              <a:off x="431690" y="2232095"/>
              <a:ext cx="1649655" cy="1328831"/>
            </a:xfrm>
            <a:custGeom>
              <a:avLst/>
              <a:gdLst>
                <a:gd name="connsiteX0" fmla="*/ 23019 w 1218407"/>
                <a:gd name="connsiteY0" fmla="*/ 1075531 h 1075531"/>
                <a:gd name="connsiteX1" fmla="*/ 13494 w 1218407"/>
                <a:gd name="connsiteY1" fmla="*/ 765968 h 1075531"/>
                <a:gd name="connsiteX2" fmla="*/ 103982 w 1218407"/>
                <a:gd name="connsiteY2" fmla="*/ 432593 h 1075531"/>
                <a:gd name="connsiteX3" fmla="*/ 356394 w 1218407"/>
                <a:gd name="connsiteY3" fmla="*/ 142081 h 1075531"/>
                <a:gd name="connsiteX4" fmla="*/ 823119 w 1218407"/>
                <a:gd name="connsiteY4" fmla="*/ 8731 h 1075531"/>
                <a:gd name="connsiteX5" fmla="*/ 1218407 w 1218407"/>
                <a:gd name="connsiteY5" fmla="*/ 89693 h 10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407" h="1075531">
                  <a:moveTo>
                    <a:pt x="23019" y="1075531"/>
                  </a:moveTo>
                  <a:cubicBezTo>
                    <a:pt x="11509" y="974327"/>
                    <a:pt x="0" y="873124"/>
                    <a:pt x="13494" y="765968"/>
                  </a:cubicBezTo>
                  <a:cubicBezTo>
                    <a:pt x="26988" y="658812"/>
                    <a:pt x="46832" y="536574"/>
                    <a:pt x="103982" y="432593"/>
                  </a:cubicBezTo>
                  <a:cubicBezTo>
                    <a:pt x="161132" y="328612"/>
                    <a:pt x="236538" y="212725"/>
                    <a:pt x="356394" y="142081"/>
                  </a:cubicBezTo>
                  <a:cubicBezTo>
                    <a:pt x="476250" y="71437"/>
                    <a:pt x="679450" y="17462"/>
                    <a:pt x="823119" y="8731"/>
                  </a:cubicBezTo>
                  <a:cubicBezTo>
                    <a:pt x="966788" y="0"/>
                    <a:pt x="1092597" y="44846"/>
                    <a:pt x="1218407" y="8969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8" name="Figura a mano libera 217"/>
            <p:cNvSpPr/>
            <p:nvPr/>
          </p:nvSpPr>
          <p:spPr>
            <a:xfrm flipH="1">
              <a:off x="2198485" y="2237980"/>
              <a:ext cx="1649655" cy="1328831"/>
            </a:xfrm>
            <a:custGeom>
              <a:avLst/>
              <a:gdLst>
                <a:gd name="connsiteX0" fmla="*/ 23019 w 1218407"/>
                <a:gd name="connsiteY0" fmla="*/ 1075531 h 1075531"/>
                <a:gd name="connsiteX1" fmla="*/ 13494 w 1218407"/>
                <a:gd name="connsiteY1" fmla="*/ 765968 h 1075531"/>
                <a:gd name="connsiteX2" fmla="*/ 103982 w 1218407"/>
                <a:gd name="connsiteY2" fmla="*/ 432593 h 1075531"/>
                <a:gd name="connsiteX3" fmla="*/ 356394 w 1218407"/>
                <a:gd name="connsiteY3" fmla="*/ 142081 h 1075531"/>
                <a:gd name="connsiteX4" fmla="*/ 823119 w 1218407"/>
                <a:gd name="connsiteY4" fmla="*/ 8731 h 1075531"/>
                <a:gd name="connsiteX5" fmla="*/ 1218407 w 1218407"/>
                <a:gd name="connsiteY5" fmla="*/ 89693 h 10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407" h="1075531">
                  <a:moveTo>
                    <a:pt x="23019" y="1075531"/>
                  </a:moveTo>
                  <a:cubicBezTo>
                    <a:pt x="11509" y="974327"/>
                    <a:pt x="0" y="873124"/>
                    <a:pt x="13494" y="765968"/>
                  </a:cubicBezTo>
                  <a:cubicBezTo>
                    <a:pt x="26988" y="658812"/>
                    <a:pt x="46832" y="536574"/>
                    <a:pt x="103982" y="432593"/>
                  </a:cubicBezTo>
                  <a:cubicBezTo>
                    <a:pt x="161132" y="328612"/>
                    <a:pt x="236538" y="212725"/>
                    <a:pt x="356394" y="142081"/>
                  </a:cubicBezTo>
                  <a:cubicBezTo>
                    <a:pt x="476250" y="71437"/>
                    <a:pt x="679450" y="17462"/>
                    <a:pt x="823119" y="8731"/>
                  </a:cubicBezTo>
                  <a:cubicBezTo>
                    <a:pt x="966788" y="0"/>
                    <a:pt x="1092597" y="44846"/>
                    <a:pt x="1218407" y="8969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9" name="Figura a mano libera 218"/>
            <p:cNvSpPr/>
            <p:nvPr/>
          </p:nvSpPr>
          <p:spPr>
            <a:xfrm>
              <a:off x="1387627" y="1842761"/>
              <a:ext cx="2723811" cy="1771122"/>
            </a:xfrm>
            <a:custGeom>
              <a:avLst/>
              <a:gdLst>
                <a:gd name="connsiteX0" fmla="*/ 0 w 2051844"/>
                <a:gd name="connsiteY0" fmla="*/ 782637 h 1425575"/>
                <a:gd name="connsiteX1" fmla="*/ 357188 w 2051844"/>
                <a:gd name="connsiteY1" fmla="*/ 187325 h 1425575"/>
                <a:gd name="connsiteX2" fmla="*/ 1138238 w 2051844"/>
                <a:gd name="connsiteY2" fmla="*/ 53975 h 1425575"/>
                <a:gd name="connsiteX3" fmla="*/ 1933575 w 2051844"/>
                <a:gd name="connsiteY3" fmla="*/ 511175 h 1425575"/>
                <a:gd name="connsiteX4" fmla="*/ 1847850 w 2051844"/>
                <a:gd name="connsiteY4" fmla="*/ 1425575 h 1425575"/>
                <a:gd name="connsiteX0" fmla="*/ 0 w 2004219"/>
                <a:gd name="connsiteY0" fmla="*/ 777081 h 1420019"/>
                <a:gd name="connsiteX1" fmla="*/ 357188 w 2004219"/>
                <a:gd name="connsiteY1" fmla="*/ 181769 h 1420019"/>
                <a:gd name="connsiteX2" fmla="*/ 1138238 w 2004219"/>
                <a:gd name="connsiteY2" fmla="*/ 48419 h 1420019"/>
                <a:gd name="connsiteX3" fmla="*/ 1885950 w 2004219"/>
                <a:gd name="connsiteY3" fmla="*/ 472282 h 1420019"/>
                <a:gd name="connsiteX4" fmla="*/ 1847850 w 2004219"/>
                <a:gd name="connsiteY4" fmla="*/ 1420019 h 1420019"/>
                <a:gd name="connsiteX0" fmla="*/ 0 w 2004219"/>
                <a:gd name="connsiteY0" fmla="*/ 776287 h 1419225"/>
                <a:gd name="connsiteX1" fmla="*/ 381001 w 2004219"/>
                <a:gd name="connsiteY1" fmla="*/ 185737 h 1419225"/>
                <a:gd name="connsiteX2" fmla="*/ 1138238 w 2004219"/>
                <a:gd name="connsiteY2" fmla="*/ 47625 h 1419225"/>
                <a:gd name="connsiteX3" fmla="*/ 1885950 w 2004219"/>
                <a:gd name="connsiteY3" fmla="*/ 471488 h 1419225"/>
                <a:gd name="connsiteX4" fmla="*/ 1847850 w 2004219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71662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519113 h 1419225"/>
                <a:gd name="connsiteX4" fmla="*/ 1847850 w 2011760"/>
                <a:gd name="connsiteY4" fmla="*/ 1419225 h 1419225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760" h="1433513">
                  <a:moveTo>
                    <a:pt x="0" y="790575"/>
                  </a:moveTo>
                  <a:cubicBezTo>
                    <a:pt x="83741" y="553641"/>
                    <a:pt x="192088" y="323850"/>
                    <a:pt x="381001" y="200025"/>
                  </a:cubicBezTo>
                  <a:cubicBezTo>
                    <a:pt x="569914" y="76200"/>
                    <a:pt x="882650" y="0"/>
                    <a:pt x="1133475" y="47625"/>
                  </a:cubicBezTo>
                  <a:cubicBezTo>
                    <a:pt x="1379538" y="66675"/>
                    <a:pt x="1796257" y="338139"/>
                    <a:pt x="1885950" y="533401"/>
                  </a:cubicBezTo>
                  <a:cubicBezTo>
                    <a:pt x="2004219" y="762001"/>
                    <a:pt x="2011760" y="1100138"/>
                    <a:pt x="1847850" y="143351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0" name="Figura a mano libera 219"/>
            <p:cNvSpPr/>
            <p:nvPr/>
          </p:nvSpPr>
          <p:spPr>
            <a:xfrm flipH="1">
              <a:off x="201166" y="1866297"/>
              <a:ext cx="2723811" cy="1771122"/>
            </a:xfrm>
            <a:custGeom>
              <a:avLst/>
              <a:gdLst>
                <a:gd name="connsiteX0" fmla="*/ 0 w 2051844"/>
                <a:gd name="connsiteY0" fmla="*/ 782637 h 1425575"/>
                <a:gd name="connsiteX1" fmla="*/ 357188 w 2051844"/>
                <a:gd name="connsiteY1" fmla="*/ 187325 h 1425575"/>
                <a:gd name="connsiteX2" fmla="*/ 1138238 w 2051844"/>
                <a:gd name="connsiteY2" fmla="*/ 53975 h 1425575"/>
                <a:gd name="connsiteX3" fmla="*/ 1933575 w 2051844"/>
                <a:gd name="connsiteY3" fmla="*/ 511175 h 1425575"/>
                <a:gd name="connsiteX4" fmla="*/ 1847850 w 2051844"/>
                <a:gd name="connsiteY4" fmla="*/ 1425575 h 1425575"/>
                <a:gd name="connsiteX0" fmla="*/ 0 w 2004219"/>
                <a:gd name="connsiteY0" fmla="*/ 777081 h 1420019"/>
                <a:gd name="connsiteX1" fmla="*/ 357188 w 2004219"/>
                <a:gd name="connsiteY1" fmla="*/ 181769 h 1420019"/>
                <a:gd name="connsiteX2" fmla="*/ 1138238 w 2004219"/>
                <a:gd name="connsiteY2" fmla="*/ 48419 h 1420019"/>
                <a:gd name="connsiteX3" fmla="*/ 1885950 w 2004219"/>
                <a:gd name="connsiteY3" fmla="*/ 472282 h 1420019"/>
                <a:gd name="connsiteX4" fmla="*/ 1847850 w 2004219"/>
                <a:gd name="connsiteY4" fmla="*/ 1420019 h 1420019"/>
                <a:gd name="connsiteX0" fmla="*/ 0 w 2004219"/>
                <a:gd name="connsiteY0" fmla="*/ 776287 h 1419225"/>
                <a:gd name="connsiteX1" fmla="*/ 381001 w 2004219"/>
                <a:gd name="connsiteY1" fmla="*/ 185737 h 1419225"/>
                <a:gd name="connsiteX2" fmla="*/ 1138238 w 2004219"/>
                <a:gd name="connsiteY2" fmla="*/ 47625 h 1419225"/>
                <a:gd name="connsiteX3" fmla="*/ 1885950 w 2004219"/>
                <a:gd name="connsiteY3" fmla="*/ 471488 h 1419225"/>
                <a:gd name="connsiteX4" fmla="*/ 1847850 w 2004219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71662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519113 h 1419225"/>
                <a:gd name="connsiteX4" fmla="*/ 1847850 w 2011760"/>
                <a:gd name="connsiteY4" fmla="*/ 1419225 h 1419225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760" h="1433513">
                  <a:moveTo>
                    <a:pt x="0" y="790575"/>
                  </a:moveTo>
                  <a:cubicBezTo>
                    <a:pt x="83741" y="553641"/>
                    <a:pt x="192088" y="323850"/>
                    <a:pt x="381001" y="200025"/>
                  </a:cubicBezTo>
                  <a:cubicBezTo>
                    <a:pt x="569914" y="76200"/>
                    <a:pt x="882650" y="0"/>
                    <a:pt x="1133475" y="47625"/>
                  </a:cubicBezTo>
                  <a:cubicBezTo>
                    <a:pt x="1379538" y="66675"/>
                    <a:pt x="1796257" y="338139"/>
                    <a:pt x="1885950" y="533401"/>
                  </a:cubicBezTo>
                  <a:cubicBezTo>
                    <a:pt x="2004219" y="762001"/>
                    <a:pt x="2011760" y="1100138"/>
                    <a:pt x="1847850" y="143351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61" name="CasellaDiTesto 260"/>
          <p:cNvSpPr txBox="1"/>
          <p:nvPr/>
        </p:nvSpPr>
        <p:spPr>
          <a:xfrm>
            <a:off x="3886206" y="1536498"/>
            <a:ext cx="5200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solidFill>
                  <a:srgbClr val="FF0000"/>
                </a:solidFill>
              </a:rPr>
              <a:t>fragment</a:t>
            </a:r>
            <a:r>
              <a:rPr lang="it-IT" i="1" dirty="0" smtClean="0">
                <a:solidFill>
                  <a:srgbClr val="FF0000"/>
                </a:solidFill>
              </a:rPr>
              <a:t>: </a:t>
            </a:r>
            <a:r>
              <a:rPr lang="it-IT" dirty="0" smtClean="0"/>
              <a:t>the </a:t>
            </a:r>
            <a:r>
              <a:rPr lang="it-IT" dirty="0" err="1" smtClean="0"/>
              <a:t>portion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edge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consecutive </a:t>
            </a:r>
            <a:r>
              <a:rPr lang="it-IT" dirty="0" err="1" smtClean="0"/>
              <a:t>crossings</a:t>
            </a:r>
            <a:r>
              <a:rPr lang="it-IT" dirty="0" smtClean="0"/>
              <a:t> or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end-vertex</a:t>
            </a:r>
            <a:r>
              <a:rPr lang="it-IT" dirty="0" smtClean="0"/>
              <a:t> and the first </a:t>
            </a:r>
            <a:r>
              <a:rPr lang="it-IT" dirty="0" err="1" smtClean="0"/>
              <a:t>crossing</a:t>
            </a:r>
            <a:r>
              <a:rPr lang="it-IT" dirty="0" smtClean="0"/>
              <a:t>.</a:t>
            </a:r>
            <a:endParaRPr lang="it-IT" dirty="0"/>
          </a:p>
        </p:txBody>
      </p:sp>
      <p:grpSp>
        <p:nvGrpSpPr>
          <p:cNvPr id="5" name="Gruppo 115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7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6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4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Connettore 1 15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50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Connettore 1 15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8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4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4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6" name="Connettore 1 13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Connettore 1 13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34" name="Connettore 1 133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Connettore 1 13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1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2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28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26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22" name="Connettore 1 121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1 122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1" name="Connettore 1 120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CasellaDiTesto 113"/>
          <p:cNvSpPr txBox="1"/>
          <p:nvPr/>
        </p:nvSpPr>
        <p:spPr>
          <a:xfrm>
            <a:off x="383913" y="3770529"/>
            <a:ext cx="2642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 fan-planar </a:t>
            </a:r>
            <a:r>
              <a:rPr lang="it-IT" dirty="0" err="1" smtClean="0"/>
              <a:t>drawing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i="1" dirty="0" smtClean="0"/>
              <a:t>K</a:t>
            </a:r>
            <a:r>
              <a:rPr lang="it-IT" i="1" baseline="-25000" dirty="0" smtClean="0"/>
              <a:t>7</a:t>
            </a:r>
            <a:endParaRPr lang="it-IT" i="1" baseline="-25000" dirty="0"/>
          </a:p>
        </p:txBody>
      </p:sp>
      <p:sp>
        <p:nvSpPr>
          <p:cNvPr id="124" name="Figura a mano libera 123"/>
          <p:cNvSpPr/>
          <p:nvPr/>
        </p:nvSpPr>
        <p:spPr>
          <a:xfrm>
            <a:off x="4897820" y="2790497"/>
            <a:ext cx="1424152" cy="2790496"/>
          </a:xfrm>
          <a:custGeom>
            <a:avLst/>
            <a:gdLst>
              <a:gd name="connsiteX0" fmla="*/ 1424152 w 1424152"/>
              <a:gd name="connsiteY0" fmla="*/ 2790496 h 2790496"/>
              <a:gd name="connsiteX1" fmla="*/ 651642 w 1424152"/>
              <a:gd name="connsiteY1" fmla="*/ 2238703 h 2790496"/>
              <a:gd name="connsiteX2" fmla="*/ 541283 w 1424152"/>
              <a:gd name="connsiteY2" fmla="*/ 1497724 h 2790496"/>
              <a:gd name="connsiteX3" fmla="*/ 21021 w 1424152"/>
              <a:gd name="connsiteY3" fmla="*/ 709448 h 2790496"/>
              <a:gd name="connsiteX4" fmla="*/ 415159 w 1424152"/>
              <a:gd name="connsiteY4" fmla="*/ 0 h 2790496"/>
              <a:gd name="connsiteX5" fmla="*/ 415159 w 1424152"/>
              <a:gd name="connsiteY5" fmla="*/ 0 h 2790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4152" h="2790496">
                <a:moveTo>
                  <a:pt x="1424152" y="2790496"/>
                </a:moveTo>
                <a:cubicBezTo>
                  <a:pt x="1111469" y="2622330"/>
                  <a:pt x="798787" y="2454165"/>
                  <a:pt x="651642" y="2238703"/>
                </a:cubicBezTo>
                <a:cubicBezTo>
                  <a:pt x="504497" y="2023241"/>
                  <a:pt x="646386" y="1752600"/>
                  <a:pt x="541283" y="1497724"/>
                </a:cubicBezTo>
                <a:cubicBezTo>
                  <a:pt x="436180" y="1242848"/>
                  <a:pt x="42042" y="959069"/>
                  <a:pt x="21021" y="709448"/>
                </a:cubicBezTo>
                <a:cubicBezTo>
                  <a:pt x="0" y="459827"/>
                  <a:pt x="415159" y="0"/>
                  <a:pt x="415159" y="0"/>
                </a:cubicBezTo>
                <a:lnTo>
                  <a:pt x="415159" y="0"/>
                </a:lnTo>
              </a:path>
            </a:pathLst>
          </a:cu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5" name="Gruppo 232"/>
          <p:cNvGrpSpPr/>
          <p:nvPr/>
        </p:nvGrpSpPr>
        <p:grpSpPr>
          <a:xfrm rot="20458799">
            <a:off x="4882548" y="3556767"/>
            <a:ext cx="173420" cy="183359"/>
            <a:chOff x="4283968" y="3356992"/>
            <a:chExt cx="216024" cy="216024"/>
          </a:xfrm>
        </p:grpSpPr>
        <p:cxnSp>
          <p:nvCxnSpPr>
            <p:cNvPr id="130" name="Connettore 1 129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1 130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o 232"/>
          <p:cNvGrpSpPr/>
          <p:nvPr/>
        </p:nvGrpSpPr>
        <p:grpSpPr>
          <a:xfrm>
            <a:off x="4857257" y="3263462"/>
            <a:ext cx="173420" cy="183359"/>
            <a:chOff x="4283968" y="3356992"/>
            <a:chExt cx="216024" cy="216024"/>
          </a:xfrm>
        </p:grpSpPr>
        <p:cxnSp>
          <p:nvCxnSpPr>
            <p:cNvPr id="133" name="Connettore 1 132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1 137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o 232"/>
          <p:cNvGrpSpPr/>
          <p:nvPr/>
        </p:nvGrpSpPr>
        <p:grpSpPr>
          <a:xfrm rot="20458799">
            <a:off x="5396898" y="4766442"/>
            <a:ext cx="173420" cy="183359"/>
            <a:chOff x="4283968" y="3356992"/>
            <a:chExt cx="216024" cy="216024"/>
          </a:xfrm>
        </p:grpSpPr>
        <p:cxnSp>
          <p:nvCxnSpPr>
            <p:cNvPr id="147" name="Connettore 1 146"/>
            <p:cNvCxnSpPr/>
            <p:nvPr/>
          </p:nvCxnSpPr>
          <p:spPr>
            <a:xfrm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ttore 1 151"/>
            <p:cNvCxnSpPr/>
            <p:nvPr/>
          </p:nvCxnSpPr>
          <p:spPr>
            <a:xfrm rot="16200000">
              <a:off x="4283968" y="3356992"/>
              <a:ext cx="216024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80" name="Rettangolo 79"/>
          <p:cNvSpPr/>
          <p:nvPr/>
        </p:nvSpPr>
        <p:spPr>
          <a:xfrm>
            <a:off x="806823" y="1560693"/>
            <a:ext cx="8041341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b="1" dirty="0" err="1" smtClean="0">
                <a:solidFill>
                  <a:srgbClr val="C00000"/>
                </a:solidFill>
                <a:sym typeface="Symbol"/>
              </a:rPr>
              <a:t>Theorem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 4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For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any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integer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k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&gt;</a:t>
            </a:r>
            <a:r>
              <a:rPr lang="en-US" sz="2400" dirty="0" smtClean="0">
                <a:solidFill>
                  <a:prstClr val="black"/>
                </a:solidFill>
              </a:rPr>
              <a:t> 1</a:t>
            </a:r>
            <a:r>
              <a:rPr lang="it-IT" sz="2400" i="1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there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a </a:t>
            </a:r>
            <a:r>
              <a:rPr lang="it-IT" sz="2400" dirty="0" err="1" smtClean="0">
                <a:solidFill>
                  <a:prstClr val="black"/>
                </a:solidFill>
              </a:rPr>
              <a:t>graph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that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k-planar </a:t>
            </a:r>
            <a:r>
              <a:rPr lang="it-IT" sz="2400" dirty="0" err="1" smtClean="0">
                <a:solidFill>
                  <a:prstClr val="black"/>
                </a:solidFill>
              </a:rPr>
              <a:t>but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not</a:t>
            </a:r>
            <a:r>
              <a:rPr lang="it-IT" sz="2400" dirty="0" smtClean="0">
                <a:solidFill>
                  <a:prstClr val="black"/>
                </a:solidFill>
              </a:rPr>
              <a:t> fan-planar.</a:t>
            </a:r>
            <a:endParaRPr lang="it-IT" sz="2400" i="1" dirty="0" smtClean="0">
              <a:solidFill>
                <a:prstClr val="black"/>
              </a:solidFill>
              <a:sym typeface="Symbol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833717" y="2863808"/>
            <a:ext cx="79741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Sketch of proof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  <a:r>
              <a:rPr lang="en-US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/>
              <a:t>It is sufficient to prove that there is a 2-planar graph that is not fan-planar</a:t>
            </a:r>
          </a:p>
        </p:txBody>
      </p:sp>
      <p:grpSp>
        <p:nvGrpSpPr>
          <p:cNvPr id="177" name="Gruppo 176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78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27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7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Connettore 1 2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72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7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7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8" name="Connettore 1 27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5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6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79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9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6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92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2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3" name="Connettore 1 26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Connettore 1 26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2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23" name="Connettore 1 22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Connettore 1 26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80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185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8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6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8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1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83" name="Connettore 1 18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1 18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2" name="Connettore 1 18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80" name="Rettangolo 79"/>
          <p:cNvSpPr/>
          <p:nvPr/>
        </p:nvSpPr>
        <p:spPr>
          <a:xfrm>
            <a:off x="806823" y="1560693"/>
            <a:ext cx="8041341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b="1" dirty="0" err="1" smtClean="0">
                <a:solidFill>
                  <a:srgbClr val="C00000"/>
                </a:solidFill>
                <a:sym typeface="Symbol"/>
              </a:rPr>
              <a:t>Theorem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 4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For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any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integer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k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&gt;</a:t>
            </a:r>
            <a:r>
              <a:rPr lang="en-US" sz="2400" dirty="0" smtClean="0">
                <a:solidFill>
                  <a:prstClr val="black"/>
                </a:solidFill>
              </a:rPr>
              <a:t> 1</a:t>
            </a:r>
            <a:r>
              <a:rPr lang="it-IT" sz="2400" i="1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there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a </a:t>
            </a:r>
            <a:r>
              <a:rPr lang="it-IT" sz="2400" dirty="0" err="1" smtClean="0">
                <a:solidFill>
                  <a:prstClr val="black"/>
                </a:solidFill>
              </a:rPr>
              <a:t>graph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that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k-planar </a:t>
            </a:r>
            <a:r>
              <a:rPr lang="it-IT" sz="2400" dirty="0" err="1" smtClean="0">
                <a:solidFill>
                  <a:prstClr val="black"/>
                </a:solidFill>
              </a:rPr>
              <a:t>but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not</a:t>
            </a:r>
            <a:r>
              <a:rPr lang="it-IT" sz="2400" dirty="0" smtClean="0">
                <a:solidFill>
                  <a:prstClr val="black"/>
                </a:solidFill>
              </a:rPr>
              <a:t> fan-planar.</a:t>
            </a:r>
            <a:endParaRPr lang="it-IT" sz="2400" i="1" dirty="0" smtClean="0">
              <a:solidFill>
                <a:prstClr val="black"/>
              </a:solidFill>
              <a:sym typeface="Symbol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833717" y="2863808"/>
            <a:ext cx="79741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Sketch of proof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  <a:r>
              <a:rPr lang="en-US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/>
              <a:t>It is sufficient to prove that there is a 2-planar graph that is not fan-planar</a:t>
            </a:r>
          </a:p>
        </p:txBody>
      </p:sp>
      <p:grpSp>
        <p:nvGrpSpPr>
          <p:cNvPr id="2" name="Gruppo 176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Connettore 1 2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7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8" name="Connettore 1 27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5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6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3" name="Connettore 1 26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Connettore 1 26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23" name="Connettore 1 22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Connettore 1 26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8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8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83" name="Connettore 1 18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1 18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2" name="Connettore 1 18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11"/>
          <p:cNvGrpSpPr/>
          <p:nvPr/>
        </p:nvGrpSpPr>
        <p:grpSpPr>
          <a:xfrm>
            <a:off x="152399" y="4162767"/>
            <a:ext cx="3259796" cy="2352740"/>
            <a:chOff x="166687" y="3681413"/>
            <a:chExt cx="3259796" cy="2352740"/>
          </a:xfrm>
        </p:grpSpPr>
        <p:sp>
          <p:nvSpPr>
            <p:cNvPr id="213" name="CasellaDiTesto 212"/>
            <p:cNvSpPr txBox="1"/>
            <p:nvPr/>
          </p:nvSpPr>
          <p:spPr>
            <a:xfrm>
              <a:off x="1371595" y="3681413"/>
              <a:ext cx="4732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10</a:t>
              </a:r>
              <a:endParaRPr lang="it-IT" sz="2000" baseline="-25000" dirty="0"/>
            </a:p>
          </p:txBody>
        </p:sp>
        <p:sp>
          <p:nvSpPr>
            <p:cNvPr id="214" name="CasellaDiTesto 213"/>
            <p:cNvSpPr txBox="1"/>
            <p:nvPr/>
          </p:nvSpPr>
          <p:spPr>
            <a:xfrm>
              <a:off x="928686" y="3910017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1</a:t>
              </a:r>
              <a:endParaRPr lang="it-IT" sz="2000" baseline="-25000" dirty="0"/>
            </a:p>
          </p:txBody>
        </p:sp>
        <p:sp>
          <p:nvSpPr>
            <p:cNvPr id="215" name="CasellaDiTesto 214"/>
            <p:cNvSpPr txBox="1"/>
            <p:nvPr/>
          </p:nvSpPr>
          <p:spPr>
            <a:xfrm>
              <a:off x="466725" y="4529143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2</a:t>
              </a:r>
              <a:endParaRPr lang="it-IT" sz="2000" baseline="-25000" dirty="0"/>
            </a:p>
          </p:txBody>
        </p:sp>
        <p:sp>
          <p:nvSpPr>
            <p:cNvPr id="216" name="CasellaDiTesto 215"/>
            <p:cNvSpPr txBox="1"/>
            <p:nvPr/>
          </p:nvSpPr>
          <p:spPr>
            <a:xfrm>
              <a:off x="528637" y="5057781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3</a:t>
              </a:r>
              <a:endParaRPr lang="it-IT" sz="2000" baseline="-25000" dirty="0"/>
            </a:p>
          </p:txBody>
        </p:sp>
        <p:sp>
          <p:nvSpPr>
            <p:cNvPr id="217" name="CasellaDiTesto 216"/>
            <p:cNvSpPr txBox="1"/>
            <p:nvPr/>
          </p:nvSpPr>
          <p:spPr>
            <a:xfrm>
              <a:off x="1004887" y="5505455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4</a:t>
              </a:r>
              <a:endParaRPr lang="it-IT" sz="2000" baseline="-25000" dirty="0"/>
            </a:p>
          </p:txBody>
        </p:sp>
        <p:sp>
          <p:nvSpPr>
            <p:cNvPr id="218" name="CasellaDiTesto 217"/>
            <p:cNvSpPr txBox="1"/>
            <p:nvPr/>
          </p:nvSpPr>
          <p:spPr>
            <a:xfrm>
              <a:off x="1466850" y="5634043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5</a:t>
              </a:r>
              <a:endParaRPr lang="it-IT" sz="2000" baseline="-25000" dirty="0"/>
            </a:p>
          </p:txBody>
        </p:sp>
        <p:sp>
          <p:nvSpPr>
            <p:cNvPr id="219" name="CasellaDiTesto 218"/>
            <p:cNvSpPr txBox="1"/>
            <p:nvPr/>
          </p:nvSpPr>
          <p:spPr>
            <a:xfrm>
              <a:off x="1981200" y="5457830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6</a:t>
              </a:r>
              <a:endParaRPr lang="it-IT" sz="2000" baseline="-25000" dirty="0"/>
            </a:p>
          </p:txBody>
        </p:sp>
        <p:sp>
          <p:nvSpPr>
            <p:cNvPr id="220" name="CasellaDiTesto 219"/>
            <p:cNvSpPr txBox="1"/>
            <p:nvPr/>
          </p:nvSpPr>
          <p:spPr>
            <a:xfrm>
              <a:off x="2400298" y="4910148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  <p:sp>
          <p:nvSpPr>
            <p:cNvPr id="224" name="CasellaDiTesto 223"/>
            <p:cNvSpPr txBox="1"/>
            <p:nvPr/>
          </p:nvSpPr>
          <p:spPr>
            <a:xfrm>
              <a:off x="2405045" y="4410077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8</a:t>
              </a:r>
              <a:endParaRPr lang="it-IT" sz="2000" baseline="-25000" dirty="0"/>
            </a:p>
          </p:txBody>
        </p:sp>
        <p:sp>
          <p:nvSpPr>
            <p:cNvPr id="225" name="CasellaDiTesto 224"/>
            <p:cNvSpPr txBox="1"/>
            <p:nvPr/>
          </p:nvSpPr>
          <p:spPr>
            <a:xfrm>
              <a:off x="1971654" y="3848101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9</a:t>
              </a:r>
              <a:endParaRPr lang="it-IT" sz="2000" baseline="-25000" dirty="0"/>
            </a:p>
          </p:txBody>
        </p:sp>
        <p:grpSp>
          <p:nvGrpSpPr>
            <p:cNvPr id="24" name="Gruppo 187"/>
            <p:cNvGrpSpPr>
              <a:grpSpLocks noChangeAspect="1"/>
            </p:cNvGrpSpPr>
            <p:nvPr/>
          </p:nvGrpSpPr>
          <p:grpSpPr>
            <a:xfrm>
              <a:off x="166687" y="3900487"/>
              <a:ext cx="3259796" cy="1980000"/>
              <a:chOff x="223840" y="3802067"/>
              <a:chExt cx="4381499" cy="2522538"/>
            </a:xfrm>
          </p:grpSpPr>
          <p:grpSp>
            <p:nvGrpSpPr>
              <p:cNvPr id="25" name="Gruppo 186"/>
              <p:cNvGrpSpPr/>
              <p:nvPr/>
            </p:nvGrpSpPr>
            <p:grpSpPr>
              <a:xfrm>
                <a:off x="1098591" y="4047431"/>
                <a:ext cx="2171169" cy="2070465"/>
                <a:chOff x="1098591" y="4047431"/>
                <a:chExt cx="2171169" cy="2070465"/>
              </a:xfrm>
            </p:grpSpPr>
            <p:sp>
              <p:nvSpPr>
                <p:cNvPr id="242" name="Ovale 241"/>
                <p:cNvSpPr/>
                <p:nvPr/>
              </p:nvSpPr>
              <p:spPr>
                <a:xfrm rot="10800000">
                  <a:off x="2098284" y="5939963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3" name="Ovale 242"/>
                <p:cNvSpPr/>
                <p:nvPr/>
              </p:nvSpPr>
              <p:spPr>
                <a:xfrm rot="10800000">
                  <a:off x="2012906" y="4047431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4" name="Ovale 243"/>
                <p:cNvSpPr/>
                <p:nvPr/>
              </p:nvSpPr>
              <p:spPr>
                <a:xfrm rot="10177737">
                  <a:off x="3048533" y="4679199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5" name="Ovale 244"/>
                <p:cNvSpPr/>
                <p:nvPr/>
              </p:nvSpPr>
              <p:spPr>
                <a:xfrm rot="10800000">
                  <a:off x="1098591" y="4818870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6" name="Ovale 245"/>
                <p:cNvSpPr/>
                <p:nvPr/>
              </p:nvSpPr>
              <p:spPr>
                <a:xfrm rot="11508453">
                  <a:off x="2661385" y="4192301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7" name="Ovale 246"/>
                <p:cNvSpPr/>
                <p:nvPr/>
              </p:nvSpPr>
              <p:spPr>
                <a:xfrm rot="11760977">
                  <a:off x="3074770" y="5260830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8" name="Ovale 247"/>
                <p:cNvSpPr/>
                <p:nvPr/>
              </p:nvSpPr>
              <p:spPr>
                <a:xfrm rot="10800000">
                  <a:off x="2716196" y="5762106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9" name="Ovale 248"/>
                <p:cNvSpPr/>
                <p:nvPr/>
              </p:nvSpPr>
              <p:spPr>
                <a:xfrm rot="10800000">
                  <a:off x="1483143" y="5755005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50" name="Ovale 249"/>
                <p:cNvSpPr/>
                <p:nvPr/>
              </p:nvSpPr>
              <p:spPr>
                <a:xfrm rot="9755265">
                  <a:off x="1155568" y="5346469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51" name="Ovale 250"/>
                <p:cNvSpPr/>
                <p:nvPr/>
              </p:nvSpPr>
              <p:spPr>
                <a:xfrm rot="10800000">
                  <a:off x="1366850" y="4308764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26" name="Gruppo 185"/>
              <p:cNvGrpSpPr/>
              <p:nvPr/>
            </p:nvGrpSpPr>
            <p:grpSpPr>
              <a:xfrm>
                <a:off x="1196086" y="4136397"/>
                <a:ext cx="2000726" cy="1892532"/>
                <a:chOff x="1196086" y="4136397"/>
                <a:chExt cx="2000726" cy="1892532"/>
              </a:xfrm>
            </p:grpSpPr>
            <p:cxnSp>
              <p:nvCxnSpPr>
                <p:cNvPr id="232" name="Connettore 1 231"/>
                <p:cNvCxnSpPr>
                  <a:stCxn id="251" idx="3"/>
                  <a:endCxn id="243" idx="6"/>
                </p:cNvCxnSpPr>
                <p:nvPr/>
              </p:nvCxnSpPr>
              <p:spPr>
                <a:xfrm flipV="1">
                  <a:off x="1533284" y="4136397"/>
                  <a:ext cx="479622" cy="19842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Connettore 1 232"/>
                <p:cNvCxnSpPr>
                  <a:stCxn id="243" idx="2"/>
                  <a:endCxn id="246" idx="5"/>
                </p:cNvCxnSpPr>
                <p:nvPr/>
              </p:nvCxnSpPr>
              <p:spPr>
                <a:xfrm>
                  <a:off x="2207896" y="4136397"/>
                  <a:ext cx="496376" cy="6918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Connettore 1 233"/>
                <p:cNvCxnSpPr>
                  <a:stCxn id="246" idx="2"/>
                  <a:endCxn id="244" idx="4"/>
                </p:cNvCxnSpPr>
                <p:nvPr/>
              </p:nvCxnSpPr>
              <p:spPr>
                <a:xfrm>
                  <a:off x="2854312" y="4301217"/>
                  <a:ext cx="275700" cy="37943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Connettore 1 234"/>
                <p:cNvCxnSpPr>
                  <a:stCxn id="244" idx="0"/>
                  <a:endCxn id="247" idx="4"/>
                </p:cNvCxnSpPr>
                <p:nvPr/>
              </p:nvCxnSpPr>
              <p:spPr>
                <a:xfrm>
                  <a:off x="3162044" y="4855679"/>
                  <a:ext cx="34768" cy="408604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Connettore 1 235"/>
                <p:cNvCxnSpPr>
                  <a:stCxn id="247" idx="0"/>
                  <a:endCxn id="248" idx="3"/>
                </p:cNvCxnSpPr>
                <p:nvPr/>
              </p:nvCxnSpPr>
              <p:spPr>
                <a:xfrm flipH="1">
                  <a:off x="2882630" y="5435310"/>
                  <a:ext cx="265088" cy="352854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Connettore 1 236"/>
                <p:cNvCxnSpPr>
                  <a:stCxn id="248" idx="7"/>
                  <a:endCxn id="242" idx="2"/>
                </p:cNvCxnSpPr>
                <p:nvPr/>
              </p:nvCxnSpPr>
              <p:spPr>
                <a:xfrm flipH="1">
                  <a:off x="2293274" y="5913981"/>
                  <a:ext cx="451478" cy="11494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Connettore 1 237"/>
                <p:cNvCxnSpPr>
                  <a:stCxn id="242" idx="6"/>
                  <a:endCxn id="249" idx="1"/>
                </p:cNvCxnSpPr>
                <p:nvPr/>
              </p:nvCxnSpPr>
              <p:spPr>
                <a:xfrm flipH="1" flipV="1">
                  <a:off x="1649577" y="5906880"/>
                  <a:ext cx="448707" cy="12204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Connettore 1 238"/>
                <p:cNvCxnSpPr>
                  <a:stCxn id="249" idx="5"/>
                  <a:endCxn id="250" idx="0"/>
                </p:cNvCxnSpPr>
                <p:nvPr/>
              </p:nvCxnSpPr>
              <p:spPr>
                <a:xfrm flipH="1" flipV="1">
                  <a:off x="1279686" y="5520325"/>
                  <a:ext cx="232013" cy="26073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Connettore 1 239"/>
                <p:cNvCxnSpPr>
                  <a:stCxn id="250" idx="4"/>
                  <a:endCxn id="245" idx="0"/>
                </p:cNvCxnSpPr>
                <p:nvPr/>
              </p:nvCxnSpPr>
              <p:spPr>
                <a:xfrm flipH="1" flipV="1">
                  <a:off x="1196086" y="4996803"/>
                  <a:ext cx="30354" cy="35374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Connettore 1 240"/>
                <p:cNvCxnSpPr>
                  <a:stCxn id="245" idx="4"/>
                  <a:endCxn id="251" idx="7"/>
                </p:cNvCxnSpPr>
                <p:nvPr/>
              </p:nvCxnSpPr>
              <p:spPr>
                <a:xfrm flipV="1">
                  <a:off x="1196086" y="4460639"/>
                  <a:ext cx="199320" cy="35823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9" name="Figura a mano libera 228"/>
              <p:cNvSpPr/>
              <p:nvPr/>
            </p:nvSpPr>
            <p:spPr>
              <a:xfrm>
                <a:off x="2852739" y="4098931"/>
                <a:ext cx="1278732" cy="1982786"/>
              </a:xfrm>
              <a:custGeom>
                <a:avLst/>
                <a:gdLst>
                  <a:gd name="connsiteX0" fmla="*/ 0 w 1431131"/>
                  <a:gd name="connsiteY0" fmla="*/ 241300 h 2127250"/>
                  <a:gd name="connsiteX1" fmla="*/ 1209675 w 1431131"/>
                  <a:gd name="connsiteY1" fmla="*/ 269875 h 2127250"/>
                  <a:gd name="connsiteX2" fmla="*/ 1238250 w 1431131"/>
                  <a:gd name="connsiteY2" fmla="*/ 1860550 h 2127250"/>
                  <a:gd name="connsiteX3" fmla="*/ 52387 w 1431131"/>
                  <a:gd name="connsiteY3" fmla="*/ 1870075 h 2127250"/>
                  <a:gd name="connsiteX0" fmla="*/ 0 w 1402556"/>
                  <a:gd name="connsiteY0" fmla="*/ 120650 h 1974850"/>
                  <a:gd name="connsiteX1" fmla="*/ 1038225 w 1402556"/>
                  <a:gd name="connsiteY1" fmla="*/ 339725 h 1974850"/>
                  <a:gd name="connsiteX2" fmla="*/ 1238250 w 1402556"/>
                  <a:gd name="connsiteY2" fmla="*/ 1739900 h 1974850"/>
                  <a:gd name="connsiteX3" fmla="*/ 52387 w 1402556"/>
                  <a:gd name="connsiteY3" fmla="*/ 1749425 h 1974850"/>
                  <a:gd name="connsiteX0" fmla="*/ 0 w 1259681"/>
                  <a:gd name="connsiteY0" fmla="*/ 120650 h 1878012"/>
                  <a:gd name="connsiteX1" fmla="*/ 1038225 w 1259681"/>
                  <a:gd name="connsiteY1" fmla="*/ 339725 h 1878012"/>
                  <a:gd name="connsiteX2" fmla="*/ 1095375 w 1259681"/>
                  <a:gd name="connsiteY2" fmla="*/ 1454150 h 1878012"/>
                  <a:gd name="connsiteX3" fmla="*/ 52387 w 1259681"/>
                  <a:gd name="connsiteY3" fmla="*/ 1749425 h 1878012"/>
                  <a:gd name="connsiteX0" fmla="*/ 0 w 1297781"/>
                  <a:gd name="connsiteY0" fmla="*/ 120650 h 1878012"/>
                  <a:gd name="connsiteX1" fmla="*/ 1038225 w 1297781"/>
                  <a:gd name="connsiteY1" fmla="*/ 339725 h 1878012"/>
                  <a:gd name="connsiteX2" fmla="*/ 1133475 w 1297781"/>
                  <a:gd name="connsiteY2" fmla="*/ 1382713 h 1878012"/>
                  <a:gd name="connsiteX3" fmla="*/ 52387 w 1297781"/>
                  <a:gd name="connsiteY3" fmla="*/ 1749425 h 1878012"/>
                  <a:gd name="connsiteX0" fmla="*/ 0 w 1297781"/>
                  <a:gd name="connsiteY0" fmla="*/ 120650 h 1878012"/>
                  <a:gd name="connsiteX1" fmla="*/ 1038225 w 1297781"/>
                  <a:gd name="connsiteY1" fmla="*/ 334962 h 1878012"/>
                  <a:gd name="connsiteX2" fmla="*/ 1133475 w 1297781"/>
                  <a:gd name="connsiteY2" fmla="*/ 1382713 h 1878012"/>
                  <a:gd name="connsiteX3" fmla="*/ 52387 w 1297781"/>
                  <a:gd name="connsiteY3" fmla="*/ 1749425 h 1878012"/>
                  <a:gd name="connsiteX0" fmla="*/ 0 w 1297781"/>
                  <a:gd name="connsiteY0" fmla="*/ 120650 h 1939924"/>
                  <a:gd name="connsiteX1" fmla="*/ 1038225 w 1297781"/>
                  <a:gd name="connsiteY1" fmla="*/ 334962 h 1939924"/>
                  <a:gd name="connsiteX2" fmla="*/ 1133475 w 1297781"/>
                  <a:gd name="connsiteY2" fmla="*/ 1382713 h 1939924"/>
                  <a:gd name="connsiteX3" fmla="*/ 52387 w 1297781"/>
                  <a:gd name="connsiteY3" fmla="*/ 1749425 h 1939924"/>
                  <a:gd name="connsiteX0" fmla="*/ 0 w 1293019"/>
                  <a:gd name="connsiteY0" fmla="*/ 120650 h 1939924"/>
                  <a:gd name="connsiteX1" fmla="*/ 1038225 w 1293019"/>
                  <a:gd name="connsiteY1" fmla="*/ 334962 h 1939924"/>
                  <a:gd name="connsiteX2" fmla="*/ 1128713 w 1293019"/>
                  <a:gd name="connsiteY2" fmla="*/ 1373188 h 1939924"/>
                  <a:gd name="connsiteX3" fmla="*/ 52387 w 1293019"/>
                  <a:gd name="connsiteY3" fmla="*/ 1749425 h 1939924"/>
                  <a:gd name="connsiteX0" fmla="*/ 0 w 1293019"/>
                  <a:gd name="connsiteY0" fmla="*/ 163512 h 1982786"/>
                  <a:gd name="connsiteX1" fmla="*/ 1038225 w 1293019"/>
                  <a:gd name="connsiteY1" fmla="*/ 377824 h 1982786"/>
                  <a:gd name="connsiteX2" fmla="*/ 1128713 w 1293019"/>
                  <a:gd name="connsiteY2" fmla="*/ 1416050 h 1982786"/>
                  <a:gd name="connsiteX3" fmla="*/ 52387 w 1293019"/>
                  <a:gd name="connsiteY3" fmla="*/ 1792287 h 1982786"/>
                  <a:gd name="connsiteX0" fmla="*/ 0 w 1278732"/>
                  <a:gd name="connsiteY0" fmla="*/ 163512 h 1982786"/>
                  <a:gd name="connsiteX1" fmla="*/ 1038225 w 1278732"/>
                  <a:gd name="connsiteY1" fmla="*/ 377824 h 1982786"/>
                  <a:gd name="connsiteX2" fmla="*/ 1114426 w 1278732"/>
                  <a:gd name="connsiteY2" fmla="*/ 1425575 h 1982786"/>
                  <a:gd name="connsiteX3" fmla="*/ 52387 w 1278732"/>
                  <a:gd name="connsiteY3" fmla="*/ 1792287 h 1982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78732" h="1982786">
                    <a:moveTo>
                      <a:pt x="0" y="163512"/>
                    </a:moveTo>
                    <a:cubicBezTo>
                      <a:pt x="401637" y="0"/>
                      <a:pt x="852487" y="167480"/>
                      <a:pt x="1038225" y="377824"/>
                    </a:cubicBezTo>
                    <a:cubicBezTo>
                      <a:pt x="1223963" y="588168"/>
                      <a:pt x="1278732" y="1189831"/>
                      <a:pt x="1114426" y="1425575"/>
                    </a:cubicBezTo>
                    <a:cubicBezTo>
                      <a:pt x="950120" y="1661319"/>
                      <a:pt x="544115" y="1982786"/>
                      <a:pt x="52387" y="1792287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0" name="Figura a mano libera 229"/>
              <p:cNvSpPr/>
              <p:nvPr/>
            </p:nvSpPr>
            <p:spPr>
              <a:xfrm>
                <a:off x="2219327" y="3802067"/>
                <a:ext cx="2386012" cy="2522538"/>
              </a:xfrm>
              <a:custGeom>
                <a:avLst/>
                <a:gdLst>
                  <a:gd name="connsiteX0" fmla="*/ 0 w 2386012"/>
                  <a:gd name="connsiteY0" fmla="*/ 322263 h 2522538"/>
                  <a:gd name="connsiteX1" fmla="*/ 695325 w 2386012"/>
                  <a:gd name="connsiteY1" fmla="*/ 36513 h 2522538"/>
                  <a:gd name="connsiteX2" fmla="*/ 1485900 w 2386012"/>
                  <a:gd name="connsiteY2" fmla="*/ 103188 h 2522538"/>
                  <a:gd name="connsiteX3" fmla="*/ 2105025 w 2386012"/>
                  <a:gd name="connsiteY3" fmla="*/ 560388 h 2522538"/>
                  <a:gd name="connsiteX4" fmla="*/ 2381250 w 2386012"/>
                  <a:gd name="connsiteY4" fmla="*/ 1217613 h 2522538"/>
                  <a:gd name="connsiteX5" fmla="*/ 2133600 w 2386012"/>
                  <a:gd name="connsiteY5" fmla="*/ 1951038 h 2522538"/>
                  <a:gd name="connsiteX6" fmla="*/ 1571625 w 2386012"/>
                  <a:gd name="connsiteY6" fmla="*/ 2379663 h 2522538"/>
                  <a:gd name="connsiteX7" fmla="*/ 733425 w 2386012"/>
                  <a:gd name="connsiteY7" fmla="*/ 2503488 h 2522538"/>
                  <a:gd name="connsiteX8" fmla="*/ 76200 w 2386012"/>
                  <a:gd name="connsiteY8" fmla="*/ 2265363 h 2522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86012" h="2522538">
                    <a:moveTo>
                      <a:pt x="0" y="322263"/>
                    </a:moveTo>
                    <a:cubicBezTo>
                      <a:pt x="223837" y="197644"/>
                      <a:pt x="447675" y="73026"/>
                      <a:pt x="695325" y="36513"/>
                    </a:cubicBezTo>
                    <a:cubicBezTo>
                      <a:pt x="942975" y="0"/>
                      <a:pt x="1250950" y="15876"/>
                      <a:pt x="1485900" y="103188"/>
                    </a:cubicBezTo>
                    <a:cubicBezTo>
                      <a:pt x="1720850" y="190500"/>
                      <a:pt x="1955800" y="374651"/>
                      <a:pt x="2105025" y="560388"/>
                    </a:cubicBezTo>
                    <a:cubicBezTo>
                      <a:pt x="2254250" y="746125"/>
                      <a:pt x="2376488" y="985838"/>
                      <a:pt x="2381250" y="1217613"/>
                    </a:cubicBezTo>
                    <a:cubicBezTo>
                      <a:pt x="2386012" y="1449388"/>
                      <a:pt x="2268538" y="1757363"/>
                      <a:pt x="2133600" y="1951038"/>
                    </a:cubicBezTo>
                    <a:cubicBezTo>
                      <a:pt x="1998662" y="2144713"/>
                      <a:pt x="1804988" y="2287588"/>
                      <a:pt x="1571625" y="2379663"/>
                    </a:cubicBezTo>
                    <a:cubicBezTo>
                      <a:pt x="1338263" y="2471738"/>
                      <a:pt x="982662" y="2522538"/>
                      <a:pt x="733425" y="2503488"/>
                    </a:cubicBezTo>
                    <a:cubicBezTo>
                      <a:pt x="484188" y="2484438"/>
                      <a:pt x="280194" y="2374900"/>
                      <a:pt x="76200" y="226536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1" name="Figura a mano libera 230"/>
              <p:cNvSpPr/>
              <p:nvPr/>
            </p:nvSpPr>
            <p:spPr>
              <a:xfrm>
                <a:off x="223840" y="4221168"/>
                <a:ext cx="1319212" cy="1820862"/>
              </a:xfrm>
              <a:custGeom>
                <a:avLst/>
                <a:gdLst>
                  <a:gd name="connsiteX0" fmla="*/ 1166812 w 1319212"/>
                  <a:gd name="connsiteY0" fmla="*/ 84137 h 1820862"/>
                  <a:gd name="connsiteX1" fmla="*/ 919162 w 1319212"/>
                  <a:gd name="connsiteY1" fmla="*/ 17462 h 1820862"/>
                  <a:gd name="connsiteX2" fmla="*/ 376237 w 1319212"/>
                  <a:gd name="connsiteY2" fmla="*/ 188912 h 1820862"/>
                  <a:gd name="connsiteX3" fmla="*/ 42862 w 1319212"/>
                  <a:gd name="connsiteY3" fmla="*/ 693737 h 1820862"/>
                  <a:gd name="connsiteX4" fmla="*/ 119062 w 1319212"/>
                  <a:gd name="connsiteY4" fmla="*/ 1331912 h 1820862"/>
                  <a:gd name="connsiteX5" fmla="*/ 414337 w 1319212"/>
                  <a:gd name="connsiteY5" fmla="*/ 1636712 h 1820862"/>
                  <a:gd name="connsiteX6" fmla="*/ 652462 w 1319212"/>
                  <a:gd name="connsiteY6" fmla="*/ 1779587 h 1820862"/>
                  <a:gd name="connsiteX7" fmla="*/ 966787 w 1319212"/>
                  <a:gd name="connsiteY7" fmla="*/ 1808162 h 1820862"/>
                  <a:gd name="connsiteX8" fmla="*/ 1319212 w 1319212"/>
                  <a:gd name="connsiteY8" fmla="*/ 1703387 h 1820862"/>
                  <a:gd name="connsiteX0" fmla="*/ 1166812 w 1319212"/>
                  <a:gd name="connsiteY0" fmla="*/ 84137 h 1820862"/>
                  <a:gd name="connsiteX1" fmla="*/ 919162 w 1319212"/>
                  <a:gd name="connsiteY1" fmla="*/ 17462 h 1820862"/>
                  <a:gd name="connsiteX2" fmla="*/ 376237 w 1319212"/>
                  <a:gd name="connsiteY2" fmla="*/ 188912 h 1820862"/>
                  <a:gd name="connsiteX3" fmla="*/ 42862 w 1319212"/>
                  <a:gd name="connsiteY3" fmla="*/ 693737 h 1820862"/>
                  <a:gd name="connsiteX4" fmla="*/ 119062 w 1319212"/>
                  <a:gd name="connsiteY4" fmla="*/ 1331912 h 1820862"/>
                  <a:gd name="connsiteX5" fmla="*/ 414337 w 1319212"/>
                  <a:gd name="connsiteY5" fmla="*/ 1665287 h 1820862"/>
                  <a:gd name="connsiteX6" fmla="*/ 652462 w 1319212"/>
                  <a:gd name="connsiteY6" fmla="*/ 1779587 h 1820862"/>
                  <a:gd name="connsiteX7" fmla="*/ 966787 w 1319212"/>
                  <a:gd name="connsiteY7" fmla="*/ 1808162 h 1820862"/>
                  <a:gd name="connsiteX8" fmla="*/ 1319212 w 1319212"/>
                  <a:gd name="connsiteY8" fmla="*/ 1703387 h 1820862"/>
                  <a:gd name="connsiteX0" fmla="*/ 1166812 w 1319212"/>
                  <a:gd name="connsiteY0" fmla="*/ 84137 h 1820862"/>
                  <a:gd name="connsiteX1" fmla="*/ 862012 w 1319212"/>
                  <a:gd name="connsiteY1" fmla="*/ 17462 h 1820862"/>
                  <a:gd name="connsiteX2" fmla="*/ 376237 w 1319212"/>
                  <a:gd name="connsiteY2" fmla="*/ 188912 h 1820862"/>
                  <a:gd name="connsiteX3" fmla="*/ 42862 w 1319212"/>
                  <a:gd name="connsiteY3" fmla="*/ 693737 h 1820862"/>
                  <a:gd name="connsiteX4" fmla="*/ 119062 w 1319212"/>
                  <a:gd name="connsiteY4" fmla="*/ 1331912 h 1820862"/>
                  <a:gd name="connsiteX5" fmla="*/ 414337 w 1319212"/>
                  <a:gd name="connsiteY5" fmla="*/ 1665287 h 1820862"/>
                  <a:gd name="connsiteX6" fmla="*/ 652462 w 1319212"/>
                  <a:gd name="connsiteY6" fmla="*/ 1779587 h 1820862"/>
                  <a:gd name="connsiteX7" fmla="*/ 966787 w 1319212"/>
                  <a:gd name="connsiteY7" fmla="*/ 1808162 h 1820862"/>
                  <a:gd name="connsiteX8" fmla="*/ 1319212 w 1319212"/>
                  <a:gd name="connsiteY8" fmla="*/ 1703387 h 1820862"/>
                  <a:gd name="connsiteX0" fmla="*/ 1166812 w 1319212"/>
                  <a:gd name="connsiteY0" fmla="*/ 84137 h 1820862"/>
                  <a:gd name="connsiteX1" fmla="*/ 862012 w 1319212"/>
                  <a:gd name="connsiteY1" fmla="*/ 17462 h 1820862"/>
                  <a:gd name="connsiteX2" fmla="*/ 376237 w 1319212"/>
                  <a:gd name="connsiteY2" fmla="*/ 188912 h 1820862"/>
                  <a:gd name="connsiteX3" fmla="*/ 42862 w 1319212"/>
                  <a:gd name="connsiteY3" fmla="*/ 693737 h 1820862"/>
                  <a:gd name="connsiteX4" fmla="*/ 119062 w 1319212"/>
                  <a:gd name="connsiteY4" fmla="*/ 1331912 h 1820862"/>
                  <a:gd name="connsiteX5" fmla="*/ 357187 w 1319212"/>
                  <a:gd name="connsiteY5" fmla="*/ 1636712 h 1820862"/>
                  <a:gd name="connsiteX6" fmla="*/ 652462 w 1319212"/>
                  <a:gd name="connsiteY6" fmla="*/ 1779587 h 1820862"/>
                  <a:gd name="connsiteX7" fmla="*/ 966787 w 1319212"/>
                  <a:gd name="connsiteY7" fmla="*/ 1808162 h 1820862"/>
                  <a:gd name="connsiteX8" fmla="*/ 1319212 w 1319212"/>
                  <a:gd name="connsiteY8" fmla="*/ 1703387 h 1820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19212" h="1820862">
                    <a:moveTo>
                      <a:pt x="1166812" y="84137"/>
                    </a:moveTo>
                    <a:cubicBezTo>
                      <a:pt x="1108868" y="42068"/>
                      <a:pt x="993774" y="0"/>
                      <a:pt x="862012" y="17462"/>
                    </a:cubicBezTo>
                    <a:cubicBezTo>
                      <a:pt x="730250" y="34924"/>
                      <a:pt x="512762" y="76200"/>
                      <a:pt x="376237" y="188912"/>
                    </a:cubicBezTo>
                    <a:cubicBezTo>
                      <a:pt x="239712" y="301625"/>
                      <a:pt x="85725" y="503237"/>
                      <a:pt x="42862" y="693737"/>
                    </a:cubicBezTo>
                    <a:cubicBezTo>
                      <a:pt x="0" y="884237"/>
                      <a:pt x="66675" y="1174750"/>
                      <a:pt x="119062" y="1331912"/>
                    </a:cubicBezTo>
                    <a:cubicBezTo>
                      <a:pt x="171450" y="1489075"/>
                      <a:pt x="268287" y="1562100"/>
                      <a:pt x="357187" y="1636712"/>
                    </a:cubicBezTo>
                    <a:cubicBezTo>
                      <a:pt x="446087" y="1711325"/>
                      <a:pt x="550862" y="1751012"/>
                      <a:pt x="652462" y="1779587"/>
                    </a:cubicBezTo>
                    <a:cubicBezTo>
                      <a:pt x="754062" y="1808162"/>
                      <a:pt x="855662" y="1820862"/>
                      <a:pt x="966787" y="1808162"/>
                    </a:cubicBezTo>
                    <a:cubicBezTo>
                      <a:pt x="1077912" y="1795462"/>
                      <a:pt x="1198562" y="1749424"/>
                      <a:pt x="1319212" y="1703387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105427" y="3065152"/>
            <a:ext cx="27432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000" dirty="0" smtClean="0"/>
              <a:t>Replace each edge (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i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j</a:t>
            </a:r>
            <a:r>
              <a:rPr lang="en-US" sz="2000" dirty="0" smtClean="0"/>
              <a:t>) with a copy of </a:t>
            </a:r>
            <a:r>
              <a:rPr lang="en-US" sz="2000" i="1" dirty="0" smtClean="0"/>
              <a:t>K</a:t>
            </a:r>
            <a:r>
              <a:rPr lang="en-US" sz="2000" i="1" baseline="-25000" dirty="0" smtClean="0"/>
              <a:t>7</a:t>
            </a:r>
            <a:r>
              <a:rPr lang="en-US" sz="2000" dirty="0" smtClean="0"/>
              <a:t> so that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i </a:t>
            </a:r>
            <a:r>
              <a:rPr lang="en-US" sz="2000" dirty="0" smtClean="0"/>
              <a:t>= </a:t>
            </a:r>
            <a:r>
              <a:rPr lang="en-US" sz="2000" i="1" dirty="0" smtClean="0"/>
              <a:t>u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 and 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j</a:t>
            </a:r>
            <a:r>
              <a:rPr lang="en-US" sz="2000" i="1" dirty="0" smtClean="0"/>
              <a:t> </a:t>
            </a:r>
            <a:r>
              <a:rPr lang="en-US" sz="2000" dirty="0" smtClean="0"/>
              <a:t>= </a:t>
            </a:r>
            <a:r>
              <a:rPr lang="en-US" sz="2000" i="1" dirty="0" smtClean="0"/>
              <a:t>u</a:t>
            </a:r>
            <a:r>
              <a:rPr lang="en-US" sz="2000" i="1" baseline="-25000" dirty="0" smtClean="0"/>
              <a:t>7</a:t>
            </a:r>
            <a:endParaRPr lang="en-US" sz="2000" dirty="0" smtClean="0"/>
          </a:p>
        </p:txBody>
      </p:sp>
      <p:grpSp>
        <p:nvGrpSpPr>
          <p:cNvPr id="178" name="Gruppo 177"/>
          <p:cNvGrpSpPr/>
          <p:nvPr/>
        </p:nvGrpSpPr>
        <p:grpSpPr>
          <a:xfrm>
            <a:off x="152399" y="4162767"/>
            <a:ext cx="3259796" cy="2352740"/>
            <a:chOff x="166687" y="3681413"/>
            <a:chExt cx="3259796" cy="2352740"/>
          </a:xfrm>
        </p:grpSpPr>
        <p:sp>
          <p:nvSpPr>
            <p:cNvPr id="119" name="CasellaDiTesto 118"/>
            <p:cNvSpPr txBox="1"/>
            <p:nvPr/>
          </p:nvSpPr>
          <p:spPr>
            <a:xfrm>
              <a:off x="1371595" y="3681413"/>
              <a:ext cx="4732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10</a:t>
              </a:r>
              <a:endParaRPr lang="it-IT" sz="2000" baseline="-25000" dirty="0"/>
            </a:p>
          </p:txBody>
        </p:sp>
        <p:sp>
          <p:nvSpPr>
            <p:cNvPr id="120" name="CasellaDiTesto 119"/>
            <p:cNvSpPr txBox="1"/>
            <p:nvPr/>
          </p:nvSpPr>
          <p:spPr>
            <a:xfrm>
              <a:off x="928686" y="3910017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1</a:t>
              </a:r>
              <a:endParaRPr lang="it-IT" sz="2000" baseline="-25000" dirty="0"/>
            </a:p>
          </p:txBody>
        </p:sp>
        <p:sp>
          <p:nvSpPr>
            <p:cNvPr id="121" name="CasellaDiTesto 120"/>
            <p:cNvSpPr txBox="1"/>
            <p:nvPr/>
          </p:nvSpPr>
          <p:spPr>
            <a:xfrm>
              <a:off x="466725" y="4529143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2</a:t>
              </a:r>
              <a:endParaRPr lang="it-IT" sz="2000" baseline="-25000" dirty="0"/>
            </a:p>
          </p:txBody>
        </p:sp>
        <p:sp>
          <p:nvSpPr>
            <p:cNvPr id="122" name="CasellaDiTesto 121"/>
            <p:cNvSpPr txBox="1"/>
            <p:nvPr/>
          </p:nvSpPr>
          <p:spPr>
            <a:xfrm>
              <a:off x="528637" y="5057781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3</a:t>
              </a:r>
              <a:endParaRPr lang="it-IT" sz="2000" baseline="-25000" dirty="0"/>
            </a:p>
          </p:txBody>
        </p:sp>
        <p:sp>
          <p:nvSpPr>
            <p:cNvPr id="123" name="CasellaDiTesto 122"/>
            <p:cNvSpPr txBox="1"/>
            <p:nvPr/>
          </p:nvSpPr>
          <p:spPr>
            <a:xfrm>
              <a:off x="1004887" y="5505455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4</a:t>
              </a:r>
              <a:endParaRPr lang="it-IT" sz="2000" baseline="-25000" dirty="0"/>
            </a:p>
          </p:txBody>
        </p:sp>
        <p:sp>
          <p:nvSpPr>
            <p:cNvPr id="124" name="CasellaDiTesto 123"/>
            <p:cNvSpPr txBox="1"/>
            <p:nvPr/>
          </p:nvSpPr>
          <p:spPr>
            <a:xfrm>
              <a:off x="1466850" y="5634043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5</a:t>
              </a:r>
              <a:endParaRPr lang="it-IT" sz="2000" baseline="-25000" dirty="0"/>
            </a:p>
          </p:txBody>
        </p:sp>
        <p:sp>
          <p:nvSpPr>
            <p:cNvPr id="125" name="CasellaDiTesto 124"/>
            <p:cNvSpPr txBox="1"/>
            <p:nvPr/>
          </p:nvSpPr>
          <p:spPr>
            <a:xfrm>
              <a:off x="1981200" y="5457830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6</a:t>
              </a:r>
              <a:endParaRPr lang="it-IT" sz="2000" baseline="-25000" dirty="0"/>
            </a:p>
          </p:txBody>
        </p:sp>
        <p:sp>
          <p:nvSpPr>
            <p:cNvPr id="126" name="CasellaDiTesto 125"/>
            <p:cNvSpPr txBox="1"/>
            <p:nvPr/>
          </p:nvSpPr>
          <p:spPr>
            <a:xfrm>
              <a:off x="2400298" y="4910148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  <p:sp>
          <p:nvSpPr>
            <p:cNvPr id="127" name="CasellaDiTesto 126"/>
            <p:cNvSpPr txBox="1"/>
            <p:nvPr/>
          </p:nvSpPr>
          <p:spPr>
            <a:xfrm>
              <a:off x="2405045" y="4410077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8</a:t>
              </a:r>
              <a:endParaRPr lang="it-IT" sz="2000" baseline="-25000" dirty="0"/>
            </a:p>
          </p:txBody>
        </p:sp>
        <p:sp>
          <p:nvSpPr>
            <p:cNvPr id="128" name="CasellaDiTesto 127"/>
            <p:cNvSpPr txBox="1"/>
            <p:nvPr/>
          </p:nvSpPr>
          <p:spPr>
            <a:xfrm>
              <a:off x="1971654" y="3848101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9</a:t>
              </a:r>
              <a:endParaRPr lang="it-IT" sz="2000" baseline="-25000" dirty="0"/>
            </a:p>
          </p:txBody>
        </p:sp>
        <p:grpSp>
          <p:nvGrpSpPr>
            <p:cNvPr id="3" name="Gruppo 187"/>
            <p:cNvGrpSpPr>
              <a:grpSpLocks noChangeAspect="1"/>
            </p:cNvGrpSpPr>
            <p:nvPr/>
          </p:nvGrpSpPr>
          <p:grpSpPr>
            <a:xfrm>
              <a:off x="166687" y="3900487"/>
              <a:ext cx="3259796" cy="1980000"/>
              <a:chOff x="223840" y="3802067"/>
              <a:chExt cx="4381499" cy="2522538"/>
            </a:xfrm>
          </p:grpSpPr>
          <p:grpSp>
            <p:nvGrpSpPr>
              <p:cNvPr id="5" name="Gruppo 186"/>
              <p:cNvGrpSpPr/>
              <p:nvPr/>
            </p:nvGrpSpPr>
            <p:grpSpPr>
              <a:xfrm>
                <a:off x="1098591" y="4047431"/>
                <a:ext cx="2171169" cy="2070465"/>
                <a:chOff x="1098591" y="4047431"/>
                <a:chExt cx="2171169" cy="2070465"/>
              </a:xfrm>
            </p:grpSpPr>
            <p:sp>
              <p:nvSpPr>
                <p:cNvPr id="72" name="Ovale 71"/>
                <p:cNvSpPr/>
                <p:nvPr/>
              </p:nvSpPr>
              <p:spPr>
                <a:xfrm rot="10800000">
                  <a:off x="2098284" y="5939963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3" name="Ovale 72"/>
                <p:cNvSpPr/>
                <p:nvPr/>
              </p:nvSpPr>
              <p:spPr>
                <a:xfrm rot="10800000">
                  <a:off x="2012906" y="4047431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5" name="Ovale 74"/>
                <p:cNvSpPr/>
                <p:nvPr/>
              </p:nvSpPr>
              <p:spPr>
                <a:xfrm rot="10177737">
                  <a:off x="3048533" y="4679199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6" name="Ovale 75"/>
                <p:cNvSpPr/>
                <p:nvPr/>
              </p:nvSpPr>
              <p:spPr>
                <a:xfrm rot="10800000">
                  <a:off x="1098591" y="4818870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7" name="Ovale 76"/>
                <p:cNvSpPr/>
                <p:nvPr/>
              </p:nvSpPr>
              <p:spPr>
                <a:xfrm rot="11508453">
                  <a:off x="2661385" y="4192301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8" name="Ovale 77"/>
                <p:cNvSpPr/>
                <p:nvPr/>
              </p:nvSpPr>
              <p:spPr>
                <a:xfrm rot="11760977">
                  <a:off x="3074770" y="5260830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9" name="Ovale 78"/>
                <p:cNvSpPr/>
                <p:nvPr/>
              </p:nvSpPr>
              <p:spPr>
                <a:xfrm rot="10800000">
                  <a:off x="2716196" y="5762106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1" name="Ovale 80"/>
                <p:cNvSpPr/>
                <p:nvPr/>
              </p:nvSpPr>
              <p:spPr>
                <a:xfrm rot="10800000">
                  <a:off x="1483143" y="5755005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2" name="Ovale 81"/>
                <p:cNvSpPr/>
                <p:nvPr/>
              </p:nvSpPr>
              <p:spPr>
                <a:xfrm rot="9755265">
                  <a:off x="1155568" y="5346469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3" name="Ovale 82"/>
                <p:cNvSpPr/>
                <p:nvPr/>
              </p:nvSpPr>
              <p:spPr>
                <a:xfrm rot="10800000">
                  <a:off x="1366850" y="4308764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7" name="Gruppo 185"/>
              <p:cNvGrpSpPr/>
              <p:nvPr/>
            </p:nvGrpSpPr>
            <p:grpSpPr>
              <a:xfrm>
                <a:off x="1196086" y="4136397"/>
                <a:ext cx="2000726" cy="1892532"/>
                <a:chOff x="1196086" y="4136397"/>
                <a:chExt cx="2000726" cy="1892532"/>
              </a:xfrm>
            </p:grpSpPr>
            <p:cxnSp>
              <p:nvCxnSpPr>
                <p:cNvPr id="85" name="Connettore 1 84"/>
                <p:cNvCxnSpPr>
                  <a:stCxn id="83" idx="3"/>
                  <a:endCxn id="73" idx="6"/>
                </p:cNvCxnSpPr>
                <p:nvPr/>
              </p:nvCxnSpPr>
              <p:spPr>
                <a:xfrm flipV="1">
                  <a:off x="1533284" y="4136397"/>
                  <a:ext cx="479622" cy="19842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Connettore 1 86"/>
                <p:cNvCxnSpPr>
                  <a:stCxn id="73" idx="2"/>
                  <a:endCxn id="77" idx="5"/>
                </p:cNvCxnSpPr>
                <p:nvPr/>
              </p:nvCxnSpPr>
              <p:spPr>
                <a:xfrm>
                  <a:off x="2207896" y="4136397"/>
                  <a:ext cx="496376" cy="6918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Connettore 1 88"/>
                <p:cNvCxnSpPr>
                  <a:stCxn id="77" idx="2"/>
                  <a:endCxn id="75" idx="4"/>
                </p:cNvCxnSpPr>
                <p:nvPr/>
              </p:nvCxnSpPr>
              <p:spPr>
                <a:xfrm>
                  <a:off x="2854312" y="4301217"/>
                  <a:ext cx="275700" cy="37943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Connettore 1 90"/>
                <p:cNvCxnSpPr>
                  <a:stCxn id="75" idx="0"/>
                  <a:endCxn id="78" idx="4"/>
                </p:cNvCxnSpPr>
                <p:nvPr/>
              </p:nvCxnSpPr>
              <p:spPr>
                <a:xfrm>
                  <a:off x="3162044" y="4855679"/>
                  <a:ext cx="34768" cy="408604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Connettore 1 92"/>
                <p:cNvCxnSpPr>
                  <a:stCxn id="78" idx="0"/>
                  <a:endCxn id="79" idx="3"/>
                </p:cNvCxnSpPr>
                <p:nvPr/>
              </p:nvCxnSpPr>
              <p:spPr>
                <a:xfrm flipH="1">
                  <a:off x="2882630" y="5435310"/>
                  <a:ext cx="265088" cy="352854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Connettore 1 94"/>
                <p:cNvCxnSpPr>
                  <a:stCxn id="79" idx="7"/>
                  <a:endCxn id="72" idx="2"/>
                </p:cNvCxnSpPr>
                <p:nvPr/>
              </p:nvCxnSpPr>
              <p:spPr>
                <a:xfrm flipH="1">
                  <a:off x="2293274" y="5913981"/>
                  <a:ext cx="451478" cy="11494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Connettore 1 96"/>
                <p:cNvCxnSpPr>
                  <a:stCxn id="72" idx="6"/>
                  <a:endCxn id="81" idx="1"/>
                </p:cNvCxnSpPr>
                <p:nvPr/>
              </p:nvCxnSpPr>
              <p:spPr>
                <a:xfrm flipH="1" flipV="1">
                  <a:off x="1649577" y="5906880"/>
                  <a:ext cx="448707" cy="12204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Connettore 1 98"/>
                <p:cNvCxnSpPr>
                  <a:stCxn id="81" idx="5"/>
                  <a:endCxn id="82" idx="0"/>
                </p:cNvCxnSpPr>
                <p:nvPr/>
              </p:nvCxnSpPr>
              <p:spPr>
                <a:xfrm flipH="1" flipV="1">
                  <a:off x="1279686" y="5520325"/>
                  <a:ext cx="232013" cy="26073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Connettore 1 100"/>
                <p:cNvCxnSpPr>
                  <a:stCxn id="82" idx="4"/>
                  <a:endCxn id="76" idx="0"/>
                </p:cNvCxnSpPr>
                <p:nvPr/>
              </p:nvCxnSpPr>
              <p:spPr>
                <a:xfrm flipH="1" flipV="1">
                  <a:off x="1196086" y="4996803"/>
                  <a:ext cx="30354" cy="35374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Connettore 1 102"/>
                <p:cNvCxnSpPr>
                  <a:stCxn id="76" idx="4"/>
                  <a:endCxn id="83" idx="7"/>
                </p:cNvCxnSpPr>
                <p:nvPr/>
              </p:nvCxnSpPr>
              <p:spPr>
                <a:xfrm flipV="1">
                  <a:off x="1196086" y="4460639"/>
                  <a:ext cx="199320" cy="35823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6" name="Figura a mano libera 135"/>
              <p:cNvSpPr/>
              <p:nvPr/>
            </p:nvSpPr>
            <p:spPr>
              <a:xfrm>
                <a:off x="2852739" y="4098931"/>
                <a:ext cx="1278732" cy="1982786"/>
              </a:xfrm>
              <a:custGeom>
                <a:avLst/>
                <a:gdLst>
                  <a:gd name="connsiteX0" fmla="*/ 0 w 1431131"/>
                  <a:gd name="connsiteY0" fmla="*/ 241300 h 2127250"/>
                  <a:gd name="connsiteX1" fmla="*/ 1209675 w 1431131"/>
                  <a:gd name="connsiteY1" fmla="*/ 269875 h 2127250"/>
                  <a:gd name="connsiteX2" fmla="*/ 1238250 w 1431131"/>
                  <a:gd name="connsiteY2" fmla="*/ 1860550 h 2127250"/>
                  <a:gd name="connsiteX3" fmla="*/ 52387 w 1431131"/>
                  <a:gd name="connsiteY3" fmla="*/ 1870075 h 2127250"/>
                  <a:gd name="connsiteX0" fmla="*/ 0 w 1402556"/>
                  <a:gd name="connsiteY0" fmla="*/ 120650 h 1974850"/>
                  <a:gd name="connsiteX1" fmla="*/ 1038225 w 1402556"/>
                  <a:gd name="connsiteY1" fmla="*/ 339725 h 1974850"/>
                  <a:gd name="connsiteX2" fmla="*/ 1238250 w 1402556"/>
                  <a:gd name="connsiteY2" fmla="*/ 1739900 h 1974850"/>
                  <a:gd name="connsiteX3" fmla="*/ 52387 w 1402556"/>
                  <a:gd name="connsiteY3" fmla="*/ 1749425 h 1974850"/>
                  <a:gd name="connsiteX0" fmla="*/ 0 w 1259681"/>
                  <a:gd name="connsiteY0" fmla="*/ 120650 h 1878012"/>
                  <a:gd name="connsiteX1" fmla="*/ 1038225 w 1259681"/>
                  <a:gd name="connsiteY1" fmla="*/ 339725 h 1878012"/>
                  <a:gd name="connsiteX2" fmla="*/ 1095375 w 1259681"/>
                  <a:gd name="connsiteY2" fmla="*/ 1454150 h 1878012"/>
                  <a:gd name="connsiteX3" fmla="*/ 52387 w 1259681"/>
                  <a:gd name="connsiteY3" fmla="*/ 1749425 h 1878012"/>
                  <a:gd name="connsiteX0" fmla="*/ 0 w 1297781"/>
                  <a:gd name="connsiteY0" fmla="*/ 120650 h 1878012"/>
                  <a:gd name="connsiteX1" fmla="*/ 1038225 w 1297781"/>
                  <a:gd name="connsiteY1" fmla="*/ 339725 h 1878012"/>
                  <a:gd name="connsiteX2" fmla="*/ 1133475 w 1297781"/>
                  <a:gd name="connsiteY2" fmla="*/ 1382713 h 1878012"/>
                  <a:gd name="connsiteX3" fmla="*/ 52387 w 1297781"/>
                  <a:gd name="connsiteY3" fmla="*/ 1749425 h 1878012"/>
                  <a:gd name="connsiteX0" fmla="*/ 0 w 1297781"/>
                  <a:gd name="connsiteY0" fmla="*/ 120650 h 1878012"/>
                  <a:gd name="connsiteX1" fmla="*/ 1038225 w 1297781"/>
                  <a:gd name="connsiteY1" fmla="*/ 334962 h 1878012"/>
                  <a:gd name="connsiteX2" fmla="*/ 1133475 w 1297781"/>
                  <a:gd name="connsiteY2" fmla="*/ 1382713 h 1878012"/>
                  <a:gd name="connsiteX3" fmla="*/ 52387 w 1297781"/>
                  <a:gd name="connsiteY3" fmla="*/ 1749425 h 1878012"/>
                  <a:gd name="connsiteX0" fmla="*/ 0 w 1297781"/>
                  <a:gd name="connsiteY0" fmla="*/ 120650 h 1939924"/>
                  <a:gd name="connsiteX1" fmla="*/ 1038225 w 1297781"/>
                  <a:gd name="connsiteY1" fmla="*/ 334962 h 1939924"/>
                  <a:gd name="connsiteX2" fmla="*/ 1133475 w 1297781"/>
                  <a:gd name="connsiteY2" fmla="*/ 1382713 h 1939924"/>
                  <a:gd name="connsiteX3" fmla="*/ 52387 w 1297781"/>
                  <a:gd name="connsiteY3" fmla="*/ 1749425 h 1939924"/>
                  <a:gd name="connsiteX0" fmla="*/ 0 w 1293019"/>
                  <a:gd name="connsiteY0" fmla="*/ 120650 h 1939924"/>
                  <a:gd name="connsiteX1" fmla="*/ 1038225 w 1293019"/>
                  <a:gd name="connsiteY1" fmla="*/ 334962 h 1939924"/>
                  <a:gd name="connsiteX2" fmla="*/ 1128713 w 1293019"/>
                  <a:gd name="connsiteY2" fmla="*/ 1373188 h 1939924"/>
                  <a:gd name="connsiteX3" fmla="*/ 52387 w 1293019"/>
                  <a:gd name="connsiteY3" fmla="*/ 1749425 h 1939924"/>
                  <a:gd name="connsiteX0" fmla="*/ 0 w 1293019"/>
                  <a:gd name="connsiteY0" fmla="*/ 163512 h 1982786"/>
                  <a:gd name="connsiteX1" fmla="*/ 1038225 w 1293019"/>
                  <a:gd name="connsiteY1" fmla="*/ 377824 h 1982786"/>
                  <a:gd name="connsiteX2" fmla="*/ 1128713 w 1293019"/>
                  <a:gd name="connsiteY2" fmla="*/ 1416050 h 1982786"/>
                  <a:gd name="connsiteX3" fmla="*/ 52387 w 1293019"/>
                  <a:gd name="connsiteY3" fmla="*/ 1792287 h 1982786"/>
                  <a:gd name="connsiteX0" fmla="*/ 0 w 1278732"/>
                  <a:gd name="connsiteY0" fmla="*/ 163512 h 1982786"/>
                  <a:gd name="connsiteX1" fmla="*/ 1038225 w 1278732"/>
                  <a:gd name="connsiteY1" fmla="*/ 377824 h 1982786"/>
                  <a:gd name="connsiteX2" fmla="*/ 1114426 w 1278732"/>
                  <a:gd name="connsiteY2" fmla="*/ 1425575 h 1982786"/>
                  <a:gd name="connsiteX3" fmla="*/ 52387 w 1278732"/>
                  <a:gd name="connsiteY3" fmla="*/ 1792287 h 1982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78732" h="1982786">
                    <a:moveTo>
                      <a:pt x="0" y="163512"/>
                    </a:moveTo>
                    <a:cubicBezTo>
                      <a:pt x="401637" y="0"/>
                      <a:pt x="852487" y="167480"/>
                      <a:pt x="1038225" y="377824"/>
                    </a:cubicBezTo>
                    <a:cubicBezTo>
                      <a:pt x="1223963" y="588168"/>
                      <a:pt x="1278732" y="1189831"/>
                      <a:pt x="1114426" y="1425575"/>
                    </a:cubicBezTo>
                    <a:cubicBezTo>
                      <a:pt x="950120" y="1661319"/>
                      <a:pt x="544115" y="1982786"/>
                      <a:pt x="52387" y="1792287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0" name="Figura a mano libera 139"/>
              <p:cNvSpPr/>
              <p:nvPr/>
            </p:nvSpPr>
            <p:spPr>
              <a:xfrm>
                <a:off x="2219327" y="3802067"/>
                <a:ext cx="2386012" cy="2522538"/>
              </a:xfrm>
              <a:custGeom>
                <a:avLst/>
                <a:gdLst>
                  <a:gd name="connsiteX0" fmla="*/ 0 w 2386012"/>
                  <a:gd name="connsiteY0" fmla="*/ 322263 h 2522538"/>
                  <a:gd name="connsiteX1" fmla="*/ 695325 w 2386012"/>
                  <a:gd name="connsiteY1" fmla="*/ 36513 h 2522538"/>
                  <a:gd name="connsiteX2" fmla="*/ 1485900 w 2386012"/>
                  <a:gd name="connsiteY2" fmla="*/ 103188 h 2522538"/>
                  <a:gd name="connsiteX3" fmla="*/ 2105025 w 2386012"/>
                  <a:gd name="connsiteY3" fmla="*/ 560388 h 2522538"/>
                  <a:gd name="connsiteX4" fmla="*/ 2381250 w 2386012"/>
                  <a:gd name="connsiteY4" fmla="*/ 1217613 h 2522538"/>
                  <a:gd name="connsiteX5" fmla="*/ 2133600 w 2386012"/>
                  <a:gd name="connsiteY5" fmla="*/ 1951038 h 2522538"/>
                  <a:gd name="connsiteX6" fmla="*/ 1571625 w 2386012"/>
                  <a:gd name="connsiteY6" fmla="*/ 2379663 h 2522538"/>
                  <a:gd name="connsiteX7" fmla="*/ 733425 w 2386012"/>
                  <a:gd name="connsiteY7" fmla="*/ 2503488 h 2522538"/>
                  <a:gd name="connsiteX8" fmla="*/ 76200 w 2386012"/>
                  <a:gd name="connsiteY8" fmla="*/ 2265363 h 2522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86012" h="2522538">
                    <a:moveTo>
                      <a:pt x="0" y="322263"/>
                    </a:moveTo>
                    <a:cubicBezTo>
                      <a:pt x="223837" y="197644"/>
                      <a:pt x="447675" y="73026"/>
                      <a:pt x="695325" y="36513"/>
                    </a:cubicBezTo>
                    <a:cubicBezTo>
                      <a:pt x="942975" y="0"/>
                      <a:pt x="1250950" y="15876"/>
                      <a:pt x="1485900" y="103188"/>
                    </a:cubicBezTo>
                    <a:cubicBezTo>
                      <a:pt x="1720850" y="190500"/>
                      <a:pt x="1955800" y="374651"/>
                      <a:pt x="2105025" y="560388"/>
                    </a:cubicBezTo>
                    <a:cubicBezTo>
                      <a:pt x="2254250" y="746125"/>
                      <a:pt x="2376488" y="985838"/>
                      <a:pt x="2381250" y="1217613"/>
                    </a:cubicBezTo>
                    <a:cubicBezTo>
                      <a:pt x="2386012" y="1449388"/>
                      <a:pt x="2268538" y="1757363"/>
                      <a:pt x="2133600" y="1951038"/>
                    </a:cubicBezTo>
                    <a:cubicBezTo>
                      <a:pt x="1998662" y="2144713"/>
                      <a:pt x="1804988" y="2287588"/>
                      <a:pt x="1571625" y="2379663"/>
                    </a:cubicBezTo>
                    <a:cubicBezTo>
                      <a:pt x="1338263" y="2471738"/>
                      <a:pt x="982662" y="2522538"/>
                      <a:pt x="733425" y="2503488"/>
                    </a:cubicBezTo>
                    <a:cubicBezTo>
                      <a:pt x="484188" y="2484438"/>
                      <a:pt x="280194" y="2374900"/>
                      <a:pt x="76200" y="226536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2" name="Figura a mano libera 141"/>
              <p:cNvSpPr/>
              <p:nvPr/>
            </p:nvSpPr>
            <p:spPr>
              <a:xfrm>
                <a:off x="223840" y="4221168"/>
                <a:ext cx="1319212" cy="1820862"/>
              </a:xfrm>
              <a:custGeom>
                <a:avLst/>
                <a:gdLst>
                  <a:gd name="connsiteX0" fmla="*/ 1166812 w 1319212"/>
                  <a:gd name="connsiteY0" fmla="*/ 84137 h 1820862"/>
                  <a:gd name="connsiteX1" fmla="*/ 919162 w 1319212"/>
                  <a:gd name="connsiteY1" fmla="*/ 17462 h 1820862"/>
                  <a:gd name="connsiteX2" fmla="*/ 376237 w 1319212"/>
                  <a:gd name="connsiteY2" fmla="*/ 188912 h 1820862"/>
                  <a:gd name="connsiteX3" fmla="*/ 42862 w 1319212"/>
                  <a:gd name="connsiteY3" fmla="*/ 693737 h 1820862"/>
                  <a:gd name="connsiteX4" fmla="*/ 119062 w 1319212"/>
                  <a:gd name="connsiteY4" fmla="*/ 1331912 h 1820862"/>
                  <a:gd name="connsiteX5" fmla="*/ 414337 w 1319212"/>
                  <a:gd name="connsiteY5" fmla="*/ 1636712 h 1820862"/>
                  <a:gd name="connsiteX6" fmla="*/ 652462 w 1319212"/>
                  <a:gd name="connsiteY6" fmla="*/ 1779587 h 1820862"/>
                  <a:gd name="connsiteX7" fmla="*/ 966787 w 1319212"/>
                  <a:gd name="connsiteY7" fmla="*/ 1808162 h 1820862"/>
                  <a:gd name="connsiteX8" fmla="*/ 1319212 w 1319212"/>
                  <a:gd name="connsiteY8" fmla="*/ 1703387 h 1820862"/>
                  <a:gd name="connsiteX0" fmla="*/ 1166812 w 1319212"/>
                  <a:gd name="connsiteY0" fmla="*/ 84137 h 1820862"/>
                  <a:gd name="connsiteX1" fmla="*/ 919162 w 1319212"/>
                  <a:gd name="connsiteY1" fmla="*/ 17462 h 1820862"/>
                  <a:gd name="connsiteX2" fmla="*/ 376237 w 1319212"/>
                  <a:gd name="connsiteY2" fmla="*/ 188912 h 1820862"/>
                  <a:gd name="connsiteX3" fmla="*/ 42862 w 1319212"/>
                  <a:gd name="connsiteY3" fmla="*/ 693737 h 1820862"/>
                  <a:gd name="connsiteX4" fmla="*/ 119062 w 1319212"/>
                  <a:gd name="connsiteY4" fmla="*/ 1331912 h 1820862"/>
                  <a:gd name="connsiteX5" fmla="*/ 414337 w 1319212"/>
                  <a:gd name="connsiteY5" fmla="*/ 1665287 h 1820862"/>
                  <a:gd name="connsiteX6" fmla="*/ 652462 w 1319212"/>
                  <a:gd name="connsiteY6" fmla="*/ 1779587 h 1820862"/>
                  <a:gd name="connsiteX7" fmla="*/ 966787 w 1319212"/>
                  <a:gd name="connsiteY7" fmla="*/ 1808162 h 1820862"/>
                  <a:gd name="connsiteX8" fmla="*/ 1319212 w 1319212"/>
                  <a:gd name="connsiteY8" fmla="*/ 1703387 h 1820862"/>
                  <a:gd name="connsiteX0" fmla="*/ 1166812 w 1319212"/>
                  <a:gd name="connsiteY0" fmla="*/ 84137 h 1820862"/>
                  <a:gd name="connsiteX1" fmla="*/ 862012 w 1319212"/>
                  <a:gd name="connsiteY1" fmla="*/ 17462 h 1820862"/>
                  <a:gd name="connsiteX2" fmla="*/ 376237 w 1319212"/>
                  <a:gd name="connsiteY2" fmla="*/ 188912 h 1820862"/>
                  <a:gd name="connsiteX3" fmla="*/ 42862 w 1319212"/>
                  <a:gd name="connsiteY3" fmla="*/ 693737 h 1820862"/>
                  <a:gd name="connsiteX4" fmla="*/ 119062 w 1319212"/>
                  <a:gd name="connsiteY4" fmla="*/ 1331912 h 1820862"/>
                  <a:gd name="connsiteX5" fmla="*/ 414337 w 1319212"/>
                  <a:gd name="connsiteY5" fmla="*/ 1665287 h 1820862"/>
                  <a:gd name="connsiteX6" fmla="*/ 652462 w 1319212"/>
                  <a:gd name="connsiteY6" fmla="*/ 1779587 h 1820862"/>
                  <a:gd name="connsiteX7" fmla="*/ 966787 w 1319212"/>
                  <a:gd name="connsiteY7" fmla="*/ 1808162 h 1820862"/>
                  <a:gd name="connsiteX8" fmla="*/ 1319212 w 1319212"/>
                  <a:gd name="connsiteY8" fmla="*/ 1703387 h 1820862"/>
                  <a:gd name="connsiteX0" fmla="*/ 1166812 w 1319212"/>
                  <a:gd name="connsiteY0" fmla="*/ 84137 h 1820862"/>
                  <a:gd name="connsiteX1" fmla="*/ 862012 w 1319212"/>
                  <a:gd name="connsiteY1" fmla="*/ 17462 h 1820862"/>
                  <a:gd name="connsiteX2" fmla="*/ 376237 w 1319212"/>
                  <a:gd name="connsiteY2" fmla="*/ 188912 h 1820862"/>
                  <a:gd name="connsiteX3" fmla="*/ 42862 w 1319212"/>
                  <a:gd name="connsiteY3" fmla="*/ 693737 h 1820862"/>
                  <a:gd name="connsiteX4" fmla="*/ 119062 w 1319212"/>
                  <a:gd name="connsiteY4" fmla="*/ 1331912 h 1820862"/>
                  <a:gd name="connsiteX5" fmla="*/ 357187 w 1319212"/>
                  <a:gd name="connsiteY5" fmla="*/ 1636712 h 1820862"/>
                  <a:gd name="connsiteX6" fmla="*/ 652462 w 1319212"/>
                  <a:gd name="connsiteY6" fmla="*/ 1779587 h 1820862"/>
                  <a:gd name="connsiteX7" fmla="*/ 966787 w 1319212"/>
                  <a:gd name="connsiteY7" fmla="*/ 1808162 h 1820862"/>
                  <a:gd name="connsiteX8" fmla="*/ 1319212 w 1319212"/>
                  <a:gd name="connsiteY8" fmla="*/ 1703387 h 1820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19212" h="1820862">
                    <a:moveTo>
                      <a:pt x="1166812" y="84137"/>
                    </a:moveTo>
                    <a:cubicBezTo>
                      <a:pt x="1108868" y="42068"/>
                      <a:pt x="993774" y="0"/>
                      <a:pt x="862012" y="17462"/>
                    </a:cubicBezTo>
                    <a:cubicBezTo>
                      <a:pt x="730250" y="34924"/>
                      <a:pt x="512762" y="76200"/>
                      <a:pt x="376237" y="188912"/>
                    </a:cubicBezTo>
                    <a:cubicBezTo>
                      <a:pt x="239712" y="301625"/>
                      <a:pt x="85725" y="503237"/>
                      <a:pt x="42862" y="693737"/>
                    </a:cubicBezTo>
                    <a:cubicBezTo>
                      <a:pt x="0" y="884237"/>
                      <a:pt x="66675" y="1174750"/>
                      <a:pt x="119062" y="1331912"/>
                    </a:cubicBezTo>
                    <a:cubicBezTo>
                      <a:pt x="171450" y="1489075"/>
                      <a:pt x="268287" y="1562100"/>
                      <a:pt x="357187" y="1636712"/>
                    </a:cubicBezTo>
                    <a:cubicBezTo>
                      <a:pt x="446087" y="1711325"/>
                      <a:pt x="550862" y="1751012"/>
                      <a:pt x="652462" y="1779587"/>
                    </a:cubicBezTo>
                    <a:cubicBezTo>
                      <a:pt x="754062" y="1808162"/>
                      <a:pt x="855662" y="1820862"/>
                      <a:pt x="966787" y="1808162"/>
                    </a:cubicBezTo>
                    <a:cubicBezTo>
                      <a:pt x="1077912" y="1795462"/>
                      <a:pt x="1198562" y="1749424"/>
                      <a:pt x="1319212" y="1703387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10" name="Gruppo 97"/>
          <p:cNvGrpSpPr/>
          <p:nvPr/>
        </p:nvGrpSpPr>
        <p:grpSpPr>
          <a:xfrm>
            <a:off x="3129620" y="3899197"/>
            <a:ext cx="1472684" cy="447734"/>
            <a:chOff x="5353056" y="3638551"/>
            <a:chExt cx="1472684" cy="447734"/>
          </a:xfrm>
        </p:grpSpPr>
        <p:sp>
          <p:nvSpPr>
            <p:cNvPr id="92" name="Ovale 91"/>
            <p:cNvSpPr/>
            <p:nvPr/>
          </p:nvSpPr>
          <p:spPr>
            <a:xfrm>
              <a:off x="5781676" y="3719513"/>
              <a:ext cx="566737" cy="300037"/>
            </a:xfrm>
            <a:prstGeom prst="ellipse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Ovale 69"/>
            <p:cNvSpPr/>
            <p:nvPr/>
          </p:nvSpPr>
          <p:spPr>
            <a:xfrm rot="10800000">
              <a:off x="5690906" y="3801838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Ovale 70"/>
            <p:cNvSpPr/>
            <p:nvPr/>
          </p:nvSpPr>
          <p:spPr>
            <a:xfrm rot="10800000">
              <a:off x="6314810" y="3811358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0" name="CasellaDiTesto 89"/>
            <p:cNvSpPr txBox="1"/>
            <p:nvPr/>
          </p:nvSpPr>
          <p:spPr>
            <a:xfrm>
              <a:off x="5872167" y="3638551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K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  <p:sp>
          <p:nvSpPr>
            <p:cNvPr id="94" name="CasellaDiTesto 93"/>
            <p:cNvSpPr txBox="1"/>
            <p:nvPr/>
          </p:nvSpPr>
          <p:spPr>
            <a:xfrm>
              <a:off x="6419860" y="3686175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u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  <p:sp>
          <p:nvSpPr>
            <p:cNvPr id="96" name="CasellaDiTesto 95"/>
            <p:cNvSpPr txBox="1"/>
            <p:nvPr/>
          </p:nvSpPr>
          <p:spPr>
            <a:xfrm>
              <a:off x="5353056" y="3671889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u</a:t>
              </a:r>
              <a:r>
                <a:rPr lang="it-IT" sz="2000" baseline="-25000" dirty="0" smtClean="0"/>
                <a:t>1</a:t>
              </a:r>
              <a:endParaRPr lang="it-IT" sz="2000" baseline="-25000" dirty="0"/>
            </a:p>
          </p:txBody>
        </p:sp>
      </p:grpSp>
      <p:cxnSp>
        <p:nvCxnSpPr>
          <p:cNvPr id="108" name="Connettore 7 107"/>
          <p:cNvCxnSpPr/>
          <p:nvPr/>
        </p:nvCxnSpPr>
        <p:spPr>
          <a:xfrm rot="5400000">
            <a:off x="2685912" y="3496389"/>
            <a:ext cx="991009" cy="876433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po 241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8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9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Connettore 1 28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2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Connettore 1 27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5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6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0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31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2" name="Connettore 1 26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Connettore 1 26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0" name="Connettore 1 259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Connettore 1 26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2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3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4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2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248" name="Connettore 1 24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1 248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7" name="Connettore 1 246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1" name="Gruppo 350"/>
          <p:cNvGrpSpPr/>
          <p:nvPr/>
        </p:nvGrpSpPr>
        <p:grpSpPr>
          <a:xfrm>
            <a:off x="2852733" y="2032035"/>
            <a:ext cx="2725212" cy="1771968"/>
            <a:chOff x="2852733" y="1385629"/>
            <a:chExt cx="2725212" cy="1771968"/>
          </a:xfrm>
        </p:grpSpPr>
        <p:grpSp>
          <p:nvGrpSpPr>
            <p:cNvPr id="9" name="Gruppo 68"/>
            <p:cNvGrpSpPr>
              <a:grpSpLocks noChangeAspect="1"/>
            </p:cNvGrpSpPr>
            <p:nvPr/>
          </p:nvGrpSpPr>
          <p:grpSpPr>
            <a:xfrm>
              <a:off x="3152502" y="1385629"/>
              <a:ext cx="2101109" cy="1440000"/>
              <a:chOff x="4871778" y="3581137"/>
              <a:chExt cx="3910272" cy="2655701"/>
            </a:xfrm>
          </p:grpSpPr>
          <p:sp>
            <p:nvSpPr>
              <p:cNvPr id="143" name="Ovale 142"/>
              <p:cNvSpPr/>
              <p:nvPr/>
            </p:nvSpPr>
            <p:spPr>
              <a:xfrm rot="9047765">
                <a:off x="6275324" y="5342499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4" name="Ovale 143"/>
              <p:cNvSpPr/>
              <p:nvPr/>
            </p:nvSpPr>
            <p:spPr>
              <a:xfrm rot="10800000">
                <a:off x="7208844" y="5309168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5" name="Ovale 144"/>
              <p:cNvSpPr/>
              <p:nvPr/>
            </p:nvSpPr>
            <p:spPr>
              <a:xfrm rot="9889137">
                <a:off x="6717812" y="4050735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6" name="Ovale 145"/>
              <p:cNvSpPr/>
              <p:nvPr/>
            </p:nvSpPr>
            <p:spPr>
              <a:xfrm rot="10800000">
                <a:off x="5972879" y="4570956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7" name="Ovale 146"/>
              <p:cNvSpPr/>
              <p:nvPr/>
            </p:nvSpPr>
            <p:spPr>
              <a:xfrm rot="10800000">
                <a:off x="7532797" y="4570956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48" name="Connettore 1 147"/>
              <p:cNvCxnSpPr>
                <a:stCxn id="144" idx="6"/>
                <a:endCxn id="146" idx="1"/>
              </p:cNvCxnSpPr>
              <p:nvPr/>
            </p:nvCxnSpPr>
            <p:spPr>
              <a:xfrm flipH="1" flipV="1">
                <a:off x="6139312" y="4722831"/>
                <a:ext cx="1069532" cy="675303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nettore 1 148"/>
              <p:cNvCxnSpPr>
                <a:stCxn id="143" idx="3"/>
                <a:endCxn id="145" idx="7"/>
              </p:cNvCxnSpPr>
              <p:nvPr/>
            </p:nvCxnSpPr>
            <p:spPr>
              <a:xfrm flipV="1">
                <a:off x="6399357" y="4216889"/>
                <a:ext cx="367469" cy="112897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nettore 1 149"/>
              <p:cNvCxnSpPr>
                <a:stCxn id="147" idx="7"/>
                <a:endCxn id="143" idx="2"/>
              </p:cNvCxnSpPr>
              <p:nvPr/>
            </p:nvCxnSpPr>
            <p:spPr>
              <a:xfrm flipH="1">
                <a:off x="6457921" y="4722831"/>
                <a:ext cx="1103432" cy="665227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Connettore 1 150"/>
              <p:cNvCxnSpPr>
                <a:stCxn id="144" idx="4"/>
                <a:endCxn id="145" idx="1"/>
              </p:cNvCxnSpPr>
              <p:nvPr/>
            </p:nvCxnSpPr>
            <p:spPr>
              <a:xfrm flipH="1" flipV="1">
                <a:off x="6899893" y="4183942"/>
                <a:ext cx="406446" cy="1125226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onnettore 1 151"/>
              <p:cNvCxnSpPr>
                <a:stCxn id="146" idx="2"/>
                <a:endCxn id="147" idx="6"/>
              </p:cNvCxnSpPr>
              <p:nvPr/>
            </p:nvCxnSpPr>
            <p:spPr>
              <a:xfrm>
                <a:off x="6167868" y="4659923"/>
                <a:ext cx="1364929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onnettore 1 152"/>
              <p:cNvCxnSpPr>
                <a:stCxn id="144" idx="7"/>
                <a:endCxn id="143" idx="1"/>
              </p:cNvCxnSpPr>
              <p:nvPr/>
            </p:nvCxnSpPr>
            <p:spPr>
              <a:xfrm flipH="1" flipV="1">
                <a:off x="6466631" y="5455683"/>
                <a:ext cx="770769" cy="536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ttore 1 153"/>
              <p:cNvCxnSpPr>
                <a:stCxn id="143" idx="4"/>
                <a:endCxn id="146" idx="0"/>
              </p:cNvCxnSpPr>
              <p:nvPr/>
            </p:nvCxnSpPr>
            <p:spPr>
              <a:xfrm flipH="1" flipV="1">
                <a:off x="6070373" y="4748889"/>
                <a:ext cx="254876" cy="60491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onnettore 1 154"/>
              <p:cNvCxnSpPr>
                <a:stCxn id="146" idx="3"/>
                <a:endCxn id="145" idx="6"/>
              </p:cNvCxnSpPr>
              <p:nvPr/>
            </p:nvCxnSpPr>
            <p:spPr>
              <a:xfrm flipV="1">
                <a:off x="6139312" y="4163000"/>
                <a:ext cx="581902" cy="434014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ttore 1 155"/>
              <p:cNvCxnSpPr>
                <a:stCxn id="145" idx="2"/>
                <a:endCxn id="147" idx="5"/>
              </p:cNvCxnSpPr>
              <p:nvPr/>
            </p:nvCxnSpPr>
            <p:spPr>
              <a:xfrm>
                <a:off x="6909399" y="4116404"/>
                <a:ext cx="651954" cy="48061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ttore 1 156"/>
              <p:cNvCxnSpPr>
                <a:stCxn id="144" idx="3"/>
                <a:endCxn id="147" idx="0"/>
              </p:cNvCxnSpPr>
              <p:nvPr/>
            </p:nvCxnSpPr>
            <p:spPr>
              <a:xfrm flipV="1">
                <a:off x="7375278" y="4748889"/>
                <a:ext cx="255014" cy="586337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Ovale 157"/>
              <p:cNvSpPr/>
              <p:nvPr/>
            </p:nvSpPr>
            <p:spPr>
              <a:xfrm rot="10800000">
                <a:off x="5031462" y="5312355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9" name="Ovale 158"/>
              <p:cNvSpPr/>
              <p:nvPr/>
            </p:nvSpPr>
            <p:spPr>
              <a:xfrm rot="10800000">
                <a:off x="8390938" y="5312355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60" name="Connettore 1 159"/>
              <p:cNvCxnSpPr>
                <a:stCxn id="146" idx="7"/>
                <a:endCxn id="158" idx="3"/>
              </p:cNvCxnSpPr>
              <p:nvPr/>
            </p:nvCxnSpPr>
            <p:spPr>
              <a:xfrm flipH="1">
                <a:off x="5197896" y="4722831"/>
                <a:ext cx="803539" cy="615582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onnettore 1 160"/>
              <p:cNvCxnSpPr>
                <a:stCxn id="158" idx="1"/>
                <a:endCxn id="143" idx="6"/>
              </p:cNvCxnSpPr>
              <p:nvPr/>
            </p:nvCxnSpPr>
            <p:spPr>
              <a:xfrm>
                <a:off x="5197896" y="5464231"/>
                <a:ext cx="1089821" cy="10644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ttore 1 161"/>
              <p:cNvCxnSpPr>
                <a:stCxn id="144" idx="1"/>
                <a:endCxn id="159" idx="7"/>
              </p:cNvCxnSpPr>
              <p:nvPr/>
            </p:nvCxnSpPr>
            <p:spPr>
              <a:xfrm>
                <a:off x="7375278" y="5461043"/>
                <a:ext cx="1044216" cy="3188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ttore 1 162"/>
              <p:cNvCxnSpPr>
                <a:stCxn id="159" idx="5"/>
                <a:endCxn id="147" idx="1"/>
              </p:cNvCxnSpPr>
              <p:nvPr/>
            </p:nvCxnSpPr>
            <p:spPr>
              <a:xfrm flipH="1" flipV="1">
                <a:off x="7699230" y="4722831"/>
                <a:ext cx="720263" cy="61558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Figura a mano libera 163"/>
              <p:cNvSpPr/>
              <p:nvPr/>
            </p:nvSpPr>
            <p:spPr>
              <a:xfrm>
                <a:off x="5146365" y="5487594"/>
                <a:ext cx="2179478" cy="296167"/>
              </a:xfrm>
              <a:custGeom>
                <a:avLst/>
                <a:gdLst>
                  <a:gd name="connsiteX0" fmla="*/ 0 w 1624012"/>
                  <a:gd name="connsiteY0" fmla="*/ 9525 h 239713"/>
                  <a:gd name="connsiteX1" fmla="*/ 919162 w 1624012"/>
                  <a:gd name="connsiteY1" fmla="*/ 238125 h 239713"/>
                  <a:gd name="connsiteX2" fmla="*/ 1624012 w 1624012"/>
                  <a:gd name="connsiteY2" fmla="*/ 0 h 239713"/>
                  <a:gd name="connsiteX0" fmla="*/ 0 w 1624012"/>
                  <a:gd name="connsiteY0" fmla="*/ 9525 h 239713"/>
                  <a:gd name="connsiteX1" fmla="*/ 795337 w 1624012"/>
                  <a:gd name="connsiteY1" fmla="*/ 238125 h 239713"/>
                  <a:gd name="connsiteX2" fmla="*/ 1624012 w 1624012"/>
                  <a:gd name="connsiteY2" fmla="*/ 0 h 239713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9725" h="239712">
                    <a:moveTo>
                      <a:pt x="0" y="9525"/>
                    </a:moveTo>
                    <a:cubicBezTo>
                      <a:pt x="271858" y="167481"/>
                      <a:pt x="512763" y="239712"/>
                      <a:pt x="781050" y="238125"/>
                    </a:cubicBezTo>
                    <a:cubicBezTo>
                      <a:pt x="1049337" y="236538"/>
                      <a:pt x="1392634" y="118269"/>
                      <a:pt x="1609725" y="0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5" name="Figura a mano libera 164"/>
              <p:cNvSpPr/>
              <p:nvPr/>
            </p:nvSpPr>
            <p:spPr>
              <a:xfrm>
                <a:off x="6352170" y="5499362"/>
                <a:ext cx="2179478" cy="296167"/>
              </a:xfrm>
              <a:custGeom>
                <a:avLst/>
                <a:gdLst>
                  <a:gd name="connsiteX0" fmla="*/ 0 w 1624012"/>
                  <a:gd name="connsiteY0" fmla="*/ 9525 h 239713"/>
                  <a:gd name="connsiteX1" fmla="*/ 919162 w 1624012"/>
                  <a:gd name="connsiteY1" fmla="*/ 238125 h 239713"/>
                  <a:gd name="connsiteX2" fmla="*/ 1624012 w 1624012"/>
                  <a:gd name="connsiteY2" fmla="*/ 0 h 239713"/>
                  <a:gd name="connsiteX0" fmla="*/ 0 w 1624012"/>
                  <a:gd name="connsiteY0" fmla="*/ 9525 h 239713"/>
                  <a:gd name="connsiteX1" fmla="*/ 795337 w 1624012"/>
                  <a:gd name="connsiteY1" fmla="*/ 238125 h 239713"/>
                  <a:gd name="connsiteX2" fmla="*/ 1624012 w 1624012"/>
                  <a:gd name="connsiteY2" fmla="*/ 0 h 239713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9725" h="239712">
                    <a:moveTo>
                      <a:pt x="0" y="9525"/>
                    </a:moveTo>
                    <a:cubicBezTo>
                      <a:pt x="271858" y="167481"/>
                      <a:pt x="512763" y="239712"/>
                      <a:pt x="781050" y="238125"/>
                    </a:cubicBezTo>
                    <a:cubicBezTo>
                      <a:pt x="1049337" y="236538"/>
                      <a:pt x="1392634" y="118269"/>
                      <a:pt x="1609725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6" name="Figura a mano libera 165"/>
              <p:cNvSpPr/>
              <p:nvPr/>
            </p:nvSpPr>
            <p:spPr>
              <a:xfrm>
                <a:off x="5120572" y="5499362"/>
                <a:ext cx="3404628" cy="737476"/>
              </a:xfrm>
              <a:custGeom>
                <a:avLst/>
                <a:gdLst>
                  <a:gd name="connsiteX0" fmla="*/ 0 w 2514600"/>
                  <a:gd name="connsiteY0" fmla="*/ 0 h 596899"/>
                  <a:gd name="connsiteX1" fmla="*/ 571500 w 2514600"/>
                  <a:gd name="connsiteY1" fmla="*/ 476250 h 596899"/>
                  <a:gd name="connsiteX2" fmla="*/ 1685925 w 2514600"/>
                  <a:gd name="connsiteY2" fmla="*/ 519112 h 596899"/>
                  <a:gd name="connsiteX3" fmla="*/ 2514600 w 2514600"/>
                  <a:gd name="connsiteY3" fmla="*/ 9525 h 596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4600" h="596899">
                    <a:moveTo>
                      <a:pt x="0" y="0"/>
                    </a:moveTo>
                    <a:cubicBezTo>
                      <a:pt x="145256" y="194865"/>
                      <a:pt x="290513" y="389731"/>
                      <a:pt x="571500" y="476250"/>
                    </a:cubicBezTo>
                    <a:cubicBezTo>
                      <a:pt x="852487" y="562769"/>
                      <a:pt x="1362075" y="596899"/>
                      <a:pt x="1685925" y="519112"/>
                    </a:cubicBezTo>
                    <a:cubicBezTo>
                      <a:pt x="2009775" y="441325"/>
                      <a:pt x="2262187" y="225425"/>
                      <a:pt x="2514600" y="9525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7" name="Figura a mano libera 166"/>
              <p:cNvSpPr/>
              <p:nvPr/>
            </p:nvSpPr>
            <p:spPr>
              <a:xfrm>
                <a:off x="5102302" y="3970471"/>
                <a:ext cx="1649655" cy="1328831"/>
              </a:xfrm>
              <a:custGeom>
                <a:avLst/>
                <a:gdLst>
                  <a:gd name="connsiteX0" fmla="*/ 23019 w 1218407"/>
                  <a:gd name="connsiteY0" fmla="*/ 1075531 h 1075531"/>
                  <a:gd name="connsiteX1" fmla="*/ 13494 w 1218407"/>
                  <a:gd name="connsiteY1" fmla="*/ 765968 h 1075531"/>
                  <a:gd name="connsiteX2" fmla="*/ 103982 w 1218407"/>
                  <a:gd name="connsiteY2" fmla="*/ 432593 h 1075531"/>
                  <a:gd name="connsiteX3" fmla="*/ 356394 w 1218407"/>
                  <a:gd name="connsiteY3" fmla="*/ 142081 h 1075531"/>
                  <a:gd name="connsiteX4" fmla="*/ 823119 w 1218407"/>
                  <a:gd name="connsiteY4" fmla="*/ 8731 h 1075531"/>
                  <a:gd name="connsiteX5" fmla="*/ 1218407 w 1218407"/>
                  <a:gd name="connsiteY5" fmla="*/ 89693 h 1075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8407" h="1075531">
                    <a:moveTo>
                      <a:pt x="23019" y="1075531"/>
                    </a:moveTo>
                    <a:cubicBezTo>
                      <a:pt x="11509" y="974327"/>
                      <a:pt x="0" y="873124"/>
                      <a:pt x="13494" y="765968"/>
                    </a:cubicBezTo>
                    <a:cubicBezTo>
                      <a:pt x="26988" y="658812"/>
                      <a:pt x="46832" y="536574"/>
                      <a:pt x="103982" y="432593"/>
                    </a:cubicBezTo>
                    <a:cubicBezTo>
                      <a:pt x="161132" y="328612"/>
                      <a:pt x="236538" y="212725"/>
                      <a:pt x="356394" y="142081"/>
                    </a:cubicBezTo>
                    <a:cubicBezTo>
                      <a:pt x="476250" y="71437"/>
                      <a:pt x="679450" y="17462"/>
                      <a:pt x="823119" y="8731"/>
                    </a:cubicBezTo>
                    <a:cubicBezTo>
                      <a:pt x="966788" y="0"/>
                      <a:pt x="1092597" y="44846"/>
                      <a:pt x="1218407" y="8969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8" name="Figura a mano libera 167"/>
              <p:cNvSpPr/>
              <p:nvPr/>
            </p:nvSpPr>
            <p:spPr>
              <a:xfrm flipH="1">
                <a:off x="6869097" y="3976356"/>
                <a:ext cx="1649655" cy="1328831"/>
              </a:xfrm>
              <a:custGeom>
                <a:avLst/>
                <a:gdLst>
                  <a:gd name="connsiteX0" fmla="*/ 23019 w 1218407"/>
                  <a:gd name="connsiteY0" fmla="*/ 1075531 h 1075531"/>
                  <a:gd name="connsiteX1" fmla="*/ 13494 w 1218407"/>
                  <a:gd name="connsiteY1" fmla="*/ 765968 h 1075531"/>
                  <a:gd name="connsiteX2" fmla="*/ 103982 w 1218407"/>
                  <a:gd name="connsiteY2" fmla="*/ 432593 h 1075531"/>
                  <a:gd name="connsiteX3" fmla="*/ 356394 w 1218407"/>
                  <a:gd name="connsiteY3" fmla="*/ 142081 h 1075531"/>
                  <a:gd name="connsiteX4" fmla="*/ 823119 w 1218407"/>
                  <a:gd name="connsiteY4" fmla="*/ 8731 h 1075531"/>
                  <a:gd name="connsiteX5" fmla="*/ 1218407 w 1218407"/>
                  <a:gd name="connsiteY5" fmla="*/ 89693 h 1075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8407" h="1075531">
                    <a:moveTo>
                      <a:pt x="23019" y="1075531"/>
                    </a:moveTo>
                    <a:cubicBezTo>
                      <a:pt x="11509" y="974327"/>
                      <a:pt x="0" y="873124"/>
                      <a:pt x="13494" y="765968"/>
                    </a:cubicBezTo>
                    <a:cubicBezTo>
                      <a:pt x="26988" y="658812"/>
                      <a:pt x="46832" y="536574"/>
                      <a:pt x="103982" y="432593"/>
                    </a:cubicBezTo>
                    <a:cubicBezTo>
                      <a:pt x="161132" y="328612"/>
                      <a:pt x="236538" y="212725"/>
                      <a:pt x="356394" y="142081"/>
                    </a:cubicBezTo>
                    <a:cubicBezTo>
                      <a:pt x="476250" y="71437"/>
                      <a:pt x="679450" y="17462"/>
                      <a:pt x="823119" y="8731"/>
                    </a:cubicBezTo>
                    <a:cubicBezTo>
                      <a:pt x="966788" y="0"/>
                      <a:pt x="1092597" y="44846"/>
                      <a:pt x="1218407" y="8969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9" name="Figura a mano libera 168"/>
              <p:cNvSpPr/>
              <p:nvPr/>
            </p:nvSpPr>
            <p:spPr>
              <a:xfrm>
                <a:off x="6058239" y="3581137"/>
                <a:ext cx="2723811" cy="1771122"/>
              </a:xfrm>
              <a:custGeom>
                <a:avLst/>
                <a:gdLst>
                  <a:gd name="connsiteX0" fmla="*/ 0 w 2051844"/>
                  <a:gd name="connsiteY0" fmla="*/ 782637 h 1425575"/>
                  <a:gd name="connsiteX1" fmla="*/ 357188 w 2051844"/>
                  <a:gd name="connsiteY1" fmla="*/ 187325 h 1425575"/>
                  <a:gd name="connsiteX2" fmla="*/ 1138238 w 2051844"/>
                  <a:gd name="connsiteY2" fmla="*/ 53975 h 1425575"/>
                  <a:gd name="connsiteX3" fmla="*/ 1933575 w 2051844"/>
                  <a:gd name="connsiteY3" fmla="*/ 511175 h 1425575"/>
                  <a:gd name="connsiteX4" fmla="*/ 1847850 w 2051844"/>
                  <a:gd name="connsiteY4" fmla="*/ 1425575 h 1425575"/>
                  <a:gd name="connsiteX0" fmla="*/ 0 w 2004219"/>
                  <a:gd name="connsiteY0" fmla="*/ 777081 h 1420019"/>
                  <a:gd name="connsiteX1" fmla="*/ 357188 w 2004219"/>
                  <a:gd name="connsiteY1" fmla="*/ 181769 h 1420019"/>
                  <a:gd name="connsiteX2" fmla="*/ 1138238 w 2004219"/>
                  <a:gd name="connsiteY2" fmla="*/ 48419 h 1420019"/>
                  <a:gd name="connsiteX3" fmla="*/ 1885950 w 2004219"/>
                  <a:gd name="connsiteY3" fmla="*/ 472282 h 1420019"/>
                  <a:gd name="connsiteX4" fmla="*/ 1847850 w 2004219"/>
                  <a:gd name="connsiteY4" fmla="*/ 1420019 h 1420019"/>
                  <a:gd name="connsiteX0" fmla="*/ 0 w 2004219"/>
                  <a:gd name="connsiteY0" fmla="*/ 776287 h 1419225"/>
                  <a:gd name="connsiteX1" fmla="*/ 381001 w 2004219"/>
                  <a:gd name="connsiteY1" fmla="*/ 185737 h 1419225"/>
                  <a:gd name="connsiteX2" fmla="*/ 1138238 w 2004219"/>
                  <a:gd name="connsiteY2" fmla="*/ 47625 h 1419225"/>
                  <a:gd name="connsiteX3" fmla="*/ 1885950 w 2004219"/>
                  <a:gd name="connsiteY3" fmla="*/ 471488 h 1419225"/>
                  <a:gd name="connsiteX4" fmla="*/ 1847850 w 2004219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71662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519113 h 1419225"/>
                  <a:gd name="connsiteX4" fmla="*/ 1847850 w 2011760"/>
                  <a:gd name="connsiteY4" fmla="*/ 1419225 h 1419225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1760" h="1433513">
                    <a:moveTo>
                      <a:pt x="0" y="790575"/>
                    </a:moveTo>
                    <a:cubicBezTo>
                      <a:pt x="83741" y="553641"/>
                      <a:pt x="192088" y="323850"/>
                      <a:pt x="381001" y="200025"/>
                    </a:cubicBezTo>
                    <a:cubicBezTo>
                      <a:pt x="569914" y="76200"/>
                      <a:pt x="882650" y="0"/>
                      <a:pt x="1133475" y="47625"/>
                    </a:cubicBezTo>
                    <a:cubicBezTo>
                      <a:pt x="1379538" y="66675"/>
                      <a:pt x="1796257" y="338139"/>
                      <a:pt x="1885950" y="533401"/>
                    </a:cubicBezTo>
                    <a:cubicBezTo>
                      <a:pt x="2004219" y="762001"/>
                      <a:pt x="2011760" y="1100138"/>
                      <a:pt x="1847850" y="143351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0" name="Figura a mano libera 169"/>
              <p:cNvSpPr/>
              <p:nvPr/>
            </p:nvSpPr>
            <p:spPr>
              <a:xfrm flipH="1">
                <a:off x="4871778" y="3604673"/>
                <a:ext cx="2723811" cy="1771122"/>
              </a:xfrm>
              <a:custGeom>
                <a:avLst/>
                <a:gdLst>
                  <a:gd name="connsiteX0" fmla="*/ 0 w 2051844"/>
                  <a:gd name="connsiteY0" fmla="*/ 782637 h 1425575"/>
                  <a:gd name="connsiteX1" fmla="*/ 357188 w 2051844"/>
                  <a:gd name="connsiteY1" fmla="*/ 187325 h 1425575"/>
                  <a:gd name="connsiteX2" fmla="*/ 1138238 w 2051844"/>
                  <a:gd name="connsiteY2" fmla="*/ 53975 h 1425575"/>
                  <a:gd name="connsiteX3" fmla="*/ 1933575 w 2051844"/>
                  <a:gd name="connsiteY3" fmla="*/ 511175 h 1425575"/>
                  <a:gd name="connsiteX4" fmla="*/ 1847850 w 2051844"/>
                  <a:gd name="connsiteY4" fmla="*/ 1425575 h 1425575"/>
                  <a:gd name="connsiteX0" fmla="*/ 0 w 2004219"/>
                  <a:gd name="connsiteY0" fmla="*/ 777081 h 1420019"/>
                  <a:gd name="connsiteX1" fmla="*/ 357188 w 2004219"/>
                  <a:gd name="connsiteY1" fmla="*/ 181769 h 1420019"/>
                  <a:gd name="connsiteX2" fmla="*/ 1138238 w 2004219"/>
                  <a:gd name="connsiteY2" fmla="*/ 48419 h 1420019"/>
                  <a:gd name="connsiteX3" fmla="*/ 1885950 w 2004219"/>
                  <a:gd name="connsiteY3" fmla="*/ 472282 h 1420019"/>
                  <a:gd name="connsiteX4" fmla="*/ 1847850 w 2004219"/>
                  <a:gd name="connsiteY4" fmla="*/ 1420019 h 1420019"/>
                  <a:gd name="connsiteX0" fmla="*/ 0 w 2004219"/>
                  <a:gd name="connsiteY0" fmla="*/ 776287 h 1419225"/>
                  <a:gd name="connsiteX1" fmla="*/ 381001 w 2004219"/>
                  <a:gd name="connsiteY1" fmla="*/ 185737 h 1419225"/>
                  <a:gd name="connsiteX2" fmla="*/ 1138238 w 2004219"/>
                  <a:gd name="connsiteY2" fmla="*/ 47625 h 1419225"/>
                  <a:gd name="connsiteX3" fmla="*/ 1885950 w 2004219"/>
                  <a:gd name="connsiteY3" fmla="*/ 471488 h 1419225"/>
                  <a:gd name="connsiteX4" fmla="*/ 1847850 w 2004219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71662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519113 h 1419225"/>
                  <a:gd name="connsiteX4" fmla="*/ 1847850 w 2011760"/>
                  <a:gd name="connsiteY4" fmla="*/ 1419225 h 1419225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1760" h="1433513">
                    <a:moveTo>
                      <a:pt x="0" y="790575"/>
                    </a:moveTo>
                    <a:cubicBezTo>
                      <a:pt x="83741" y="553641"/>
                      <a:pt x="192088" y="323850"/>
                      <a:pt x="381001" y="200025"/>
                    </a:cubicBezTo>
                    <a:cubicBezTo>
                      <a:pt x="569914" y="76200"/>
                      <a:pt x="882650" y="0"/>
                      <a:pt x="1133475" y="47625"/>
                    </a:cubicBezTo>
                    <a:cubicBezTo>
                      <a:pt x="1379538" y="66675"/>
                      <a:pt x="1796257" y="338139"/>
                      <a:pt x="1885950" y="533401"/>
                    </a:cubicBezTo>
                    <a:cubicBezTo>
                      <a:pt x="2004219" y="762001"/>
                      <a:pt x="2011760" y="1100138"/>
                      <a:pt x="1847850" y="143351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75" name="CasellaDiTesto 174"/>
            <p:cNvSpPr txBox="1"/>
            <p:nvPr/>
          </p:nvSpPr>
          <p:spPr>
            <a:xfrm>
              <a:off x="2852733" y="2147891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u</a:t>
              </a:r>
              <a:r>
                <a:rPr lang="it-IT" sz="2000" baseline="-25000" dirty="0" smtClean="0"/>
                <a:t>1</a:t>
              </a:r>
              <a:endParaRPr lang="it-IT" sz="2000" baseline="-25000" dirty="0"/>
            </a:p>
          </p:txBody>
        </p:sp>
        <p:sp>
          <p:nvSpPr>
            <p:cNvPr id="176" name="CasellaDiTesto 175"/>
            <p:cNvSpPr txBox="1"/>
            <p:nvPr/>
          </p:nvSpPr>
          <p:spPr>
            <a:xfrm>
              <a:off x="5172065" y="2176463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u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  <p:sp>
          <p:nvSpPr>
            <p:cNvPr id="179" name="CasellaDiTesto 178"/>
            <p:cNvSpPr txBox="1"/>
            <p:nvPr/>
          </p:nvSpPr>
          <p:spPr>
            <a:xfrm>
              <a:off x="4014776" y="2757487"/>
              <a:ext cx="4042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K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105427" y="3065152"/>
            <a:ext cx="27432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000" dirty="0" smtClean="0"/>
              <a:t>Replace each edge (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i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j</a:t>
            </a:r>
            <a:r>
              <a:rPr lang="en-US" sz="2000" dirty="0" smtClean="0"/>
              <a:t>) with a copy of </a:t>
            </a:r>
            <a:r>
              <a:rPr lang="en-US" sz="2000" i="1" dirty="0" smtClean="0"/>
              <a:t>K</a:t>
            </a:r>
            <a:r>
              <a:rPr lang="en-US" sz="2000" i="1" baseline="-25000" dirty="0" smtClean="0"/>
              <a:t>7</a:t>
            </a:r>
            <a:r>
              <a:rPr lang="en-US" sz="2000" dirty="0" smtClean="0"/>
              <a:t> so that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i </a:t>
            </a:r>
            <a:r>
              <a:rPr lang="en-US" sz="2000" dirty="0" smtClean="0"/>
              <a:t>= </a:t>
            </a:r>
            <a:r>
              <a:rPr lang="en-US" sz="2000" i="1" dirty="0" smtClean="0"/>
              <a:t>u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 and 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j</a:t>
            </a:r>
            <a:r>
              <a:rPr lang="en-US" sz="2000" i="1" dirty="0" smtClean="0"/>
              <a:t> </a:t>
            </a:r>
            <a:r>
              <a:rPr lang="en-US" sz="2000" dirty="0" smtClean="0"/>
              <a:t>= </a:t>
            </a:r>
            <a:r>
              <a:rPr lang="en-US" sz="2000" i="1" dirty="0" smtClean="0"/>
              <a:t>u</a:t>
            </a:r>
            <a:r>
              <a:rPr lang="en-US" sz="2000" i="1" baseline="-25000" dirty="0" smtClean="0"/>
              <a:t>7</a:t>
            </a:r>
            <a:endParaRPr lang="en-US" sz="2000" dirty="0" smtClean="0"/>
          </a:p>
        </p:txBody>
      </p:sp>
      <p:grpSp>
        <p:nvGrpSpPr>
          <p:cNvPr id="2" name="Gruppo 177"/>
          <p:cNvGrpSpPr/>
          <p:nvPr/>
        </p:nvGrpSpPr>
        <p:grpSpPr>
          <a:xfrm>
            <a:off x="152399" y="4162767"/>
            <a:ext cx="3259796" cy="2352740"/>
            <a:chOff x="166687" y="3681413"/>
            <a:chExt cx="3259796" cy="2352740"/>
          </a:xfrm>
        </p:grpSpPr>
        <p:sp>
          <p:nvSpPr>
            <p:cNvPr id="119" name="CasellaDiTesto 118"/>
            <p:cNvSpPr txBox="1"/>
            <p:nvPr/>
          </p:nvSpPr>
          <p:spPr>
            <a:xfrm>
              <a:off x="1371595" y="3681413"/>
              <a:ext cx="4732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10</a:t>
              </a:r>
              <a:endParaRPr lang="it-IT" sz="2000" baseline="-25000" dirty="0"/>
            </a:p>
          </p:txBody>
        </p:sp>
        <p:sp>
          <p:nvSpPr>
            <p:cNvPr id="120" name="CasellaDiTesto 119"/>
            <p:cNvSpPr txBox="1"/>
            <p:nvPr/>
          </p:nvSpPr>
          <p:spPr>
            <a:xfrm>
              <a:off x="928686" y="3910017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1</a:t>
              </a:r>
              <a:endParaRPr lang="it-IT" sz="2000" baseline="-25000" dirty="0"/>
            </a:p>
          </p:txBody>
        </p:sp>
        <p:sp>
          <p:nvSpPr>
            <p:cNvPr id="121" name="CasellaDiTesto 120"/>
            <p:cNvSpPr txBox="1"/>
            <p:nvPr/>
          </p:nvSpPr>
          <p:spPr>
            <a:xfrm>
              <a:off x="466725" y="4529143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2</a:t>
              </a:r>
              <a:endParaRPr lang="it-IT" sz="2000" baseline="-25000" dirty="0"/>
            </a:p>
          </p:txBody>
        </p:sp>
        <p:sp>
          <p:nvSpPr>
            <p:cNvPr id="122" name="CasellaDiTesto 121"/>
            <p:cNvSpPr txBox="1"/>
            <p:nvPr/>
          </p:nvSpPr>
          <p:spPr>
            <a:xfrm>
              <a:off x="528637" y="5057781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3</a:t>
              </a:r>
              <a:endParaRPr lang="it-IT" sz="2000" baseline="-25000" dirty="0"/>
            </a:p>
          </p:txBody>
        </p:sp>
        <p:sp>
          <p:nvSpPr>
            <p:cNvPr id="123" name="CasellaDiTesto 122"/>
            <p:cNvSpPr txBox="1"/>
            <p:nvPr/>
          </p:nvSpPr>
          <p:spPr>
            <a:xfrm>
              <a:off x="1004887" y="5505455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4</a:t>
              </a:r>
              <a:endParaRPr lang="it-IT" sz="2000" baseline="-25000" dirty="0"/>
            </a:p>
          </p:txBody>
        </p:sp>
        <p:sp>
          <p:nvSpPr>
            <p:cNvPr id="124" name="CasellaDiTesto 123"/>
            <p:cNvSpPr txBox="1"/>
            <p:nvPr/>
          </p:nvSpPr>
          <p:spPr>
            <a:xfrm>
              <a:off x="1466850" y="5634043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5</a:t>
              </a:r>
              <a:endParaRPr lang="it-IT" sz="2000" baseline="-25000" dirty="0"/>
            </a:p>
          </p:txBody>
        </p:sp>
        <p:sp>
          <p:nvSpPr>
            <p:cNvPr id="125" name="CasellaDiTesto 124"/>
            <p:cNvSpPr txBox="1"/>
            <p:nvPr/>
          </p:nvSpPr>
          <p:spPr>
            <a:xfrm>
              <a:off x="1981200" y="5457830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6</a:t>
              </a:r>
              <a:endParaRPr lang="it-IT" sz="2000" baseline="-25000" dirty="0"/>
            </a:p>
          </p:txBody>
        </p:sp>
        <p:sp>
          <p:nvSpPr>
            <p:cNvPr id="126" name="CasellaDiTesto 125"/>
            <p:cNvSpPr txBox="1"/>
            <p:nvPr/>
          </p:nvSpPr>
          <p:spPr>
            <a:xfrm>
              <a:off x="2400298" y="4910148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  <p:sp>
          <p:nvSpPr>
            <p:cNvPr id="127" name="CasellaDiTesto 126"/>
            <p:cNvSpPr txBox="1"/>
            <p:nvPr/>
          </p:nvSpPr>
          <p:spPr>
            <a:xfrm>
              <a:off x="2405045" y="4410077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8</a:t>
              </a:r>
              <a:endParaRPr lang="it-IT" sz="2000" baseline="-25000" dirty="0"/>
            </a:p>
          </p:txBody>
        </p:sp>
        <p:sp>
          <p:nvSpPr>
            <p:cNvPr id="128" name="CasellaDiTesto 127"/>
            <p:cNvSpPr txBox="1"/>
            <p:nvPr/>
          </p:nvSpPr>
          <p:spPr>
            <a:xfrm>
              <a:off x="1971654" y="3848101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9</a:t>
              </a:r>
              <a:endParaRPr lang="it-IT" sz="2000" baseline="-25000" dirty="0"/>
            </a:p>
          </p:txBody>
        </p:sp>
        <p:grpSp>
          <p:nvGrpSpPr>
            <p:cNvPr id="3" name="Gruppo 187"/>
            <p:cNvGrpSpPr>
              <a:grpSpLocks noChangeAspect="1"/>
            </p:cNvGrpSpPr>
            <p:nvPr/>
          </p:nvGrpSpPr>
          <p:grpSpPr>
            <a:xfrm>
              <a:off x="166687" y="3900487"/>
              <a:ext cx="3259796" cy="1980000"/>
              <a:chOff x="223840" y="3802067"/>
              <a:chExt cx="4381499" cy="2522538"/>
            </a:xfrm>
          </p:grpSpPr>
          <p:grpSp>
            <p:nvGrpSpPr>
              <p:cNvPr id="5" name="Gruppo 186"/>
              <p:cNvGrpSpPr/>
              <p:nvPr/>
            </p:nvGrpSpPr>
            <p:grpSpPr>
              <a:xfrm>
                <a:off x="1098591" y="4047431"/>
                <a:ext cx="2171169" cy="2070465"/>
                <a:chOff x="1098591" y="4047431"/>
                <a:chExt cx="2171169" cy="2070465"/>
              </a:xfrm>
            </p:grpSpPr>
            <p:sp>
              <p:nvSpPr>
                <p:cNvPr id="72" name="Ovale 71"/>
                <p:cNvSpPr/>
                <p:nvPr/>
              </p:nvSpPr>
              <p:spPr>
                <a:xfrm rot="10800000">
                  <a:off x="2098284" y="5939963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3" name="Ovale 72"/>
                <p:cNvSpPr/>
                <p:nvPr/>
              </p:nvSpPr>
              <p:spPr>
                <a:xfrm rot="10800000">
                  <a:off x="2012906" y="4047431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5" name="Ovale 74"/>
                <p:cNvSpPr/>
                <p:nvPr/>
              </p:nvSpPr>
              <p:spPr>
                <a:xfrm rot="10177737">
                  <a:off x="3048533" y="4679199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6" name="Ovale 75"/>
                <p:cNvSpPr/>
                <p:nvPr/>
              </p:nvSpPr>
              <p:spPr>
                <a:xfrm rot="10800000">
                  <a:off x="1098591" y="4818870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7" name="Ovale 76"/>
                <p:cNvSpPr/>
                <p:nvPr/>
              </p:nvSpPr>
              <p:spPr>
                <a:xfrm rot="11508453">
                  <a:off x="2661385" y="4192301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8" name="Ovale 77"/>
                <p:cNvSpPr/>
                <p:nvPr/>
              </p:nvSpPr>
              <p:spPr>
                <a:xfrm rot="11760977">
                  <a:off x="3074770" y="5260830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9" name="Ovale 78"/>
                <p:cNvSpPr/>
                <p:nvPr/>
              </p:nvSpPr>
              <p:spPr>
                <a:xfrm rot="10800000">
                  <a:off x="2716196" y="5762106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1" name="Ovale 80"/>
                <p:cNvSpPr/>
                <p:nvPr/>
              </p:nvSpPr>
              <p:spPr>
                <a:xfrm rot="10800000">
                  <a:off x="1483143" y="5755005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2" name="Ovale 81"/>
                <p:cNvSpPr/>
                <p:nvPr/>
              </p:nvSpPr>
              <p:spPr>
                <a:xfrm rot="9755265">
                  <a:off x="1155568" y="5346469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3" name="Ovale 82"/>
                <p:cNvSpPr/>
                <p:nvPr/>
              </p:nvSpPr>
              <p:spPr>
                <a:xfrm rot="10800000">
                  <a:off x="1366850" y="4308764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7" name="Gruppo 185"/>
              <p:cNvGrpSpPr/>
              <p:nvPr/>
            </p:nvGrpSpPr>
            <p:grpSpPr>
              <a:xfrm>
                <a:off x="1196086" y="4136397"/>
                <a:ext cx="2000726" cy="1892532"/>
                <a:chOff x="1196086" y="4136397"/>
                <a:chExt cx="2000726" cy="1892532"/>
              </a:xfrm>
            </p:grpSpPr>
            <p:cxnSp>
              <p:nvCxnSpPr>
                <p:cNvPr id="85" name="Connettore 1 84"/>
                <p:cNvCxnSpPr>
                  <a:stCxn id="83" idx="3"/>
                  <a:endCxn id="73" idx="6"/>
                </p:cNvCxnSpPr>
                <p:nvPr/>
              </p:nvCxnSpPr>
              <p:spPr>
                <a:xfrm flipV="1">
                  <a:off x="1533284" y="4136397"/>
                  <a:ext cx="479622" cy="19842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Connettore 1 86"/>
                <p:cNvCxnSpPr>
                  <a:stCxn id="73" idx="2"/>
                  <a:endCxn id="77" idx="5"/>
                </p:cNvCxnSpPr>
                <p:nvPr/>
              </p:nvCxnSpPr>
              <p:spPr>
                <a:xfrm>
                  <a:off x="2207896" y="4136397"/>
                  <a:ext cx="496376" cy="6918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Connettore 1 88"/>
                <p:cNvCxnSpPr>
                  <a:stCxn id="77" idx="2"/>
                  <a:endCxn id="75" idx="4"/>
                </p:cNvCxnSpPr>
                <p:nvPr/>
              </p:nvCxnSpPr>
              <p:spPr>
                <a:xfrm>
                  <a:off x="2854312" y="4301217"/>
                  <a:ext cx="275700" cy="37943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Connettore 1 90"/>
                <p:cNvCxnSpPr>
                  <a:stCxn id="75" idx="0"/>
                  <a:endCxn id="78" idx="4"/>
                </p:cNvCxnSpPr>
                <p:nvPr/>
              </p:nvCxnSpPr>
              <p:spPr>
                <a:xfrm>
                  <a:off x="3162044" y="4855679"/>
                  <a:ext cx="34768" cy="408604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Connettore 1 92"/>
                <p:cNvCxnSpPr>
                  <a:stCxn id="78" idx="0"/>
                  <a:endCxn id="79" idx="3"/>
                </p:cNvCxnSpPr>
                <p:nvPr/>
              </p:nvCxnSpPr>
              <p:spPr>
                <a:xfrm flipH="1">
                  <a:off x="2882630" y="5435310"/>
                  <a:ext cx="265088" cy="352854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Connettore 1 94"/>
                <p:cNvCxnSpPr>
                  <a:stCxn id="79" idx="7"/>
                  <a:endCxn id="72" idx="2"/>
                </p:cNvCxnSpPr>
                <p:nvPr/>
              </p:nvCxnSpPr>
              <p:spPr>
                <a:xfrm flipH="1">
                  <a:off x="2293274" y="5913981"/>
                  <a:ext cx="451478" cy="11494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Connettore 1 96"/>
                <p:cNvCxnSpPr>
                  <a:stCxn id="72" idx="6"/>
                  <a:endCxn id="81" idx="1"/>
                </p:cNvCxnSpPr>
                <p:nvPr/>
              </p:nvCxnSpPr>
              <p:spPr>
                <a:xfrm flipH="1" flipV="1">
                  <a:off x="1649577" y="5906880"/>
                  <a:ext cx="448707" cy="12204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Connettore 1 98"/>
                <p:cNvCxnSpPr>
                  <a:stCxn id="81" idx="5"/>
                  <a:endCxn id="82" idx="0"/>
                </p:cNvCxnSpPr>
                <p:nvPr/>
              </p:nvCxnSpPr>
              <p:spPr>
                <a:xfrm flipH="1" flipV="1">
                  <a:off x="1279686" y="5520325"/>
                  <a:ext cx="232013" cy="26073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Connettore 1 100"/>
                <p:cNvCxnSpPr>
                  <a:stCxn id="82" idx="4"/>
                  <a:endCxn id="76" idx="0"/>
                </p:cNvCxnSpPr>
                <p:nvPr/>
              </p:nvCxnSpPr>
              <p:spPr>
                <a:xfrm flipH="1" flipV="1">
                  <a:off x="1196086" y="4996803"/>
                  <a:ext cx="30354" cy="35374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Connettore 1 102"/>
                <p:cNvCxnSpPr>
                  <a:stCxn id="76" idx="4"/>
                  <a:endCxn id="83" idx="7"/>
                </p:cNvCxnSpPr>
                <p:nvPr/>
              </p:nvCxnSpPr>
              <p:spPr>
                <a:xfrm flipV="1">
                  <a:off x="1196086" y="4460639"/>
                  <a:ext cx="199320" cy="35823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6" name="Figura a mano libera 135"/>
              <p:cNvSpPr/>
              <p:nvPr/>
            </p:nvSpPr>
            <p:spPr>
              <a:xfrm>
                <a:off x="2852739" y="4098931"/>
                <a:ext cx="1278732" cy="1982786"/>
              </a:xfrm>
              <a:custGeom>
                <a:avLst/>
                <a:gdLst>
                  <a:gd name="connsiteX0" fmla="*/ 0 w 1431131"/>
                  <a:gd name="connsiteY0" fmla="*/ 241300 h 2127250"/>
                  <a:gd name="connsiteX1" fmla="*/ 1209675 w 1431131"/>
                  <a:gd name="connsiteY1" fmla="*/ 269875 h 2127250"/>
                  <a:gd name="connsiteX2" fmla="*/ 1238250 w 1431131"/>
                  <a:gd name="connsiteY2" fmla="*/ 1860550 h 2127250"/>
                  <a:gd name="connsiteX3" fmla="*/ 52387 w 1431131"/>
                  <a:gd name="connsiteY3" fmla="*/ 1870075 h 2127250"/>
                  <a:gd name="connsiteX0" fmla="*/ 0 w 1402556"/>
                  <a:gd name="connsiteY0" fmla="*/ 120650 h 1974850"/>
                  <a:gd name="connsiteX1" fmla="*/ 1038225 w 1402556"/>
                  <a:gd name="connsiteY1" fmla="*/ 339725 h 1974850"/>
                  <a:gd name="connsiteX2" fmla="*/ 1238250 w 1402556"/>
                  <a:gd name="connsiteY2" fmla="*/ 1739900 h 1974850"/>
                  <a:gd name="connsiteX3" fmla="*/ 52387 w 1402556"/>
                  <a:gd name="connsiteY3" fmla="*/ 1749425 h 1974850"/>
                  <a:gd name="connsiteX0" fmla="*/ 0 w 1259681"/>
                  <a:gd name="connsiteY0" fmla="*/ 120650 h 1878012"/>
                  <a:gd name="connsiteX1" fmla="*/ 1038225 w 1259681"/>
                  <a:gd name="connsiteY1" fmla="*/ 339725 h 1878012"/>
                  <a:gd name="connsiteX2" fmla="*/ 1095375 w 1259681"/>
                  <a:gd name="connsiteY2" fmla="*/ 1454150 h 1878012"/>
                  <a:gd name="connsiteX3" fmla="*/ 52387 w 1259681"/>
                  <a:gd name="connsiteY3" fmla="*/ 1749425 h 1878012"/>
                  <a:gd name="connsiteX0" fmla="*/ 0 w 1297781"/>
                  <a:gd name="connsiteY0" fmla="*/ 120650 h 1878012"/>
                  <a:gd name="connsiteX1" fmla="*/ 1038225 w 1297781"/>
                  <a:gd name="connsiteY1" fmla="*/ 339725 h 1878012"/>
                  <a:gd name="connsiteX2" fmla="*/ 1133475 w 1297781"/>
                  <a:gd name="connsiteY2" fmla="*/ 1382713 h 1878012"/>
                  <a:gd name="connsiteX3" fmla="*/ 52387 w 1297781"/>
                  <a:gd name="connsiteY3" fmla="*/ 1749425 h 1878012"/>
                  <a:gd name="connsiteX0" fmla="*/ 0 w 1297781"/>
                  <a:gd name="connsiteY0" fmla="*/ 120650 h 1878012"/>
                  <a:gd name="connsiteX1" fmla="*/ 1038225 w 1297781"/>
                  <a:gd name="connsiteY1" fmla="*/ 334962 h 1878012"/>
                  <a:gd name="connsiteX2" fmla="*/ 1133475 w 1297781"/>
                  <a:gd name="connsiteY2" fmla="*/ 1382713 h 1878012"/>
                  <a:gd name="connsiteX3" fmla="*/ 52387 w 1297781"/>
                  <a:gd name="connsiteY3" fmla="*/ 1749425 h 1878012"/>
                  <a:gd name="connsiteX0" fmla="*/ 0 w 1297781"/>
                  <a:gd name="connsiteY0" fmla="*/ 120650 h 1939924"/>
                  <a:gd name="connsiteX1" fmla="*/ 1038225 w 1297781"/>
                  <a:gd name="connsiteY1" fmla="*/ 334962 h 1939924"/>
                  <a:gd name="connsiteX2" fmla="*/ 1133475 w 1297781"/>
                  <a:gd name="connsiteY2" fmla="*/ 1382713 h 1939924"/>
                  <a:gd name="connsiteX3" fmla="*/ 52387 w 1297781"/>
                  <a:gd name="connsiteY3" fmla="*/ 1749425 h 1939924"/>
                  <a:gd name="connsiteX0" fmla="*/ 0 w 1293019"/>
                  <a:gd name="connsiteY0" fmla="*/ 120650 h 1939924"/>
                  <a:gd name="connsiteX1" fmla="*/ 1038225 w 1293019"/>
                  <a:gd name="connsiteY1" fmla="*/ 334962 h 1939924"/>
                  <a:gd name="connsiteX2" fmla="*/ 1128713 w 1293019"/>
                  <a:gd name="connsiteY2" fmla="*/ 1373188 h 1939924"/>
                  <a:gd name="connsiteX3" fmla="*/ 52387 w 1293019"/>
                  <a:gd name="connsiteY3" fmla="*/ 1749425 h 1939924"/>
                  <a:gd name="connsiteX0" fmla="*/ 0 w 1293019"/>
                  <a:gd name="connsiteY0" fmla="*/ 163512 h 1982786"/>
                  <a:gd name="connsiteX1" fmla="*/ 1038225 w 1293019"/>
                  <a:gd name="connsiteY1" fmla="*/ 377824 h 1982786"/>
                  <a:gd name="connsiteX2" fmla="*/ 1128713 w 1293019"/>
                  <a:gd name="connsiteY2" fmla="*/ 1416050 h 1982786"/>
                  <a:gd name="connsiteX3" fmla="*/ 52387 w 1293019"/>
                  <a:gd name="connsiteY3" fmla="*/ 1792287 h 1982786"/>
                  <a:gd name="connsiteX0" fmla="*/ 0 w 1278732"/>
                  <a:gd name="connsiteY0" fmla="*/ 163512 h 1982786"/>
                  <a:gd name="connsiteX1" fmla="*/ 1038225 w 1278732"/>
                  <a:gd name="connsiteY1" fmla="*/ 377824 h 1982786"/>
                  <a:gd name="connsiteX2" fmla="*/ 1114426 w 1278732"/>
                  <a:gd name="connsiteY2" fmla="*/ 1425575 h 1982786"/>
                  <a:gd name="connsiteX3" fmla="*/ 52387 w 1278732"/>
                  <a:gd name="connsiteY3" fmla="*/ 1792287 h 1982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78732" h="1982786">
                    <a:moveTo>
                      <a:pt x="0" y="163512"/>
                    </a:moveTo>
                    <a:cubicBezTo>
                      <a:pt x="401637" y="0"/>
                      <a:pt x="852487" y="167480"/>
                      <a:pt x="1038225" y="377824"/>
                    </a:cubicBezTo>
                    <a:cubicBezTo>
                      <a:pt x="1223963" y="588168"/>
                      <a:pt x="1278732" y="1189831"/>
                      <a:pt x="1114426" y="1425575"/>
                    </a:cubicBezTo>
                    <a:cubicBezTo>
                      <a:pt x="950120" y="1661319"/>
                      <a:pt x="544115" y="1982786"/>
                      <a:pt x="52387" y="1792287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0" name="Figura a mano libera 139"/>
              <p:cNvSpPr/>
              <p:nvPr/>
            </p:nvSpPr>
            <p:spPr>
              <a:xfrm>
                <a:off x="2219327" y="3802067"/>
                <a:ext cx="2386012" cy="2522538"/>
              </a:xfrm>
              <a:custGeom>
                <a:avLst/>
                <a:gdLst>
                  <a:gd name="connsiteX0" fmla="*/ 0 w 2386012"/>
                  <a:gd name="connsiteY0" fmla="*/ 322263 h 2522538"/>
                  <a:gd name="connsiteX1" fmla="*/ 695325 w 2386012"/>
                  <a:gd name="connsiteY1" fmla="*/ 36513 h 2522538"/>
                  <a:gd name="connsiteX2" fmla="*/ 1485900 w 2386012"/>
                  <a:gd name="connsiteY2" fmla="*/ 103188 h 2522538"/>
                  <a:gd name="connsiteX3" fmla="*/ 2105025 w 2386012"/>
                  <a:gd name="connsiteY3" fmla="*/ 560388 h 2522538"/>
                  <a:gd name="connsiteX4" fmla="*/ 2381250 w 2386012"/>
                  <a:gd name="connsiteY4" fmla="*/ 1217613 h 2522538"/>
                  <a:gd name="connsiteX5" fmla="*/ 2133600 w 2386012"/>
                  <a:gd name="connsiteY5" fmla="*/ 1951038 h 2522538"/>
                  <a:gd name="connsiteX6" fmla="*/ 1571625 w 2386012"/>
                  <a:gd name="connsiteY6" fmla="*/ 2379663 h 2522538"/>
                  <a:gd name="connsiteX7" fmla="*/ 733425 w 2386012"/>
                  <a:gd name="connsiteY7" fmla="*/ 2503488 h 2522538"/>
                  <a:gd name="connsiteX8" fmla="*/ 76200 w 2386012"/>
                  <a:gd name="connsiteY8" fmla="*/ 2265363 h 2522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86012" h="2522538">
                    <a:moveTo>
                      <a:pt x="0" y="322263"/>
                    </a:moveTo>
                    <a:cubicBezTo>
                      <a:pt x="223837" y="197644"/>
                      <a:pt x="447675" y="73026"/>
                      <a:pt x="695325" y="36513"/>
                    </a:cubicBezTo>
                    <a:cubicBezTo>
                      <a:pt x="942975" y="0"/>
                      <a:pt x="1250950" y="15876"/>
                      <a:pt x="1485900" y="103188"/>
                    </a:cubicBezTo>
                    <a:cubicBezTo>
                      <a:pt x="1720850" y="190500"/>
                      <a:pt x="1955800" y="374651"/>
                      <a:pt x="2105025" y="560388"/>
                    </a:cubicBezTo>
                    <a:cubicBezTo>
                      <a:pt x="2254250" y="746125"/>
                      <a:pt x="2376488" y="985838"/>
                      <a:pt x="2381250" y="1217613"/>
                    </a:cubicBezTo>
                    <a:cubicBezTo>
                      <a:pt x="2386012" y="1449388"/>
                      <a:pt x="2268538" y="1757363"/>
                      <a:pt x="2133600" y="1951038"/>
                    </a:cubicBezTo>
                    <a:cubicBezTo>
                      <a:pt x="1998662" y="2144713"/>
                      <a:pt x="1804988" y="2287588"/>
                      <a:pt x="1571625" y="2379663"/>
                    </a:cubicBezTo>
                    <a:cubicBezTo>
                      <a:pt x="1338263" y="2471738"/>
                      <a:pt x="982662" y="2522538"/>
                      <a:pt x="733425" y="2503488"/>
                    </a:cubicBezTo>
                    <a:cubicBezTo>
                      <a:pt x="484188" y="2484438"/>
                      <a:pt x="280194" y="2374900"/>
                      <a:pt x="76200" y="226536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2" name="Figura a mano libera 141"/>
              <p:cNvSpPr/>
              <p:nvPr/>
            </p:nvSpPr>
            <p:spPr>
              <a:xfrm>
                <a:off x="223840" y="4221168"/>
                <a:ext cx="1319212" cy="1820862"/>
              </a:xfrm>
              <a:custGeom>
                <a:avLst/>
                <a:gdLst>
                  <a:gd name="connsiteX0" fmla="*/ 1166812 w 1319212"/>
                  <a:gd name="connsiteY0" fmla="*/ 84137 h 1820862"/>
                  <a:gd name="connsiteX1" fmla="*/ 919162 w 1319212"/>
                  <a:gd name="connsiteY1" fmla="*/ 17462 h 1820862"/>
                  <a:gd name="connsiteX2" fmla="*/ 376237 w 1319212"/>
                  <a:gd name="connsiteY2" fmla="*/ 188912 h 1820862"/>
                  <a:gd name="connsiteX3" fmla="*/ 42862 w 1319212"/>
                  <a:gd name="connsiteY3" fmla="*/ 693737 h 1820862"/>
                  <a:gd name="connsiteX4" fmla="*/ 119062 w 1319212"/>
                  <a:gd name="connsiteY4" fmla="*/ 1331912 h 1820862"/>
                  <a:gd name="connsiteX5" fmla="*/ 414337 w 1319212"/>
                  <a:gd name="connsiteY5" fmla="*/ 1636712 h 1820862"/>
                  <a:gd name="connsiteX6" fmla="*/ 652462 w 1319212"/>
                  <a:gd name="connsiteY6" fmla="*/ 1779587 h 1820862"/>
                  <a:gd name="connsiteX7" fmla="*/ 966787 w 1319212"/>
                  <a:gd name="connsiteY7" fmla="*/ 1808162 h 1820862"/>
                  <a:gd name="connsiteX8" fmla="*/ 1319212 w 1319212"/>
                  <a:gd name="connsiteY8" fmla="*/ 1703387 h 1820862"/>
                  <a:gd name="connsiteX0" fmla="*/ 1166812 w 1319212"/>
                  <a:gd name="connsiteY0" fmla="*/ 84137 h 1820862"/>
                  <a:gd name="connsiteX1" fmla="*/ 919162 w 1319212"/>
                  <a:gd name="connsiteY1" fmla="*/ 17462 h 1820862"/>
                  <a:gd name="connsiteX2" fmla="*/ 376237 w 1319212"/>
                  <a:gd name="connsiteY2" fmla="*/ 188912 h 1820862"/>
                  <a:gd name="connsiteX3" fmla="*/ 42862 w 1319212"/>
                  <a:gd name="connsiteY3" fmla="*/ 693737 h 1820862"/>
                  <a:gd name="connsiteX4" fmla="*/ 119062 w 1319212"/>
                  <a:gd name="connsiteY4" fmla="*/ 1331912 h 1820862"/>
                  <a:gd name="connsiteX5" fmla="*/ 414337 w 1319212"/>
                  <a:gd name="connsiteY5" fmla="*/ 1665287 h 1820862"/>
                  <a:gd name="connsiteX6" fmla="*/ 652462 w 1319212"/>
                  <a:gd name="connsiteY6" fmla="*/ 1779587 h 1820862"/>
                  <a:gd name="connsiteX7" fmla="*/ 966787 w 1319212"/>
                  <a:gd name="connsiteY7" fmla="*/ 1808162 h 1820862"/>
                  <a:gd name="connsiteX8" fmla="*/ 1319212 w 1319212"/>
                  <a:gd name="connsiteY8" fmla="*/ 1703387 h 1820862"/>
                  <a:gd name="connsiteX0" fmla="*/ 1166812 w 1319212"/>
                  <a:gd name="connsiteY0" fmla="*/ 84137 h 1820862"/>
                  <a:gd name="connsiteX1" fmla="*/ 862012 w 1319212"/>
                  <a:gd name="connsiteY1" fmla="*/ 17462 h 1820862"/>
                  <a:gd name="connsiteX2" fmla="*/ 376237 w 1319212"/>
                  <a:gd name="connsiteY2" fmla="*/ 188912 h 1820862"/>
                  <a:gd name="connsiteX3" fmla="*/ 42862 w 1319212"/>
                  <a:gd name="connsiteY3" fmla="*/ 693737 h 1820862"/>
                  <a:gd name="connsiteX4" fmla="*/ 119062 w 1319212"/>
                  <a:gd name="connsiteY4" fmla="*/ 1331912 h 1820862"/>
                  <a:gd name="connsiteX5" fmla="*/ 414337 w 1319212"/>
                  <a:gd name="connsiteY5" fmla="*/ 1665287 h 1820862"/>
                  <a:gd name="connsiteX6" fmla="*/ 652462 w 1319212"/>
                  <a:gd name="connsiteY6" fmla="*/ 1779587 h 1820862"/>
                  <a:gd name="connsiteX7" fmla="*/ 966787 w 1319212"/>
                  <a:gd name="connsiteY7" fmla="*/ 1808162 h 1820862"/>
                  <a:gd name="connsiteX8" fmla="*/ 1319212 w 1319212"/>
                  <a:gd name="connsiteY8" fmla="*/ 1703387 h 1820862"/>
                  <a:gd name="connsiteX0" fmla="*/ 1166812 w 1319212"/>
                  <a:gd name="connsiteY0" fmla="*/ 84137 h 1820862"/>
                  <a:gd name="connsiteX1" fmla="*/ 862012 w 1319212"/>
                  <a:gd name="connsiteY1" fmla="*/ 17462 h 1820862"/>
                  <a:gd name="connsiteX2" fmla="*/ 376237 w 1319212"/>
                  <a:gd name="connsiteY2" fmla="*/ 188912 h 1820862"/>
                  <a:gd name="connsiteX3" fmla="*/ 42862 w 1319212"/>
                  <a:gd name="connsiteY3" fmla="*/ 693737 h 1820862"/>
                  <a:gd name="connsiteX4" fmla="*/ 119062 w 1319212"/>
                  <a:gd name="connsiteY4" fmla="*/ 1331912 h 1820862"/>
                  <a:gd name="connsiteX5" fmla="*/ 357187 w 1319212"/>
                  <a:gd name="connsiteY5" fmla="*/ 1636712 h 1820862"/>
                  <a:gd name="connsiteX6" fmla="*/ 652462 w 1319212"/>
                  <a:gd name="connsiteY6" fmla="*/ 1779587 h 1820862"/>
                  <a:gd name="connsiteX7" fmla="*/ 966787 w 1319212"/>
                  <a:gd name="connsiteY7" fmla="*/ 1808162 h 1820862"/>
                  <a:gd name="connsiteX8" fmla="*/ 1319212 w 1319212"/>
                  <a:gd name="connsiteY8" fmla="*/ 1703387 h 1820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19212" h="1820862">
                    <a:moveTo>
                      <a:pt x="1166812" y="84137"/>
                    </a:moveTo>
                    <a:cubicBezTo>
                      <a:pt x="1108868" y="42068"/>
                      <a:pt x="993774" y="0"/>
                      <a:pt x="862012" y="17462"/>
                    </a:cubicBezTo>
                    <a:cubicBezTo>
                      <a:pt x="730250" y="34924"/>
                      <a:pt x="512762" y="76200"/>
                      <a:pt x="376237" y="188912"/>
                    </a:cubicBezTo>
                    <a:cubicBezTo>
                      <a:pt x="239712" y="301625"/>
                      <a:pt x="85725" y="503237"/>
                      <a:pt x="42862" y="693737"/>
                    </a:cubicBezTo>
                    <a:cubicBezTo>
                      <a:pt x="0" y="884237"/>
                      <a:pt x="66675" y="1174750"/>
                      <a:pt x="119062" y="1331912"/>
                    </a:cubicBezTo>
                    <a:cubicBezTo>
                      <a:pt x="171450" y="1489075"/>
                      <a:pt x="268287" y="1562100"/>
                      <a:pt x="357187" y="1636712"/>
                    </a:cubicBezTo>
                    <a:cubicBezTo>
                      <a:pt x="446087" y="1711325"/>
                      <a:pt x="550862" y="1751012"/>
                      <a:pt x="652462" y="1779587"/>
                    </a:cubicBezTo>
                    <a:cubicBezTo>
                      <a:pt x="754062" y="1808162"/>
                      <a:pt x="855662" y="1820862"/>
                      <a:pt x="966787" y="1808162"/>
                    </a:cubicBezTo>
                    <a:cubicBezTo>
                      <a:pt x="1077912" y="1795462"/>
                      <a:pt x="1198562" y="1749424"/>
                      <a:pt x="1319212" y="1703387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8" name="Gruppo 97"/>
          <p:cNvGrpSpPr/>
          <p:nvPr/>
        </p:nvGrpSpPr>
        <p:grpSpPr>
          <a:xfrm>
            <a:off x="3129620" y="3899197"/>
            <a:ext cx="1472684" cy="447734"/>
            <a:chOff x="5353056" y="3638551"/>
            <a:chExt cx="1472684" cy="447734"/>
          </a:xfrm>
        </p:grpSpPr>
        <p:sp>
          <p:nvSpPr>
            <p:cNvPr id="92" name="Ovale 91"/>
            <p:cNvSpPr/>
            <p:nvPr/>
          </p:nvSpPr>
          <p:spPr>
            <a:xfrm>
              <a:off x="5781676" y="3719513"/>
              <a:ext cx="566737" cy="300037"/>
            </a:xfrm>
            <a:prstGeom prst="ellipse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Ovale 69"/>
            <p:cNvSpPr/>
            <p:nvPr/>
          </p:nvSpPr>
          <p:spPr>
            <a:xfrm rot="10800000">
              <a:off x="5690906" y="3801838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Ovale 70"/>
            <p:cNvSpPr/>
            <p:nvPr/>
          </p:nvSpPr>
          <p:spPr>
            <a:xfrm rot="10800000">
              <a:off x="6314810" y="3811358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0" name="CasellaDiTesto 89"/>
            <p:cNvSpPr txBox="1"/>
            <p:nvPr/>
          </p:nvSpPr>
          <p:spPr>
            <a:xfrm>
              <a:off x="5872167" y="3638551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K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  <p:sp>
          <p:nvSpPr>
            <p:cNvPr id="94" name="CasellaDiTesto 93"/>
            <p:cNvSpPr txBox="1"/>
            <p:nvPr/>
          </p:nvSpPr>
          <p:spPr>
            <a:xfrm>
              <a:off x="6419860" y="3686175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u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  <p:sp>
          <p:nvSpPr>
            <p:cNvPr id="96" name="CasellaDiTesto 95"/>
            <p:cNvSpPr txBox="1"/>
            <p:nvPr/>
          </p:nvSpPr>
          <p:spPr>
            <a:xfrm>
              <a:off x="5353056" y="3671889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u</a:t>
              </a:r>
              <a:r>
                <a:rPr lang="it-IT" sz="2000" baseline="-25000" dirty="0" smtClean="0"/>
                <a:t>1</a:t>
              </a:r>
              <a:endParaRPr lang="it-IT" sz="2000" baseline="-25000" dirty="0"/>
            </a:p>
          </p:txBody>
        </p:sp>
      </p:grpSp>
      <p:cxnSp>
        <p:nvCxnSpPr>
          <p:cNvPr id="108" name="Connettore 7 107"/>
          <p:cNvCxnSpPr/>
          <p:nvPr/>
        </p:nvCxnSpPr>
        <p:spPr>
          <a:xfrm rot="5400000">
            <a:off x="2685912" y="3496389"/>
            <a:ext cx="991009" cy="876433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o 241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0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Connettore 1 28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Connettore 1 27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7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2" name="Connettore 1 26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Connettore 1 26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0" name="Connettore 1 259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Connettore 1 26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4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5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4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2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248" name="Connettore 1 24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1 248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7" name="Connettore 1 246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o 350"/>
          <p:cNvGrpSpPr/>
          <p:nvPr/>
        </p:nvGrpSpPr>
        <p:grpSpPr>
          <a:xfrm>
            <a:off x="2852733" y="2032035"/>
            <a:ext cx="2725212" cy="1771968"/>
            <a:chOff x="2852733" y="1385629"/>
            <a:chExt cx="2725212" cy="1771968"/>
          </a:xfrm>
        </p:grpSpPr>
        <p:grpSp>
          <p:nvGrpSpPr>
            <p:cNvPr id="30" name="Gruppo 68"/>
            <p:cNvGrpSpPr>
              <a:grpSpLocks noChangeAspect="1"/>
            </p:cNvGrpSpPr>
            <p:nvPr/>
          </p:nvGrpSpPr>
          <p:grpSpPr>
            <a:xfrm>
              <a:off x="3152502" y="1385629"/>
              <a:ext cx="2101109" cy="1440000"/>
              <a:chOff x="4871778" y="3581137"/>
              <a:chExt cx="3910272" cy="2655701"/>
            </a:xfrm>
          </p:grpSpPr>
          <p:sp>
            <p:nvSpPr>
              <p:cNvPr id="143" name="Ovale 142"/>
              <p:cNvSpPr/>
              <p:nvPr/>
            </p:nvSpPr>
            <p:spPr>
              <a:xfrm rot="9047765">
                <a:off x="6275324" y="5342499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4" name="Ovale 143"/>
              <p:cNvSpPr/>
              <p:nvPr/>
            </p:nvSpPr>
            <p:spPr>
              <a:xfrm rot="10800000">
                <a:off x="7208844" y="5309168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5" name="Ovale 144"/>
              <p:cNvSpPr/>
              <p:nvPr/>
            </p:nvSpPr>
            <p:spPr>
              <a:xfrm rot="9889137">
                <a:off x="6717812" y="4050735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6" name="Ovale 145"/>
              <p:cNvSpPr/>
              <p:nvPr/>
            </p:nvSpPr>
            <p:spPr>
              <a:xfrm rot="10800000">
                <a:off x="5972879" y="4570956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7" name="Ovale 146"/>
              <p:cNvSpPr/>
              <p:nvPr/>
            </p:nvSpPr>
            <p:spPr>
              <a:xfrm rot="10800000">
                <a:off x="7532797" y="4570956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48" name="Connettore 1 147"/>
              <p:cNvCxnSpPr>
                <a:stCxn id="144" idx="6"/>
                <a:endCxn id="146" idx="1"/>
              </p:cNvCxnSpPr>
              <p:nvPr/>
            </p:nvCxnSpPr>
            <p:spPr>
              <a:xfrm flipH="1" flipV="1">
                <a:off x="6139312" y="4722831"/>
                <a:ext cx="1069532" cy="675303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nettore 1 148"/>
              <p:cNvCxnSpPr>
                <a:stCxn id="143" idx="3"/>
                <a:endCxn id="145" idx="7"/>
              </p:cNvCxnSpPr>
              <p:nvPr/>
            </p:nvCxnSpPr>
            <p:spPr>
              <a:xfrm flipV="1">
                <a:off x="6399357" y="4216889"/>
                <a:ext cx="367469" cy="112897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nettore 1 149"/>
              <p:cNvCxnSpPr>
                <a:stCxn id="147" idx="7"/>
                <a:endCxn id="143" idx="2"/>
              </p:cNvCxnSpPr>
              <p:nvPr/>
            </p:nvCxnSpPr>
            <p:spPr>
              <a:xfrm flipH="1">
                <a:off x="6457921" y="4722831"/>
                <a:ext cx="1103432" cy="665227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Connettore 1 150"/>
              <p:cNvCxnSpPr>
                <a:stCxn id="144" idx="4"/>
                <a:endCxn id="145" idx="1"/>
              </p:cNvCxnSpPr>
              <p:nvPr/>
            </p:nvCxnSpPr>
            <p:spPr>
              <a:xfrm flipH="1" flipV="1">
                <a:off x="6899893" y="4183942"/>
                <a:ext cx="406446" cy="1125226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onnettore 1 151"/>
              <p:cNvCxnSpPr>
                <a:stCxn id="146" idx="2"/>
                <a:endCxn id="147" idx="6"/>
              </p:cNvCxnSpPr>
              <p:nvPr/>
            </p:nvCxnSpPr>
            <p:spPr>
              <a:xfrm>
                <a:off x="6167868" y="4659923"/>
                <a:ext cx="1364929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onnettore 1 152"/>
              <p:cNvCxnSpPr>
                <a:stCxn id="144" idx="7"/>
                <a:endCxn id="143" idx="1"/>
              </p:cNvCxnSpPr>
              <p:nvPr/>
            </p:nvCxnSpPr>
            <p:spPr>
              <a:xfrm flipH="1" flipV="1">
                <a:off x="6466631" y="5455683"/>
                <a:ext cx="770769" cy="536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ttore 1 153"/>
              <p:cNvCxnSpPr>
                <a:stCxn id="143" idx="4"/>
                <a:endCxn id="146" idx="0"/>
              </p:cNvCxnSpPr>
              <p:nvPr/>
            </p:nvCxnSpPr>
            <p:spPr>
              <a:xfrm flipH="1" flipV="1">
                <a:off x="6070373" y="4748889"/>
                <a:ext cx="254876" cy="60491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onnettore 1 154"/>
              <p:cNvCxnSpPr>
                <a:stCxn id="146" idx="3"/>
                <a:endCxn id="145" idx="6"/>
              </p:cNvCxnSpPr>
              <p:nvPr/>
            </p:nvCxnSpPr>
            <p:spPr>
              <a:xfrm flipV="1">
                <a:off x="6139312" y="4163000"/>
                <a:ext cx="581902" cy="434014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ttore 1 155"/>
              <p:cNvCxnSpPr>
                <a:stCxn id="145" idx="2"/>
                <a:endCxn id="147" idx="5"/>
              </p:cNvCxnSpPr>
              <p:nvPr/>
            </p:nvCxnSpPr>
            <p:spPr>
              <a:xfrm>
                <a:off x="6909399" y="4116404"/>
                <a:ext cx="651954" cy="48061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ttore 1 156"/>
              <p:cNvCxnSpPr>
                <a:stCxn id="144" idx="3"/>
                <a:endCxn id="147" idx="0"/>
              </p:cNvCxnSpPr>
              <p:nvPr/>
            </p:nvCxnSpPr>
            <p:spPr>
              <a:xfrm flipV="1">
                <a:off x="7375278" y="4748889"/>
                <a:ext cx="255014" cy="586337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Ovale 157"/>
              <p:cNvSpPr/>
              <p:nvPr/>
            </p:nvSpPr>
            <p:spPr>
              <a:xfrm rot="10800000">
                <a:off x="5031462" y="5312355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9" name="Ovale 158"/>
              <p:cNvSpPr/>
              <p:nvPr/>
            </p:nvSpPr>
            <p:spPr>
              <a:xfrm rot="10800000">
                <a:off x="8390938" y="5312355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60" name="Connettore 1 159"/>
              <p:cNvCxnSpPr>
                <a:stCxn id="146" idx="7"/>
                <a:endCxn id="158" idx="3"/>
              </p:cNvCxnSpPr>
              <p:nvPr/>
            </p:nvCxnSpPr>
            <p:spPr>
              <a:xfrm flipH="1">
                <a:off x="5197896" y="4722831"/>
                <a:ext cx="803539" cy="615582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onnettore 1 160"/>
              <p:cNvCxnSpPr>
                <a:stCxn id="158" idx="1"/>
                <a:endCxn id="143" idx="6"/>
              </p:cNvCxnSpPr>
              <p:nvPr/>
            </p:nvCxnSpPr>
            <p:spPr>
              <a:xfrm>
                <a:off x="5197896" y="5464231"/>
                <a:ext cx="1089821" cy="10644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ttore 1 161"/>
              <p:cNvCxnSpPr>
                <a:stCxn id="144" idx="1"/>
                <a:endCxn id="159" idx="7"/>
              </p:cNvCxnSpPr>
              <p:nvPr/>
            </p:nvCxnSpPr>
            <p:spPr>
              <a:xfrm>
                <a:off x="7375278" y="5461043"/>
                <a:ext cx="1044216" cy="3188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ttore 1 162"/>
              <p:cNvCxnSpPr>
                <a:stCxn id="159" idx="5"/>
                <a:endCxn id="147" idx="1"/>
              </p:cNvCxnSpPr>
              <p:nvPr/>
            </p:nvCxnSpPr>
            <p:spPr>
              <a:xfrm flipH="1" flipV="1">
                <a:off x="7699230" y="4722831"/>
                <a:ext cx="720263" cy="61558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Figura a mano libera 163"/>
              <p:cNvSpPr/>
              <p:nvPr/>
            </p:nvSpPr>
            <p:spPr>
              <a:xfrm>
                <a:off x="5146365" y="5487594"/>
                <a:ext cx="2179478" cy="296167"/>
              </a:xfrm>
              <a:custGeom>
                <a:avLst/>
                <a:gdLst>
                  <a:gd name="connsiteX0" fmla="*/ 0 w 1624012"/>
                  <a:gd name="connsiteY0" fmla="*/ 9525 h 239713"/>
                  <a:gd name="connsiteX1" fmla="*/ 919162 w 1624012"/>
                  <a:gd name="connsiteY1" fmla="*/ 238125 h 239713"/>
                  <a:gd name="connsiteX2" fmla="*/ 1624012 w 1624012"/>
                  <a:gd name="connsiteY2" fmla="*/ 0 h 239713"/>
                  <a:gd name="connsiteX0" fmla="*/ 0 w 1624012"/>
                  <a:gd name="connsiteY0" fmla="*/ 9525 h 239713"/>
                  <a:gd name="connsiteX1" fmla="*/ 795337 w 1624012"/>
                  <a:gd name="connsiteY1" fmla="*/ 238125 h 239713"/>
                  <a:gd name="connsiteX2" fmla="*/ 1624012 w 1624012"/>
                  <a:gd name="connsiteY2" fmla="*/ 0 h 239713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9725" h="239712">
                    <a:moveTo>
                      <a:pt x="0" y="9525"/>
                    </a:moveTo>
                    <a:cubicBezTo>
                      <a:pt x="271858" y="167481"/>
                      <a:pt x="512763" y="239712"/>
                      <a:pt x="781050" y="238125"/>
                    </a:cubicBezTo>
                    <a:cubicBezTo>
                      <a:pt x="1049337" y="236538"/>
                      <a:pt x="1392634" y="118269"/>
                      <a:pt x="1609725" y="0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5" name="Figura a mano libera 164"/>
              <p:cNvSpPr/>
              <p:nvPr/>
            </p:nvSpPr>
            <p:spPr>
              <a:xfrm>
                <a:off x="6352170" y="5499362"/>
                <a:ext cx="2179478" cy="296167"/>
              </a:xfrm>
              <a:custGeom>
                <a:avLst/>
                <a:gdLst>
                  <a:gd name="connsiteX0" fmla="*/ 0 w 1624012"/>
                  <a:gd name="connsiteY0" fmla="*/ 9525 h 239713"/>
                  <a:gd name="connsiteX1" fmla="*/ 919162 w 1624012"/>
                  <a:gd name="connsiteY1" fmla="*/ 238125 h 239713"/>
                  <a:gd name="connsiteX2" fmla="*/ 1624012 w 1624012"/>
                  <a:gd name="connsiteY2" fmla="*/ 0 h 239713"/>
                  <a:gd name="connsiteX0" fmla="*/ 0 w 1624012"/>
                  <a:gd name="connsiteY0" fmla="*/ 9525 h 239713"/>
                  <a:gd name="connsiteX1" fmla="*/ 795337 w 1624012"/>
                  <a:gd name="connsiteY1" fmla="*/ 238125 h 239713"/>
                  <a:gd name="connsiteX2" fmla="*/ 1624012 w 1624012"/>
                  <a:gd name="connsiteY2" fmla="*/ 0 h 239713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9725" h="239712">
                    <a:moveTo>
                      <a:pt x="0" y="9525"/>
                    </a:moveTo>
                    <a:cubicBezTo>
                      <a:pt x="271858" y="167481"/>
                      <a:pt x="512763" y="239712"/>
                      <a:pt x="781050" y="238125"/>
                    </a:cubicBezTo>
                    <a:cubicBezTo>
                      <a:pt x="1049337" y="236538"/>
                      <a:pt x="1392634" y="118269"/>
                      <a:pt x="1609725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6" name="Figura a mano libera 165"/>
              <p:cNvSpPr/>
              <p:nvPr/>
            </p:nvSpPr>
            <p:spPr>
              <a:xfrm>
                <a:off x="5120572" y="5499362"/>
                <a:ext cx="3404628" cy="737476"/>
              </a:xfrm>
              <a:custGeom>
                <a:avLst/>
                <a:gdLst>
                  <a:gd name="connsiteX0" fmla="*/ 0 w 2514600"/>
                  <a:gd name="connsiteY0" fmla="*/ 0 h 596899"/>
                  <a:gd name="connsiteX1" fmla="*/ 571500 w 2514600"/>
                  <a:gd name="connsiteY1" fmla="*/ 476250 h 596899"/>
                  <a:gd name="connsiteX2" fmla="*/ 1685925 w 2514600"/>
                  <a:gd name="connsiteY2" fmla="*/ 519112 h 596899"/>
                  <a:gd name="connsiteX3" fmla="*/ 2514600 w 2514600"/>
                  <a:gd name="connsiteY3" fmla="*/ 9525 h 596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4600" h="596899">
                    <a:moveTo>
                      <a:pt x="0" y="0"/>
                    </a:moveTo>
                    <a:cubicBezTo>
                      <a:pt x="145256" y="194865"/>
                      <a:pt x="290513" y="389731"/>
                      <a:pt x="571500" y="476250"/>
                    </a:cubicBezTo>
                    <a:cubicBezTo>
                      <a:pt x="852487" y="562769"/>
                      <a:pt x="1362075" y="596899"/>
                      <a:pt x="1685925" y="519112"/>
                    </a:cubicBezTo>
                    <a:cubicBezTo>
                      <a:pt x="2009775" y="441325"/>
                      <a:pt x="2262187" y="225425"/>
                      <a:pt x="2514600" y="9525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7" name="Figura a mano libera 166"/>
              <p:cNvSpPr/>
              <p:nvPr/>
            </p:nvSpPr>
            <p:spPr>
              <a:xfrm>
                <a:off x="5102302" y="3970471"/>
                <a:ext cx="1649655" cy="1328831"/>
              </a:xfrm>
              <a:custGeom>
                <a:avLst/>
                <a:gdLst>
                  <a:gd name="connsiteX0" fmla="*/ 23019 w 1218407"/>
                  <a:gd name="connsiteY0" fmla="*/ 1075531 h 1075531"/>
                  <a:gd name="connsiteX1" fmla="*/ 13494 w 1218407"/>
                  <a:gd name="connsiteY1" fmla="*/ 765968 h 1075531"/>
                  <a:gd name="connsiteX2" fmla="*/ 103982 w 1218407"/>
                  <a:gd name="connsiteY2" fmla="*/ 432593 h 1075531"/>
                  <a:gd name="connsiteX3" fmla="*/ 356394 w 1218407"/>
                  <a:gd name="connsiteY3" fmla="*/ 142081 h 1075531"/>
                  <a:gd name="connsiteX4" fmla="*/ 823119 w 1218407"/>
                  <a:gd name="connsiteY4" fmla="*/ 8731 h 1075531"/>
                  <a:gd name="connsiteX5" fmla="*/ 1218407 w 1218407"/>
                  <a:gd name="connsiteY5" fmla="*/ 89693 h 1075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8407" h="1075531">
                    <a:moveTo>
                      <a:pt x="23019" y="1075531"/>
                    </a:moveTo>
                    <a:cubicBezTo>
                      <a:pt x="11509" y="974327"/>
                      <a:pt x="0" y="873124"/>
                      <a:pt x="13494" y="765968"/>
                    </a:cubicBezTo>
                    <a:cubicBezTo>
                      <a:pt x="26988" y="658812"/>
                      <a:pt x="46832" y="536574"/>
                      <a:pt x="103982" y="432593"/>
                    </a:cubicBezTo>
                    <a:cubicBezTo>
                      <a:pt x="161132" y="328612"/>
                      <a:pt x="236538" y="212725"/>
                      <a:pt x="356394" y="142081"/>
                    </a:cubicBezTo>
                    <a:cubicBezTo>
                      <a:pt x="476250" y="71437"/>
                      <a:pt x="679450" y="17462"/>
                      <a:pt x="823119" y="8731"/>
                    </a:cubicBezTo>
                    <a:cubicBezTo>
                      <a:pt x="966788" y="0"/>
                      <a:pt x="1092597" y="44846"/>
                      <a:pt x="1218407" y="8969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8" name="Figura a mano libera 167"/>
              <p:cNvSpPr/>
              <p:nvPr/>
            </p:nvSpPr>
            <p:spPr>
              <a:xfrm flipH="1">
                <a:off x="6869097" y="3976356"/>
                <a:ext cx="1649655" cy="1328831"/>
              </a:xfrm>
              <a:custGeom>
                <a:avLst/>
                <a:gdLst>
                  <a:gd name="connsiteX0" fmla="*/ 23019 w 1218407"/>
                  <a:gd name="connsiteY0" fmla="*/ 1075531 h 1075531"/>
                  <a:gd name="connsiteX1" fmla="*/ 13494 w 1218407"/>
                  <a:gd name="connsiteY1" fmla="*/ 765968 h 1075531"/>
                  <a:gd name="connsiteX2" fmla="*/ 103982 w 1218407"/>
                  <a:gd name="connsiteY2" fmla="*/ 432593 h 1075531"/>
                  <a:gd name="connsiteX3" fmla="*/ 356394 w 1218407"/>
                  <a:gd name="connsiteY3" fmla="*/ 142081 h 1075531"/>
                  <a:gd name="connsiteX4" fmla="*/ 823119 w 1218407"/>
                  <a:gd name="connsiteY4" fmla="*/ 8731 h 1075531"/>
                  <a:gd name="connsiteX5" fmla="*/ 1218407 w 1218407"/>
                  <a:gd name="connsiteY5" fmla="*/ 89693 h 1075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8407" h="1075531">
                    <a:moveTo>
                      <a:pt x="23019" y="1075531"/>
                    </a:moveTo>
                    <a:cubicBezTo>
                      <a:pt x="11509" y="974327"/>
                      <a:pt x="0" y="873124"/>
                      <a:pt x="13494" y="765968"/>
                    </a:cubicBezTo>
                    <a:cubicBezTo>
                      <a:pt x="26988" y="658812"/>
                      <a:pt x="46832" y="536574"/>
                      <a:pt x="103982" y="432593"/>
                    </a:cubicBezTo>
                    <a:cubicBezTo>
                      <a:pt x="161132" y="328612"/>
                      <a:pt x="236538" y="212725"/>
                      <a:pt x="356394" y="142081"/>
                    </a:cubicBezTo>
                    <a:cubicBezTo>
                      <a:pt x="476250" y="71437"/>
                      <a:pt x="679450" y="17462"/>
                      <a:pt x="823119" y="8731"/>
                    </a:cubicBezTo>
                    <a:cubicBezTo>
                      <a:pt x="966788" y="0"/>
                      <a:pt x="1092597" y="44846"/>
                      <a:pt x="1218407" y="8969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9" name="Figura a mano libera 168"/>
              <p:cNvSpPr/>
              <p:nvPr/>
            </p:nvSpPr>
            <p:spPr>
              <a:xfrm>
                <a:off x="6058239" y="3581137"/>
                <a:ext cx="2723811" cy="1771122"/>
              </a:xfrm>
              <a:custGeom>
                <a:avLst/>
                <a:gdLst>
                  <a:gd name="connsiteX0" fmla="*/ 0 w 2051844"/>
                  <a:gd name="connsiteY0" fmla="*/ 782637 h 1425575"/>
                  <a:gd name="connsiteX1" fmla="*/ 357188 w 2051844"/>
                  <a:gd name="connsiteY1" fmla="*/ 187325 h 1425575"/>
                  <a:gd name="connsiteX2" fmla="*/ 1138238 w 2051844"/>
                  <a:gd name="connsiteY2" fmla="*/ 53975 h 1425575"/>
                  <a:gd name="connsiteX3" fmla="*/ 1933575 w 2051844"/>
                  <a:gd name="connsiteY3" fmla="*/ 511175 h 1425575"/>
                  <a:gd name="connsiteX4" fmla="*/ 1847850 w 2051844"/>
                  <a:gd name="connsiteY4" fmla="*/ 1425575 h 1425575"/>
                  <a:gd name="connsiteX0" fmla="*/ 0 w 2004219"/>
                  <a:gd name="connsiteY0" fmla="*/ 777081 h 1420019"/>
                  <a:gd name="connsiteX1" fmla="*/ 357188 w 2004219"/>
                  <a:gd name="connsiteY1" fmla="*/ 181769 h 1420019"/>
                  <a:gd name="connsiteX2" fmla="*/ 1138238 w 2004219"/>
                  <a:gd name="connsiteY2" fmla="*/ 48419 h 1420019"/>
                  <a:gd name="connsiteX3" fmla="*/ 1885950 w 2004219"/>
                  <a:gd name="connsiteY3" fmla="*/ 472282 h 1420019"/>
                  <a:gd name="connsiteX4" fmla="*/ 1847850 w 2004219"/>
                  <a:gd name="connsiteY4" fmla="*/ 1420019 h 1420019"/>
                  <a:gd name="connsiteX0" fmla="*/ 0 w 2004219"/>
                  <a:gd name="connsiteY0" fmla="*/ 776287 h 1419225"/>
                  <a:gd name="connsiteX1" fmla="*/ 381001 w 2004219"/>
                  <a:gd name="connsiteY1" fmla="*/ 185737 h 1419225"/>
                  <a:gd name="connsiteX2" fmla="*/ 1138238 w 2004219"/>
                  <a:gd name="connsiteY2" fmla="*/ 47625 h 1419225"/>
                  <a:gd name="connsiteX3" fmla="*/ 1885950 w 2004219"/>
                  <a:gd name="connsiteY3" fmla="*/ 471488 h 1419225"/>
                  <a:gd name="connsiteX4" fmla="*/ 1847850 w 2004219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71662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519113 h 1419225"/>
                  <a:gd name="connsiteX4" fmla="*/ 1847850 w 2011760"/>
                  <a:gd name="connsiteY4" fmla="*/ 1419225 h 1419225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1760" h="1433513">
                    <a:moveTo>
                      <a:pt x="0" y="790575"/>
                    </a:moveTo>
                    <a:cubicBezTo>
                      <a:pt x="83741" y="553641"/>
                      <a:pt x="192088" y="323850"/>
                      <a:pt x="381001" y="200025"/>
                    </a:cubicBezTo>
                    <a:cubicBezTo>
                      <a:pt x="569914" y="76200"/>
                      <a:pt x="882650" y="0"/>
                      <a:pt x="1133475" y="47625"/>
                    </a:cubicBezTo>
                    <a:cubicBezTo>
                      <a:pt x="1379538" y="66675"/>
                      <a:pt x="1796257" y="338139"/>
                      <a:pt x="1885950" y="533401"/>
                    </a:cubicBezTo>
                    <a:cubicBezTo>
                      <a:pt x="2004219" y="762001"/>
                      <a:pt x="2011760" y="1100138"/>
                      <a:pt x="1847850" y="143351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0" name="Figura a mano libera 169"/>
              <p:cNvSpPr/>
              <p:nvPr/>
            </p:nvSpPr>
            <p:spPr>
              <a:xfrm flipH="1">
                <a:off x="4871778" y="3604673"/>
                <a:ext cx="2723811" cy="1771122"/>
              </a:xfrm>
              <a:custGeom>
                <a:avLst/>
                <a:gdLst>
                  <a:gd name="connsiteX0" fmla="*/ 0 w 2051844"/>
                  <a:gd name="connsiteY0" fmla="*/ 782637 h 1425575"/>
                  <a:gd name="connsiteX1" fmla="*/ 357188 w 2051844"/>
                  <a:gd name="connsiteY1" fmla="*/ 187325 h 1425575"/>
                  <a:gd name="connsiteX2" fmla="*/ 1138238 w 2051844"/>
                  <a:gd name="connsiteY2" fmla="*/ 53975 h 1425575"/>
                  <a:gd name="connsiteX3" fmla="*/ 1933575 w 2051844"/>
                  <a:gd name="connsiteY3" fmla="*/ 511175 h 1425575"/>
                  <a:gd name="connsiteX4" fmla="*/ 1847850 w 2051844"/>
                  <a:gd name="connsiteY4" fmla="*/ 1425575 h 1425575"/>
                  <a:gd name="connsiteX0" fmla="*/ 0 w 2004219"/>
                  <a:gd name="connsiteY0" fmla="*/ 777081 h 1420019"/>
                  <a:gd name="connsiteX1" fmla="*/ 357188 w 2004219"/>
                  <a:gd name="connsiteY1" fmla="*/ 181769 h 1420019"/>
                  <a:gd name="connsiteX2" fmla="*/ 1138238 w 2004219"/>
                  <a:gd name="connsiteY2" fmla="*/ 48419 h 1420019"/>
                  <a:gd name="connsiteX3" fmla="*/ 1885950 w 2004219"/>
                  <a:gd name="connsiteY3" fmla="*/ 472282 h 1420019"/>
                  <a:gd name="connsiteX4" fmla="*/ 1847850 w 2004219"/>
                  <a:gd name="connsiteY4" fmla="*/ 1420019 h 1420019"/>
                  <a:gd name="connsiteX0" fmla="*/ 0 w 2004219"/>
                  <a:gd name="connsiteY0" fmla="*/ 776287 h 1419225"/>
                  <a:gd name="connsiteX1" fmla="*/ 381001 w 2004219"/>
                  <a:gd name="connsiteY1" fmla="*/ 185737 h 1419225"/>
                  <a:gd name="connsiteX2" fmla="*/ 1138238 w 2004219"/>
                  <a:gd name="connsiteY2" fmla="*/ 47625 h 1419225"/>
                  <a:gd name="connsiteX3" fmla="*/ 1885950 w 2004219"/>
                  <a:gd name="connsiteY3" fmla="*/ 471488 h 1419225"/>
                  <a:gd name="connsiteX4" fmla="*/ 1847850 w 2004219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71662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519113 h 1419225"/>
                  <a:gd name="connsiteX4" fmla="*/ 1847850 w 2011760"/>
                  <a:gd name="connsiteY4" fmla="*/ 1419225 h 1419225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1760" h="1433513">
                    <a:moveTo>
                      <a:pt x="0" y="790575"/>
                    </a:moveTo>
                    <a:cubicBezTo>
                      <a:pt x="83741" y="553641"/>
                      <a:pt x="192088" y="323850"/>
                      <a:pt x="381001" y="200025"/>
                    </a:cubicBezTo>
                    <a:cubicBezTo>
                      <a:pt x="569914" y="76200"/>
                      <a:pt x="882650" y="0"/>
                      <a:pt x="1133475" y="47625"/>
                    </a:cubicBezTo>
                    <a:cubicBezTo>
                      <a:pt x="1379538" y="66675"/>
                      <a:pt x="1796257" y="338139"/>
                      <a:pt x="1885950" y="533401"/>
                    </a:cubicBezTo>
                    <a:cubicBezTo>
                      <a:pt x="2004219" y="762001"/>
                      <a:pt x="2011760" y="1100138"/>
                      <a:pt x="1847850" y="143351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75" name="CasellaDiTesto 174"/>
            <p:cNvSpPr txBox="1"/>
            <p:nvPr/>
          </p:nvSpPr>
          <p:spPr>
            <a:xfrm>
              <a:off x="2852733" y="2147891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u</a:t>
              </a:r>
              <a:r>
                <a:rPr lang="it-IT" sz="2000" baseline="-25000" dirty="0" smtClean="0"/>
                <a:t>1</a:t>
              </a:r>
              <a:endParaRPr lang="it-IT" sz="2000" baseline="-25000" dirty="0"/>
            </a:p>
          </p:txBody>
        </p:sp>
        <p:sp>
          <p:nvSpPr>
            <p:cNvPr id="176" name="CasellaDiTesto 175"/>
            <p:cNvSpPr txBox="1"/>
            <p:nvPr/>
          </p:nvSpPr>
          <p:spPr>
            <a:xfrm>
              <a:off x="5172065" y="2176463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u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  <p:sp>
          <p:nvSpPr>
            <p:cNvPr id="179" name="CasellaDiTesto 178"/>
            <p:cNvSpPr txBox="1"/>
            <p:nvPr/>
          </p:nvSpPr>
          <p:spPr>
            <a:xfrm>
              <a:off x="4014776" y="2757487"/>
              <a:ext cx="4042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K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</p:grpSp>
      <p:cxnSp>
        <p:nvCxnSpPr>
          <p:cNvPr id="344" name="Connettore 7 343"/>
          <p:cNvCxnSpPr/>
          <p:nvPr/>
        </p:nvCxnSpPr>
        <p:spPr>
          <a:xfrm flipV="1">
            <a:off x="3594538" y="5060731"/>
            <a:ext cx="1797269" cy="331076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uppo 402"/>
          <p:cNvGrpSpPr/>
          <p:nvPr/>
        </p:nvGrpSpPr>
        <p:grpSpPr>
          <a:xfrm>
            <a:off x="5317319" y="3481380"/>
            <a:ext cx="3560196" cy="2352740"/>
            <a:chOff x="5317319" y="3481380"/>
            <a:chExt cx="3560196" cy="2352740"/>
          </a:xfrm>
        </p:grpSpPr>
        <p:grpSp>
          <p:nvGrpSpPr>
            <p:cNvPr id="227" name="Gruppo 352"/>
            <p:cNvGrpSpPr/>
            <p:nvPr/>
          </p:nvGrpSpPr>
          <p:grpSpPr>
            <a:xfrm>
              <a:off x="5317319" y="3833807"/>
              <a:ext cx="3560196" cy="1728000"/>
              <a:chOff x="5317319" y="3833807"/>
              <a:chExt cx="3560196" cy="1728000"/>
            </a:xfrm>
          </p:grpSpPr>
          <p:grpSp>
            <p:nvGrpSpPr>
              <p:cNvPr id="229" name="Gruppo 296"/>
              <p:cNvGrpSpPr/>
              <p:nvPr/>
            </p:nvGrpSpPr>
            <p:grpSpPr>
              <a:xfrm flipH="1">
                <a:off x="5317319" y="3833807"/>
                <a:ext cx="3560196" cy="1728000"/>
                <a:chOff x="6400800" y="1852347"/>
                <a:chExt cx="2578979" cy="1839412"/>
              </a:xfrm>
            </p:grpSpPr>
            <p:sp>
              <p:nvSpPr>
                <p:cNvPr id="233" name="Ovale 232"/>
                <p:cNvSpPr/>
                <p:nvPr/>
              </p:nvSpPr>
              <p:spPr>
                <a:xfrm>
                  <a:off x="6400800" y="1852347"/>
                  <a:ext cx="1952625" cy="183941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34" name="Ovale 233"/>
                <p:cNvSpPr/>
                <p:nvPr/>
              </p:nvSpPr>
              <p:spPr>
                <a:xfrm>
                  <a:off x="6508833" y="1932262"/>
                  <a:ext cx="2214634" cy="17102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35" name="Ovale 234"/>
                <p:cNvSpPr/>
                <p:nvPr/>
              </p:nvSpPr>
              <p:spPr>
                <a:xfrm>
                  <a:off x="7027155" y="1924050"/>
                  <a:ext cx="1952624" cy="17430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230" name="Gruppo 292"/>
              <p:cNvGrpSpPr/>
              <p:nvPr/>
            </p:nvGrpSpPr>
            <p:grpSpPr>
              <a:xfrm flipH="1">
                <a:off x="6562516" y="4060558"/>
                <a:ext cx="1907837" cy="1337051"/>
                <a:chOff x="6400800" y="1905000"/>
                <a:chExt cx="2324100" cy="1762125"/>
              </a:xfrm>
            </p:grpSpPr>
            <p:sp>
              <p:nvSpPr>
                <p:cNvPr id="228" name="Ovale 227"/>
                <p:cNvSpPr/>
                <p:nvPr/>
              </p:nvSpPr>
              <p:spPr>
                <a:xfrm>
                  <a:off x="6400800" y="1905000"/>
                  <a:ext cx="1952625" cy="174307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31" name="Ovale 230"/>
                <p:cNvSpPr/>
                <p:nvPr/>
              </p:nvSpPr>
              <p:spPr>
                <a:xfrm>
                  <a:off x="6638927" y="1956525"/>
                  <a:ext cx="1952625" cy="1679685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32" name="Ovale 231"/>
                <p:cNvSpPr/>
                <p:nvPr/>
              </p:nvSpPr>
              <p:spPr>
                <a:xfrm>
                  <a:off x="6772275" y="1924050"/>
                  <a:ext cx="1952625" cy="17430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236" name="Gruppo 291"/>
              <p:cNvGrpSpPr/>
              <p:nvPr/>
            </p:nvGrpSpPr>
            <p:grpSpPr>
              <a:xfrm rot="21444779">
                <a:off x="5506950" y="4115292"/>
                <a:ext cx="1907837" cy="1243222"/>
                <a:chOff x="6400800" y="1905000"/>
                <a:chExt cx="2324100" cy="1762125"/>
              </a:xfrm>
            </p:grpSpPr>
            <p:sp>
              <p:nvSpPr>
                <p:cNvPr id="224" name="Ovale 223"/>
                <p:cNvSpPr/>
                <p:nvPr/>
              </p:nvSpPr>
              <p:spPr>
                <a:xfrm>
                  <a:off x="6400800" y="1905000"/>
                  <a:ext cx="1952625" cy="174307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25" name="Ovale 224"/>
                <p:cNvSpPr/>
                <p:nvPr/>
              </p:nvSpPr>
              <p:spPr>
                <a:xfrm>
                  <a:off x="6619875" y="1924050"/>
                  <a:ext cx="1952625" cy="1743075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26" name="Ovale 225"/>
                <p:cNvSpPr/>
                <p:nvPr/>
              </p:nvSpPr>
              <p:spPr>
                <a:xfrm>
                  <a:off x="6772275" y="1924050"/>
                  <a:ext cx="1952625" cy="17430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203" name="Ovale 202"/>
              <p:cNvSpPr/>
              <p:nvPr/>
            </p:nvSpPr>
            <p:spPr>
              <a:xfrm rot="15940392">
                <a:off x="6090112" y="4729683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4" name="Ovale 203"/>
              <p:cNvSpPr/>
              <p:nvPr/>
            </p:nvSpPr>
            <p:spPr>
              <a:xfrm rot="13957255">
                <a:off x="6247844" y="5115527"/>
                <a:ext cx="385884" cy="12618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5" name="Ovale 204"/>
              <p:cNvSpPr/>
              <p:nvPr/>
            </p:nvSpPr>
            <p:spPr>
              <a:xfrm rot="11649149">
                <a:off x="6574891" y="5339564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6" name="Ovale 205"/>
              <p:cNvSpPr/>
              <p:nvPr/>
            </p:nvSpPr>
            <p:spPr>
              <a:xfrm rot="9910539">
                <a:off x="7067488" y="5347382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7" name="Ovale 206"/>
              <p:cNvSpPr/>
              <p:nvPr/>
            </p:nvSpPr>
            <p:spPr>
              <a:xfrm rot="7463553">
                <a:off x="7427161" y="5073716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8" name="Ovale 207"/>
              <p:cNvSpPr/>
              <p:nvPr/>
            </p:nvSpPr>
            <p:spPr>
              <a:xfrm rot="5227569">
                <a:off x="7552266" y="4639760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9" name="Ovale 208"/>
              <p:cNvSpPr/>
              <p:nvPr/>
            </p:nvSpPr>
            <p:spPr>
              <a:xfrm rot="3548076">
                <a:off x="7407615" y="4209714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0" name="Ovale 209"/>
              <p:cNvSpPr/>
              <p:nvPr/>
            </p:nvSpPr>
            <p:spPr>
              <a:xfrm rot="672560">
                <a:off x="7012755" y="3951688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1" name="Ovale 210"/>
              <p:cNvSpPr/>
              <p:nvPr/>
            </p:nvSpPr>
            <p:spPr>
              <a:xfrm rot="20274531">
                <a:off x="6500609" y="3982963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2" name="Ovale 211"/>
              <p:cNvSpPr/>
              <p:nvPr/>
            </p:nvSpPr>
            <p:spPr>
              <a:xfrm rot="17866115">
                <a:off x="6156573" y="4295722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237" name="Gruppo 186"/>
              <p:cNvGrpSpPr/>
              <p:nvPr/>
            </p:nvGrpSpPr>
            <p:grpSpPr>
              <a:xfrm>
                <a:off x="6196344" y="3902259"/>
                <a:ext cx="1623440" cy="1633316"/>
                <a:chOff x="1098591" y="4047431"/>
                <a:chExt cx="2171169" cy="2070465"/>
              </a:xfrm>
            </p:grpSpPr>
            <p:sp>
              <p:nvSpPr>
                <p:cNvPr id="214" name="Ovale 213"/>
                <p:cNvSpPr/>
                <p:nvPr/>
              </p:nvSpPr>
              <p:spPr>
                <a:xfrm rot="10800000">
                  <a:off x="2098284" y="5939963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15" name="Ovale 214"/>
                <p:cNvSpPr/>
                <p:nvPr/>
              </p:nvSpPr>
              <p:spPr>
                <a:xfrm rot="10800000">
                  <a:off x="2012906" y="4047431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16" name="Ovale 215"/>
                <p:cNvSpPr/>
                <p:nvPr/>
              </p:nvSpPr>
              <p:spPr>
                <a:xfrm rot="10177737">
                  <a:off x="3048533" y="4679199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17" name="Ovale 216"/>
                <p:cNvSpPr/>
                <p:nvPr/>
              </p:nvSpPr>
              <p:spPr>
                <a:xfrm rot="10800000">
                  <a:off x="1098591" y="4818870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18" name="Ovale 217"/>
                <p:cNvSpPr/>
                <p:nvPr/>
              </p:nvSpPr>
              <p:spPr>
                <a:xfrm rot="11508453">
                  <a:off x="2661385" y="4192301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19" name="Ovale 218"/>
                <p:cNvSpPr/>
                <p:nvPr/>
              </p:nvSpPr>
              <p:spPr>
                <a:xfrm rot="11760977">
                  <a:off x="3074770" y="5260830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20" name="Ovale 219"/>
                <p:cNvSpPr/>
                <p:nvPr/>
              </p:nvSpPr>
              <p:spPr>
                <a:xfrm rot="10800000">
                  <a:off x="2716196" y="5762106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21" name="Ovale 220"/>
                <p:cNvSpPr/>
                <p:nvPr/>
              </p:nvSpPr>
              <p:spPr>
                <a:xfrm rot="10800000">
                  <a:off x="1483143" y="5755005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22" name="Ovale 221"/>
                <p:cNvSpPr/>
                <p:nvPr/>
              </p:nvSpPr>
              <p:spPr>
                <a:xfrm rot="9755265">
                  <a:off x="1155568" y="5346469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23" name="Ovale 222"/>
                <p:cNvSpPr/>
                <p:nvPr/>
              </p:nvSpPr>
              <p:spPr>
                <a:xfrm rot="10800000">
                  <a:off x="1366850" y="4308764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  <p:grpSp>
          <p:nvGrpSpPr>
            <p:cNvPr id="238" name="Gruppo 391"/>
            <p:cNvGrpSpPr/>
            <p:nvPr/>
          </p:nvGrpSpPr>
          <p:grpSpPr>
            <a:xfrm>
              <a:off x="5838839" y="3481380"/>
              <a:ext cx="2324964" cy="2352740"/>
              <a:chOff x="581029" y="3652837"/>
              <a:chExt cx="2324964" cy="2352740"/>
            </a:xfrm>
          </p:grpSpPr>
          <p:sp>
            <p:nvSpPr>
              <p:cNvPr id="190" name="CasellaDiTesto 189"/>
              <p:cNvSpPr txBox="1"/>
              <p:nvPr/>
            </p:nvSpPr>
            <p:spPr>
              <a:xfrm>
                <a:off x="1485899" y="3652837"/>
                <a:ext cx="4732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10</a:t>
                </a:r>
                <a:endParaRPr lang="it-IT" sz="2000" baseline="-25000" dirty="0"/>
              </a:p>
            </p:txBody>
          </p:sp>
          <p:sp>
            <p:nvSpPr>
              <p:cNvPr id="191" name="CasellaDiTesto 190"/>
              <p:cNvSpPr txBox="1"/>
              <p:nvPr/>
            </p:nvSpPr>
            <p:spPr>
              <a:xfrm>
                <a:off x="957262" y="3881441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1</a:t>
                </a:r>
                <a:endParaRPr lang="it-IT" sz="2000" baseline="-25000" dirty="0"/>
              </a:p>
            </p:txBody>
          </p:sp>
          <p:sp>
            <p:nvSpPr>
              <p:cNvPr id="192" name="CasellaDiTesto 191"/>
              <p:cNvSpPr txBox="1"/>
              <p:nvPr/>
            </p:nvSpPr>
            <p:spPr>
              <a:xfrm>
                <a:off x="581029" y="4500567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2</a:t>
                </a:r>
                <a:endParaRPr lang="it-IT" sz="2000" baseline="-25000" dirty="0"/>
              </a:p>
            </p:txBody>
          </p:sp>
          <p:sp>
            <p:nvSpPr>
              <p:cNvPr id="193" name="CasellaDiTesto 192"/>
              <p:cNvSpPr txBox="1"/>
              <p:nvPr/>
            </p:nvSpPr>
            <p:spPr>
              <a:xfrm>
                <a:off x="642941" y="5029205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3</a:t>
                </a:r>
                <a:endParaRPr lang="it-IT" sz="2000" baseline="-25000" dirty="0"/>
              </a:p>
            </p:txBody>
          </p:sp>
          <p:sp>
            <p:nvSpPr>
              <p:cNvPr id="194" name="CasellaDiTesto 193"/>
              <p:cNvSpPr txBox="1"/>
              <p:nvPr/>
            </p:nvSpPr>
            <p:spPr>
              <a:xfrm>
                <a:off x="1119191" y="5476879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4</a:t>
                </a:r>
                <a:endParaRPr lang="it-IT" sz="2000" baseline="-25000" dirty="0"/>
              </a:p>
            </p:txBody>
          </p:sp>
          <p:sp>
            <p:nvSpPr>
              <p:cNvPr id="195" name="CasellaDiTesto 194"/>
              <p:cNvSpPr txBox="1"/>
              <p:nvPr/>
            </p:nvSpPr>
            <p:spPr>
              <a:xfrm>
                <a:off x="1581154" y="5605467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5</a:t>
                </a:r>
                <a:endParaRPr lang="it-IT" sz="2000" baseline="-25000" dirty="0"/>
              </a:p>
            </p:txBody>
          </p:sp>
          <p:sp>
            <p:nvSpPr>
              <p:cNvPr id="196" name="CasellaDiTesto 195"/>
              <p:cNvSpPr txBox="1"/>
              <p:nvPr/>
            </p:nvSpPr>
            <p:spPr>
              <a:xfrm>
                <a:off x="2095504" y="5429254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6</a:t>
                </a:r>
                <a:endParaRPr lang="it-IT" sz="2000" baseline="-25000" dirty="0"/>
              </a:p>
            </p:txBody>
          </p:sp>
          <p:sp>
            <p:nvSpPr>
              <p:cNvPr id="197" name="CasellaDiTesto 196"/>
              <p:cNvSpPr txBox="1"/>
              <p:nvPr/>
            </p:nvSpPr>
            <p:spPr>
              <a:xfrm>
                <a:off x="2514602" y="4881572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7</a:t>
                </a:r>
                <a:endParaRPr lang="it-IT" sz="2000" baseline="-25000" dirty="0"/>
              </a:p>
            </p:txBody>
          </p:sp>
          <p:sp>
            <p:nvSpPr>
              <p:cNvPr id="198" name="CasellaDiTesto 197"/>
              <p:cNvSpPr txBox="1"/>
              <p:nvPr/>
            </p:nvSpPr>
            <p:spPr>
              <a:xfrm>
                <a:off x="2519349" y="4381501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8</a:t>
                </a:r>
                <a:endParaRPr lang="it-IT" sz="2000" baseline="-25000" dirty="0"/>
              </a:p>
            </p:txBody>
          </p:sp>
          <p:sp>
            <p:nvSpPr>
              <p:cNvPr id="199" name="CasellaDiTesto 198"/>
              <p:cNvSpPr txBox="1"/>
              <p:nvPr/>
            </p:nvSpPr>
            <p:spPr>
              <a:xfrm>
                <a:off x="2085958" y="3819525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9</a:t>
                </a:r>
                <a:endParaRPr lang="it-IT" sz="2000" baseline="-25000" dirty="0"/>
              </a:p>
            </p:txBody>
          </p:sp>
        </p:grpSp>
      </p:grpSp>
      <p:sp>
        <p:nvSpPr>
          <p:cNvPr id="243" name="CasellaDiTesto 242"/>
          <p:cNvSpPr txBox="1"/>
          <p:nvPr/>
        </p:nvSpPr>
        <p:spPr>
          <a:xfrm>
            <a:off x="6200804" y="5848019"/>
            <a:ext cx="2407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 2-planar </a:t>
            </a:r>
            <a:r>
              <a:rPr lang="it-IT" sz="2000" dirty="0" err="1" smtClean="0"/>
              <a:t>graph</a:t>
            </a:r>
            <a:r>
              <a:rPr lang="it-IT" sz="2000" dirty="0" smtClean="0"/>
              <a:t> 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1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smtClean="0">
                <a:solidFill>
                  <a:srgbClr val="0070C0"/>
                </a:solidFill>
              </a:rPr>
              <a:t>Fan-planar drawings</a:t>
            </a:r>
            <a:endParaRPr lang="en-US" sz="360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104"/>
          <p:cNvGrpSpPr/>
          <p:nvPr/>
        </p:nvGrpSpPr>
        <p:grpSpPr>
          <a:xfrm>
            <a:off x="2555776" y="4177718"/>
            <a:ext cx="1468987" cy="1895201"/>
            <a:chOff x="2555776" y="4581128"/>
            <a:chExt cx="1468987" cy="1895201"/>
          </a:xfrm>
        </p:grpSpPr>
        <p:sp>
          <p:nvSpPr>
            <p:cNvPr id="28" name="Ovale 27"/>
            <p:cNvSpPr/>
            <p:nvPr/>
          </p:nvSpPr>
          <p:spPr>
            <a:xfrm>
              <a:off x="2649463" y="506305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Ovale 28"/>
            <p:cNvSpPr/>
            <p:nvPr/>
          </p:nvSpPr>
          <p:spPr>
            <a:xfrm>
              <a:off x="2721471" y="563912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Ovale 29"/>
            <p:cNvSpPr/>
            <p:nvPr/>
          </p:nvSpPr>
          <p:spPr>
            <a:xfrm>
              <a:off x="3513559" y="484703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Ovale 31"/>
            <p:cNvSpPr/>
            <p:nvPr/>
          </p:nvSpPr>
          <p:spPr>
            <a:xfrm>
              <a:off x="3635896" y="566124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4" name="Connettore 1 33"/>
            <p:cNvCxnSpPr>
              <a:stCxn id="28" idx="5"/>
              <a:endCxn id="32" idx="2"/>
            </p:cNvCxnSpPr>
            <p:nvPr/>
          </p:nvCxnSpPr>
          <p:spPr>
            <a:xfrm>
              <a:off x="2772388" y="5185983"/>
              <a:ext cx="863508" cy="5472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igura a mano libera 35"/>
            <p:cNvSpPr/>
            <p:nvPr/>
          </p:nvSpPr>
          <p:spPr>
            <a:xfrm>
              <a:off x="2843808" y="4941168"/>
              <a:ext cx="695325" cy="704850"/>
            </a:xfrm>
            <a:custGeom>
              <a:avLst/>
              <a:gdLst>
                <a:gd name="connsiteX0" fmla="*/ 0 w 695325"/>
                <a:gd name="connsiteY0" fmla="*/ 704850 h 704850"/>
                <a:gd name="connsiteX1" fmla="*/ 190500 w 695325"/>
                <a:gd name="connsiteY1" fmla="*/ 409575 h 704850"/>
                <a:gd name="connsiteX2" fmla="*/ 523875 w 695325"/>
                <a:gd name="connsiteY2" fmla="*/ 123825 h 704850"/>
                <a:gd name="connsiteX3" fmla="*/ 695325 w 695325"/>
                <a:gd name="connsiteY3" fmla="*/ 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325" h="704850">
                  <a:moveTo>
                    <a:pt x="0" y="704850"/>
                  </a:moveTo>
                  <a:cubicBezTo>
                    <a:pt x="51594" y="605631"/>
                    <a:pt x="103188" y="506412"/>
                    <a:pt x="190500" y="409575"/>
                  </a:cubicBezTo>
                  <a:cubicBezTo>
                    <a:pt x="277812" y="312738"/>
                    <a:pt x="439738" y="192088"/>
                    <a:pt x="523875" y="123825"/>
                  </a:cubicBezTo>
                  <a:cubicBezTo>
                    <a:pt x="608013" y="55563"/>
                    <a:pt x="651669" y="27781"/>
                    <a:pt x="695325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3563888" y="4581128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u</a:t>
              </a:r>
              <a:endParaRPr lang="it-IT" i="1" dirty="0"/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2555776" y="5661248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v</a:t>
              </a:r>
              <a:endParaRPr lang="it-IT" i="1" dirty="0"/>
            </a:p>
          </p:txBody>
        </p:sp>
        <p:sp>
          <p:nvSpPr>
            <p:cNvPr id="41" name="Ovale 40"/>
            <p:cNvSpPr/>
            <p:nvPr/>
          </p:nvSpPr>
          <p:spPr>
            <a:xfrm>
              <a:off x="3491880" y="530120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Figura a mano libera 42"/>
            <p:cNvSpPr/>
            <p:nvPr/>
          </p:nvSpPr>
          <p:spPr>
            <a:xfrm>
              <a:off x="3380743" y="4984626"/>
              <a:ext cx="644020" cy="1144674"/>
            </a:xfrm>
            <a:custGeom>
              <a:avLst/>
              <a:gdLst>
                <a:gd name="connsiteX0" fmla="*/ 284162 w 706437"/>
                <a:gd name="connsiteY0" fmla="*/ 0 h 1117600"/>
                <a:gd name="connsiteX1" fmla="*/ 579437 w 706437"/>
                <a:gd name="connsiteY1" fmla="*/ 400050 h 1117600"/>
                <a:gd name="connsiteX2" fmla="*/ 674687 w 706437"/>
                <a:gd name="connsiteY2" fmla="*/ 809625 h 1117600"/>
                <a:gd name="connsiteX3" fmla="*/ 388937 w 706437"/>
                <a:gd name="connsiteY3" fmla="*/ 1085850 h 1117600"/>
                <a:gd name="connsiteX4" fmla="*/ 74612 w 706437"/>
                <a:gd name="connsiteY4" fmla="*/ 1000125 h 1117600"/>
                <a:gd name="connsiteX5" fmla="*/ 17462 w 706437"/>
                <a:gd name="connsiteY5" fmla="*/ 685800 h 1117600"/>
                <a:gd name="connsiteX6" fmla="*/ 179387 w 706437"/>
                <a:gd name="connsiteY6" fmla="*/ 400050 h 1117600"/>
                <a:gd name="connsiteX0" fmla="*/ 284162 w 654248"/>
                <a:gd name="connsiteY0" fmla="*/ 0 h 1115764"/>
                <a:gd name="connsiteX1" fmla="*/ 579437 w 654248"/>
                <a:gd name="connsiteY1" fmla="*/ 400050 h 1115764"/>
                <a:gd name="connsiteX2" fmla="*/ 622498 w 654248"/>
                <a:gd name="connsiteY2" fmla="*/ 820638 h 1115764"/>
                <a:gd name="connsiteX3" fmla="*/ 388937 w 654248"/>
                <a:gd name="connsiteY3" fmla="*/ 1085850 h 1115764"/>
                <a:gd name="connsiteX4" fmla="*/ 74612 w 654248"/>
                <a:gd name="connsiteY4" fmla="*/ 1000125 h 1115764"/>
                <a:gd name="connsiteX5" fmla="*/ 17462 w 654248"/>
                <a:gd name="connsiteY5" fmla="*/ 685800 h 1115764"/>
                <a:gd name="connsiteX6" fmla="*/ 179387 w 654248"/>
                <a:gd name="connsiteY6" fmla="*/ 400050 h 1115764"/>
                <a:gd name="connsiteX0" fmla="*/ 276857 w 646943"/>
                <a:gd name="connsiteY0" fmla="*/ 0 h 1121854"/>
                <a:gd name="connsiteX1" fmla="*/ 572132 w 646943"/>
                <a:gd name="connsiteY1" fmla="*/ 400050 h 1121854"/>
                <a:gd name="connsiteX2" fmla="*/ 615193 w 646943"/>
                <a:gd name="connsiteY2" fmla="*/ 820638 h 1121854"/>
                <a:gd name="connsiteX3" fmla="*/ 381632 w 646943"/>
                <a:gd name="connsiteY3" fmla="*/ 1085850 h 1121854"/>
                <a:gd name="connsiteX4" fmla="*/ 111137 w 646943"/>
                <a:gd name="connsiteY4" fmla="*/ 1036662 h 1121854"/>
                <a:gd name="connsiteX5" fmla="*/ 10157 w 646943"/>
                <a:gd name="connsiteY5" fmla="*/ 685800 h 1121854"/>
                <a:gd name="connsiteX6" fmla="*/ 172082 w 646943"/>
                <a:gd name="connsiteY6" fmla="*/ 400050 h 1121854"/>
                <a:gd name="connsiteX0" fmla="*/ 276857 w 644020"/>
                <a:gd name="connsiteY0" fmla="*/ 0 h 1144674"/>
                <a:gd name="connsiteX1" fmla="*/ 572132 w 644020"/>
                <a:gd name="connsiteY1" fmla="*/ 400050 h 1144674"/>
                <a:gd name="connsiteX2" fmla="*/ 615193 w 644020"/>
                <a:gd name="connsiteY2" fmla="*/ 820638 h 1144674"/>
                <a:gd name="connsiteX3" fmla="*/ 399169 w 644020"/>
                <a:gd name="connsiteY3" fmla="*/ 1108670 h 1144674"/>
                <a:gd name="connsiteX4" fmla="*/ 111137 w 644020"/>
                <a:gd name="connsiteY4" fmla="*/ 1036662 h 1144674"/>
                <a:gd name="connsiteX5" fmla="*/ 10157 w 644020"/>
                <a:gd name="connsiteY5" fmla="*/ 685800 h 1144674"/>
                <a:gd name="connsiteX6" fmla="*/ 172082 w 644020"/>
                <a:gd name="connsiteY6" fmla="*/ 400050 h 1144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020" h="1144674">
                  <a:moveTo>
                    <a:pt x="276857" y="0"/>
                  </a:moveTo>
                  <a:cubicBezTo>
                    <a:pt x="391951" y="132556"/>
                    <a:pt x="515743" y="263277"/>
                    <a:pt x="572132" y="400050"/>
                  </a:cubicBezTo>
                  <a:cubicBezTo>
                    <a:pt x="628521" y="536823"/>
                    <a:pt x="644020" y="702535"/>
                    <a:pt x="615193" y="820638"/>
                  </a:cubicBezTo>
                  <a:cubicBezTo>
                    <a:pt x="586366" y="938741"/>
                    <a:pt x="483178" y="1072666"/>
                    <a:pt x="399169" y="1108670"/>
                  </a:cubicBezTo>
                  <a:cubicBezTo>
                    <a:pt x="315160" y="1144674"/>
                    <a:pt x="175972" y="1107140"/>
                    <a:pt x="111137" y="1036662"/>
                  </a:cubicBezTo>
                  <a:cubicBezTo>
                    <a:pt x="46302" y="966184"/>
                    <a:pt x="0" y="791902"/>
                    <a:pt x="10157" y="685800"/>
                  </a:cubicBezTo>
                  <a:cubicBezTo>
                    <a:pt x="20314" y="579698"/>
                    <a:pt x="99850" y="492919"/>
                    <a:pt x="172082" y="40005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3347864" y="5013176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w</a:t>
              </a:r>
              <a:endParaRPr lang="it-IT" i="1" dirty="0"/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3059832" y="6106997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b)</a:t>
              </a:r>
              <a:endParaRPr lang="it-IT" baseline="-25000" dirty="0"/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2843808" y="5003884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/>
                <a:t>e</a:t>
              </a:r>
              <a:endParaRPr lang="it-IT" i="1" dirty="0"/>
            </a:p>
          </p:txBody>
        </p:sp>
      </p:grpSp>
      <p:grpSp>
        <p:nvGrpSpPr>
          <p:cNvPr id="3" name="Gruppo 59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5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Connettore 1 11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2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Connettore 1 11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0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4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33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3" name="Connettore 1 8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Connettore 1 8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81" name="Connettore 1 8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Connettore 1 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7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4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2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70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5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66" name="Connettore 1 65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ttore 1 66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Connettore 1 64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po 102"/>
          <p:cNvGrpSpPr/>
          <p:nvPr/>
        </p:nvGrpSpPr>
        <p:grpSpPr>
          <a:xfrm>
            <a:off x="561975" y="3811403"/>
            <a:ext cx="3091067" cy="2270808"/>
            <a:chOff x="561975" y="4214813"/>
            <a:chExt cx="3091067" cy="2270808"/>
          </a:xfrm>
        </p:grpSpPr>
        <p:grpSp>
          <p:nvGrpSpPr>
            <p:cNvPr id="51" name="Gruppo 25"/>
            <p:cNvGrpSpPr/>
            <p:nvPr/>
          </p:nvGrpSpPr>
          <p:grpSpPr>
            <a:xfrm>
              <a:off x="971600" y="5013176"/>
              <a:ext cx="1008112" cy="936104"/>
              <a:chOff x="1115616" y="4581128"/>
              <a:chExt cx="1008112" cy="936104"/>
            </a:xfrm>
          </p:grpSpPr>
          <p:grpSp>
            <p:nvGrpSpPr>
              <p:cNvPr id="52" name="Gruppo 13"/>
              <p:cNvGrpSpPr/>
              <p:nvPr/>
            </p:nvGrpSpPr>
            <p:grpSpPr>
              <a:xfrm>
                <a:off x="1115616" y="4581128"/>
                <a:ext cx="1008112" cy="936104"/>
                <a:chOff x="7092280" y="5373216"/>
                <a:chExt cx="1008112" cy="936104"/>
              </a:xfrm>
            </p:grpSpPr>
            <p:sp>
              <p:nvSpPr>
                <p:cNvPr id="15" name="Ovale 14"/>
                <p:cNvSpPr/>
                <p:nvPr/>
              </p:nvSpPr>
              <p:spPr>
                <a:xfrm>
                  <a:off x="7092280" y="558924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6" name="Ovale 15"/>
                <p:cNvSpPr/>
                <p:nvPr/>
              </p:nvSpPr>
              <p:spPr>
                <a:xfrm>
                  <a:off x="7164288" y="616530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7" name="Ovale 16"/>
                <p:cNvSpPr/>
                <p:nvPr/>
              </p:nvSpPr>
              <p:spPr>
                <a:xfrm>
                  <a:off x="7956376" y="537321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8" name="Ovale 17"/>
                <p:cNvSpPr/>
                <p:nvPr/>
              </p:nvSpPr>
              <p:spPr>
                <a:xfrm>
                  <a:off x="7740352" y="609329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19" name="Connettore 1 18"/>
                <p:cNvCxnSpPr>
                  <a:stCxn id="15" idx="5"/>
                  <a:endCxn id="18" idx="1"/>
                </p:cNvCxnSpPr>
                <p:nvPr/>
              </p:nvCxnSpPr>
              <p:spPr>
                <a:xfrm>
                  <a:off x="7215205" y="5712165"/>
                  <a:ext cx="546238" cy="40222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Figura a mano libera 19"/>
                <p:cNvSpPr/>
                <p:nvPr/>
              </p:nvSpPr>
              <p:spPr>
                <a:xfrm>
                  <a:off x="7286625" y="5467350"/>
                  <a:ext cx="695325" cy="704850"/>
                </a:xfrm>
                <a:custGeom>
                  <a:avLst/>
                  <a:gdLst>
                    <a:gd name="connsiteX0" fmla="*/ 0 w 695325"/>
                    <a:gd name="connsiteY0" fmla="*/ 704850 h 704850"/>
                    <a:gd name="connsiteX1" fmla="*/ 190500 w 695325"/>
                    <a:gd name="connsiteY1" fmla="*/ 409575 h 704850"/>
                    <a:gd name="connsiteX2" fmla="*/ 523875 w 695325"/>
                    <a:gd name="connsiteY2" fmla="*/ 123825 h 704850"/>
                    <a:gd name="connsiteX3" fmla="*/ 695325 w 695325"/>
                    <a:gd name="connsiteY3" fmla="*/ 0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95325" h="704850">
                      <a:moveTo>
                        <a:pt x="0" y="704850"/>
                      </a:moveTo>
                      <a:cubicBezTo>
                        <a:pt x="51594" y="605631"/>
                        <a:pt x="103188" y="506412"/>
                        <a:pt x="190500" y="409575"/>
                      </a:cubicBezTo>
                      <a:cubicBezTo>
                        <a:pt x="277812" y="312738"/>
                        <a:pt x="439738" y="192088"/>
                        <a:pt x="523875" y="123825"/>
                      </a:cubicBezTo>
                      <a:cubicBezTo>
                        <a:pt x="608013" y="55563"/>
                        <a:pt x="651669" y="27781"/>
                        <a:pt x="695325" y="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23" name="Ovale 22"/>
              <p:cNvSpPr/>
              <p:nvPr/>
            </p:nvSpPr>
            <p:spPr>
              <a:xfrm>
                <a:off x="1403648" y="458112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4" name="Ovale 23"/>
              <p:cNvSpPr/>
              <p:nvPr/>
            </p:nvSpPr>
            <p:spPr>
              <a:xfrm>
                <a:off x="1979712" y="501317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25" name="Connettore 1 24"/>
              <p:cNvCxnSpPr>
                <a:stCxn id="23" idx="5"/>
                <a:endCxn id="24" idx="1"/>
              </p:cNvCxnSpPr>
              <p:nvPr/>
            </p:nvCxnSpPr>
            <p:spPr>
              <a:xfrm>
                <a:off x="1526573" y="4704053"/>
                <a:ext cx="474230" cy="3302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asellaDiTesto 26"/>
            <p:cNvSpPr txBox="1"/>
            <p:nvPr/>
          </p:nvSpPr>
          <p:spPr>
            <a:xfrm>
              <a:off x="1187624" y="6116289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a)</a:t>
              </a:r>
              <a:endParaRPr lang="it-IT" baseline="-25000" dirty="0"/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1115616" y="4293096"/>
              <a:ext cx="25374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Forbidden configurations</a:t>
              </a:r>
              <a:endParaRPr lang="en-US" dirty="0"/>
            </a:p>
          </p:txBody>
        </p:sp>
        <p:pic>
          <p:nvPicPr>
            <p:cNvPr id="121" name="Immagine 120" descr="no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1975" y="4214813"/>
              <a:ext cx="587227" cy="581024"/>
            </a:xfrm>
            <a:prstGeom prst="rect">
              <a:avLst/>
            </a:prstGeom>
          </p:spPr>
        </p:pic>
      </p:grpSp>
      <p:grpSp>
        <p:nvGrpSpPr>
          <p:cNvPr id="54" name="Gruppo 105"/>
          <p:cNvGrpSpPr/>
          <p:nvPr/>
        </p:nvGrpSpPr>
        <p:grpSpPr>
          <a:xfrm>
            <a:off x="5033963" y="3802503"/>
            <a:ext cx="3694172" cy="2084992"/>
            <a:chOff x="5033963" y="4205913"/>
            <a:chExt cx="3694172" cy="2084992"/>
          </a:xfrm>
        </p:grpSpPr>
        <p:sp>
          <p:nvSpPr>
            <p:cNvPr id="49" name="CasellaDiTesto 48"/>
            <p:cNvSpPr txBox="1"/>
            <p:nvPr/>
          </p:nvSpPr>
          <p:spPr>
            <a:xfrm>
              <a:off x="5724128" y="4293096"/>
              <a:ext cx="23372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Allowed configurations</a:t>
              </a:r>
              <a:endParaRPr lang="en-US"/>
            </a:p>
          </p:txBody>
        </p:sp>
        <p:grpSp>
          <p:nvGrpSpPr>
            <p:cNvPr id="60" name="Gruppo 77"/>
            <p:cNvGrpSpPr/>
            <p:nvPr/>
          </p:nvGrpSpPr>
          <p:grpSpPr>
            <a:xfrm>
              <a:off x="5623293" y="5003884"/>
              <a:ext cx="1036939" cy="1161420"/>
              <a:chOff x="5623293" y="5003884"/>
              <a:chExt cx="1036939" cy="1161420"/>
            </a:xfrm>
          </p:grpSpPr>
          <p:grpSp>
            <p:nvGrpSpPr>
              <p:cNvPr id="61" name="Gruppo 13"/>
              <p:cNvGrpSpPr/>
              <p:nvPr/>
            </p:nvGrpSpPr>
            <p:grpSpPr>
              <a:xfrm>
                <a:off x="5623293" y="5003884"/>
                <a:ext cx="1036939" cy="936104"/>
                <a:chOff x="7164288" y="5373216"/>
                <a:chExt cx="1036939" cy="936104"/>
              </a:xfrm>
            </p:grpSpPr>
            <p:sp>
              <p:nvSpPr>
                <p:cNvPr id="55" name="Ovale 54"/>
                <p:cNvSpPr/>
                <p:nvPr/>
              </p:nvSpPr>
              <p:spPr>
                <a:xfrm>
                  <a:off x="7193115" y="558924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6" name="Ovale 55"/>
                <p:cNvSpPr/>
                <p:nvPr/>
              </p:nvSpPr>
              <p:spPr>
                <a:xfrm>
                  <a:off x="7164288" y="616530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7" name="Ovale 56"/>
                <p:cNvSpPr/>
                <p:nvPr/>
              </p:nvSpPr>
              <p:spPr>
                <a:xfrm>
                  <a:off x="7956376" y="5373216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8" name="Ovale 57"/>
                <p:cNvSpPr/>
                <p:nvPr/>
              </p:nvSpPr>
              <p:spPr>
                <a:xfrm>
                  <a:off x="8057211" y="6102588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59" name="Connettore 1 58"/>
                <p:cNvCxnSpPr>
                  <a:stCxn id="55" idx="5"/>
                  <a:endCxn id="58" idx="1"/>
                </p:cNvCxnSpPr>
                <p:nvPr/>
              </p:nvCxnSpPr>
              <p:spPr>
                <a:xfrm>
                  <a:off x="7316040" y="5712165"/>
                  <a:ext cx="762262" cy="4115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" name="Ovale 52"/>
              <p:cNvSpPr/>
              <p:nvPr/>
            </p:nvSpPr>
            <p:spPr>
              <a:xfrm>
                <a:off x="6084168" y="602128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6" name="Figura a mano libera 75"/>
              <p:cNvSpPr/>
              <p:nvPr/>
            </p:nvSpPr>
            <p:spPr>
              <a:xfrm>
                <a:off x="6156176" y="5148774"/>
                <a:ext cx="300895" cy="944521"/>
              </a:xfrm>
              <a:custGeom>
                <a:avLst/>
                <a:gdLst>
                  <a:gd name="connsiteX0" fmla="*/ 253219 w 253219"/>
                  <a:gd name="connsiteY0" fmla="*/ 0 h 829994"/>
                  <a:gd name="connsiteX1" fmla="*/ 126610 w 253219"/>
                  <a:gd name="connsiteY1" fmla="*/ 520505 h 829994"/>
                  <a:gd name="connsiteX2" fmla="*/ 0 w 253219"/>
                  <a:gd name="connsiteY2" fmla="*/ 829994 h 829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3219" h="829994">
                    <a:moveTo>
                      <a:pt x="253219" y="0"/>
                    </a:moveTo>
                    <a:cubicBezTo>
                      <a:pt x="211016" y="191086"/>
                      <a:pt x="168813" y="382173"/>
                      <a:pt x="126610" y="520505"/>
                    </a:cubicBezTo>
                    <a:cubicBezTo>
                      <a:pt x="84407" y="658837"/>
                      <a:pt x="42203" y="744415"/>
                      <a:pt x="0" y="82999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7" name="Figura a mano libera 76"/>
              <p:cNvSpPr/>
              <p:nvPr/>
            </p:nvSpPr>
            <p:spPr>
              <a:xfrm>
                <a:off x="5767754" y="5092505"/>
                <a:ext cx="647114" cy="717452"/>
              </a:xfrm>
              <a:custGeom>
                <a:avLst/>
                <a:gdLst>
                  <a:gd name="connsiteX0" fmla="*/ 647114 w 647114"/>
                  <a:gd name="connsiteY0" fmla="*/ 0 h 717452"/>
                  <a:gd name="connsiteX1" fmla="*/ 337624 w 647114"/>
                  <a:gd name="connsiteY1" fmla="*/ 436098 h 717452"/>
                  <a:gd name="connsiteX2" fmla="*/ 0 w 647114"/>
                  <a:gd name="connsiteY2" fmla="*/ 717452 h 717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7114" h="717452">
                    <a:moveTo>
                      <a:pt x="647114" y="0"/>
                    </a:moveTo>
                    <a:cubicBezTo>
                      <a:pt x="546295" y="158261"/>
                      <a:pt x="445476" y="316523"/>
                      <a:pt x="337624" y="436098"/>
                    </a:cubicBezTo>
                    <a:cubicBezTo>
                      <a:pt x="229772" y="555673"/>
                      <a:pt x="114886" y="636562"/>
                      <a:pt x="0" y="71745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62" name="Gruppo 105"/>
            <p:cNvGrpSpPr/>
            <p:nvPr/>
          </p:nvGrpSpPr>
          <p:grpSpPr>
            <a:xfrm>
              <a:off x="7380312" y="4797152"/>
              <a:ext cx="1347823" cy="1493753"/>
              <a:chOff x="7452320" y="4689227"/>
              <a:chExt cx="1347823" cy="1493753"/>
            </a:xfrm>
          </p:grpSpPr>
          <p:grpSp>
            <p:nvGrpSpPr>
              <p:cNvPr id="63" name="Gruppo 95"/>
              <p:cNvGrpSpPr/>
              <p:nvPr/>
            </p:nvGrpSpPr>
            <p:grpSpPr>
              <a:xfrm rot="19750869" flipH="1">
                <a:off x="7728969" y="4689227"/>
                <a:ext cx="1071174" cy="1375215"/>
                <a:chOff x="7432439" y="5003884"/>
                <a:chExt cx="1071174" cy="1375215"/>
              </a:xfrm>
            </p:grpSpPr>
            <p:sp>
              <p:nvSpPr>
                <p:cNvPr id="97" name="Ovale 96"/>
                <p:cNvSpPr/>
                <p:nvPr/>
              </p:nvSpPr>
              <p:spPr>
                <a:xfrm>
                  <a:off x="7432439" y="583909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8" name="Ovale 97"/>
                <p:cNvSpPr/>
                <p:nvPr/>
              </p:nvSpPr>
              <p:spPr>
                <a:xfrm>
                  <a:off x="8359597" y="500388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9" name="Ovale 98"/>
                <p:cNvSpPr/>
                <p:nvPr/>
              </p:nvSpPr>
              <p:spPr>
                <a:xfrm>
                  <a:off x="7752520" y="6235083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0" name="Figura a mano libera 99"/>
                <p:cNvSpPr/>
                <p:nvPr/>
              </p:nvSpPr>
              <p:spPr>
                <a:xfrm>
                  <a:off x="7833786" y="5153405"/>
                  <a:ext cx="591331" cy="1117044"/>
                </a:xfrm>
                <a:custGeom>
                  <a:avLst/>
                  <a:gdLst>
                    <a:gd name="connsiteX0" fmla="*/ 253219 w 253219"/>
                    <a:gd name="connsiteY0" fmla="*/ 0 h 829994"/>
                    <a:gd name="connsiteX1" fmla="*/ 126610 w 253219"/>
                    <a:gd name="connsiteY1" fmla="*/ 520505 h 829994"/>
                    <a:gd name="connsiteX2" fmla="*/ 0 w 253219"/>
                    <a:gd name="connsiteY2" fmla="*/ 829994 h 8299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53219" h="829994">
                      <a:moveTo>
                        <a:pt x="253219" y="0"/>
                      </a:moveTo>
                      <a:cubicBezTo>
                        <a:pt x="211016" y="191086"/>
                        <a:pt x="168813" y="382173"/>
                        <a:pt x="126610" y="520505"/>
                      </a:cubicBezTo>
                      <a:cubicBezTo>
                        <a:pt x="84407" y="658837"/>
                        <a:pt x="42203" y="744415"/>
                        <a:pt x="0" y="829994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1" name="Figura a mano libera 100"/>
                <p:cNvSpPr/>
                <p:nvPr/>
              </p:nvSpPr>
              <p:spPr>
                <a:xfrm>
                  <a:off x="7550597" y="5098678"/>
                  <a:ext cx="841870" cy="837623"/>
                </a:xfrm>
                <a:custGeom>
                  <a:avLst/>
                  <a:gdLst>
                    <a:gd name="connsiteX0" fmla="*/ 647114 w 647114"/>
                    <a:gd name="connsiteY0" fmla="*/ 0 h 717452"/>
                    <a:gd name="connsiteX1" fmla="*/ 337624 w 647114"/>
                    <a:gd name="connsiteY1" fmla="*/ 436098 h 717452"/>
                    <a:gd name="connsiteX2" fmla="*/ 0 w 647114"/>
                    <a:gd name="connsiteY2" fmla="*/ 717452 h 717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47114" h="717452">
                      <a:moveTo>
                        <a:pt x="647114" y="0"/>
                      </a:moveTo>
                      <a:cubicBezTo>
                        <a:pt x="546295" y="158261"/>
                        <a:pt x="445476" y="316523"/>
                        <a:pt x="337624" y="436098"/>
                      </a:cubicBezTo>
                      <a:cubicBezTo>
                        <a:pt x="229772" y="555673"/>
                        <a:pt x="114886" y="636562"/>
                        <a:pt x="0" y="717452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64" name="Gruppo 104"/>
              <p:cNvGrpSpPr/>
              <p:nvPr/>
            </p:nvGrpSpPr>
            <p:grpSpPr>
              <a:xfrm>
                <a:off x="7452320" y="4869160"/>
                <a:ext cx="1080120" cy="1313820"/>
                <a:chOff x="7452320" y="1628800"/>
                <a:chExt cx="1080120" cy="1313820"/>
              </a:xfrm>
            </p:grpSpPr>
            <p:sp>
              <p:nvSpPr>
                <p:cNvPr id="91" name="Ovale 90"/>
                <p:cNvSpPr/>
                <p:nvPr/>
              </p:nvSpPr>
              <p:spPr>
                <a:xfrm>
                  <a:off x="7452320" y="2420888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2" name="Ovale 91"/>
                <p:cNvSpPr/>
                <p:nvPr/>
              </p:nvSpPr>
              <p:spPr>
                <a:xfrm>
                  <a:off x="8244408" y="1628800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3" name="Ovale 92"/>
                <p:cNvSpPr/>
                <p:nvPr/>
              </p:nvSpPr>
              <p:spPr>
                <a:xfrm>
                  <a:off x="7913195" y="264620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4" name="Figura a mano libera 93"/>
                <p:cNvSpPr/>
                <p:nvPr/>
              </p:nvSpPr>
              <p:spPr>
                <a:xfrm>
                  <a:off x="7985203" y="1773690"/>
                  <a:ext cx="300895" cy="944521"/>
                </a:xfrm>
                <a:custGeom>
                  <a:avLst/>
                  <a:gdLst>
                    <a:gd name="connsiteX0" fmla="*/ 253219 w 253219"/>
                    <a:gd name="connsiteY0" fmla="*/ 0 h 829994"/>
                    <a:gd name="connsiteX1" fmla="*/ 126610 w 253219"/>
                    <a:gd name="connsiteY1" fmla="*/ 520505 h 829994"/>
                    <a:gd name="connsiteX2" fmla="*/ 0 w 253219"/>
                    <a:gd name="connsiteY2" fmla="*/ 829994 h 8299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53219" h="829994">
                      <a:moveTo>
                        <a:pt x="253219" y="0"/>
                      </a:moveTo>
                      <a:cubicBezTo>
                        <a:pt x="211016" y="191086"/>
                        <a:pt x="168813" y="382173"/>
                        <a:pt x="126610" y="520505"/>
                      </a:cubicBezTo>
                      <a:cubicBezTo>
                        <a:pt x="84407" y="658837"/>
                        <a:pt x="42203" y="744415"/>
                        <a:pt x="0" y="829994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5" name="Figura a mano libera 94"/>
                <p:cNvSpPr/>
                <p:nvPr/>
              </p:nvSpPr>
              <p:spPr>
                <a:xfrm>
                  <a:off x="7596781" y="1717421"/>
                  <a:ext cx="647114" cy="717452"/>
                </a:xfrm>
                <a:custGeom>
                  <a:avLst/>
                  <a:gdLst>
                    <a:gd name="connsiteX0" fmla="*/ 647114 w 647114"/>
                    <a:gd name="connsiteY0" fmla="*/ 0 h 717452"/>
                    <a:gd name="connsiteX1" fmla="*/ 337624 w 647114"/>
                    <a:gd name="connsiteY1" fmla="*/ 436098 h 717452"/>
                    <a:gd name="connsiteX2" fmla="*/ 0 w 647114"/>
                    <a:gd name="connsiteY2" fmla="*/ 717452 h 717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47114" h="717452">
                      <a:moveTo>
                        <a:pt x="647114" y="0"/>
                      </a:moveTo>
                      <a:cubicBezTo>
                        <a:pt x="546295" y="158261"/>
                        <a:pt x="445476" y="316523"/>
                        <a:pt x="337624" y="436098"/>
                      </a:cubicBezTo>
                      <a:cubicBezTo>
                        <a:pt x="229772" y="555673"/>
                        <a:pt x="114886" y="636562"/>
                        <a:pt x="0" y="717452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2" name="Ovale 101"/>
                <p:cNvSpPr/>
                <p:nvPr/>
              </p:nvSpPr>
              <p:spPr>
                <a:xfrm>
                  <a:off x="8388424" y="2798604"/>
                  <a:ext cx="144016" cy="14401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4" name="Figura a mano libera 103"/>
                <p:cNvSpPr/>
                <p:nvPr/>
              </p:nvSpPr>
              <p:spPr>
                <a:xfrm>
                  <a:off x="8342142" y="1744394"/>
                  <a:ext cx="150055" cy="1097280"/>
                </a:xfrm>
                <a:custGeom>
                  <a:avLst/>
                  <a:gdLst>
                    <a:gd name="connsiteX0" fmla="*/ 0 w 150055"/>
                    <a:gd name="connsiteY0" fmla="*/ 0 h 1097280"/>
                    <a:gd name="connsiteX1" fmla="*/ 126609 w 150055"/>
                    <a:gd name="connsiteY1" fmla="*/ 548640 h 1097280"/>
                    <a:gd name="connsiteX2" fmla="*/ 140676 w 150055"/>
                    <a:gd name="connsiteY2" fmla="*/ 1097280 h 1097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50055" h="1097280">
                      <a:moveTo>
                        <a:pt x="0" y="0"/>
                      </a:moveTo>
                      <a:cubicBezTo>
                        <a:pt x="51581" y="182880"/>
                        <a:pt x="103163" y="365760"/>
                        <a:pt x="126609" y="548640"/>
                      </a:cubicBezTo>
                      <a:cubicBezTo>
                        <a:pt x="150055" y="731520"/>
                        <a:pt x="145365" y="914400"/>
                        <a:pt x="140676" y="1097280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  <p:pic>
          <p:nvPicPr>
            <p:cNvPr id="122" name="Immagine 121" descr="yes-1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33963" y="4205913"/>
              <a:ext cx="581026" cy="585161"/>
            </a:xfrm>
            <a:prstGeom prst="rect">
              <a:avLst/>
            </a:prstGeom>
          </p:spPr>
        </p:pic>
      </p:grpSp>
      <p:sp>
        <p:nvSpPr>
          <p:cNvPr id="107" name="CasellaDiTesto 106"/>
          <p:cNvSpPr txBox="1"/>
          <p:nvPr/>
        </p:nvSpPr>
        <p:spPr>
          <a:xfrm>
            <a:off x="546225" y="6306672"/>
            <a:ext cx="8302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Fan-planar</a:t>
            </a:r>
            <a:r>
              <a:rPr lang="it-IT" sz="2000" dirty="0" smtClean="0"/>
              <a:t> </a:t>
            </a:r>
            <a:r>
              <a:rPr lang="it-IT" sz="2000" dirty="0" err="1" smtClean="0"/>
              <a:t>drawings</a:t>
            </a:r>
            <a:r>
              <a:rPr lang="it-IT" sz="2000" dirty="0" smtClean="0"/>
              <a:t>  </a:t>
            </a:r>
            <a:r>
              <a:rPr lang="it-IT" sz="2000" dirty="0" err="1" smtClean="0"/>
              <a:t>have</a:t>
            </a:r>
            <a:r>
              <a:rPr lang="it-IT" sz="2000" dirty="0" smtClean="0"/>
              <a:t> </a:t>
            </a:r>
            <a:r>
              <a:rPr lang="it-IT" sz="2000" dirty="0" err="1" smtClean="0"/>
              <a:t>been</a:t>
            </a:r>
            <a:r>
              <a:rPr lang="it-IT" sz="2000" dirty="0" smtClean="0"/>
              <a:t> </a:t>
            </a:r>
            <a:r>
              <a:rPr lang="it-IT" sz="2000" dirty="0" err="1" smtClean="0"/>
              <a:t>introduced</a:t>
            </a:r>
            <a:r>
              <a:rPr lang="it-IT" sz="2000" dirty="0" smtClean="0"/>
              <a:t> </a:t>
            </a:r>
            <a:r>
              <a:rPr lang="it-IT" sz="2000" dirty="0" err="1" smtClean="0"/>
              <a:t>by</a:t>
            </a:r>
            <a:r>
              <a:rPr lang="it-IT" sz="2000" dirty="0" smtClean="0"/>
              <a:t> </a:t>
            </a:r>
            <a:r>
              <a:rPr lang="it-IT" sz="2000" b="1" dirty="0" smtClean="0">
                <a:solidFill>
                  <a:srgbClr val="C00000"/>
                </a:solidFill>
              </a:rPr>
              <a:t>Kaufmann and </a:t>
            </a:r>
            <a:r>
              <a:rPr lang="it-IT" sz="2000" b="1" dirty="0" err="1" smtClean="0">
                <a:solidFill>
                  <a:srgbClr val="C00000"/>
                </a:solidFill>
              </a:rPr>
              <a:t>Ueckerdt</a:t>
            </a:r>
            <a:r>
              <a:rPr lang="it-IT" sz="2000" b="1" dirty="0" smtClean="0">
                <a:solidFill>
                  <a:srgbClr val="C00000"/>
                </a:solidFill>
              </a:rPr>
              <a:t> (2014)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105" name="CasellaDiTesto 104"/>
          <p:cNvSpPr txBox="1"/>
          <p:nvPr/>
        </p:nvSpPr>
        <p:spPr>
          <a:xfrm>
            <a:off x="1187624" y="1844824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Given a graph G, a </a:t>
            </a:r>
            <a:r>
              <a:rPr lang="en-US" sz="2000" i="1" dirty="0" smtClean="0">
                <a:solidFill>
                  <a:srgbClr val="FF0000"/>
                </a:solidFill>
              </a:rPr>
              <a:t>fan-planar drawing </a:t>
            </a:r>
            <a:r>
              <a:rPr lang="en-US" sz="2000" dirty="0" smtClean="0"/>
              <a:t>of G is such that: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en-US" sz="2000" dirty="0" smtClean="0"/>
              <a:t>no edge is crossed by two independent edges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en-US" sz="2000" dirty="0" smtClean="0"/>
              <a:t>there are not two adjacent edges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u,v</a:t>
            </a:r>
            <a:r>
              <a:rPr lang="en-US" sz="2000" i="1" dirty="0" smtClean="0"/>
              <a:t>)</a:t>
            </a:r>
            <a:r>
              <a:rPr lang="en-US" sz="2000" dirty="0" smtClean="0"/>
              <a:t>,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u,w</a:t>
            </a:r>
            <a:r>
              <a:rPr lang="en-US" sz="2000" i="1" dirty="0" smtClean="0"/>
              <a:t>)</a:t>
            </a:r>
            <a:r>
              <a:rPr lang="en-US" sz="2000" dirty="0" smtClean="0"/>
              <a:t> that cross an edge </a:t>
            </a:r>
            <a:r>
              <a:rPr lang="en-US" sz="2000" i="1" dirty="0" smtClean="0"/>
              <a:t>e</a:t>
            </a:r>
            <a:r>
              <a:rPr lang="en-US" sz="2000" dirty="0" smtClean="0"/>
              <a:t> from different sides while moving from </a:t>
            </a:r>
            <a:r>
              <a:rPr lang="en-US" sz="2000" i="1" dirty="0" smtClean="0"/>
              <a:t>u</a:t>
            </a:r>
            <a:r>
              <a:rPr lang="en-US" sz="2000" dirty="0" smtClean="0"/>
              <a:t> to </a:t>
            </a:r>
            <a:r>
              <a:rPr lang="en-US" sz="2000" i="1" dirty="0" smtClean="0"/>
              <a:t>v</a:t>
            </a:r>
            <a:r>
              <a:rPr lang="en-US" sz="2000" dirty="0" smtClean="0"/>
              <a:t> and from </a:t>
            </a:r>
            <a:r>
              <a:rPr lang="en-US" sz="2000" i="1" dirty="0" smtClean="0"/>
              <a:t>u</a:t>
            </a:r>
            <a:r>
              <a:rPr lang="en-US" sz="2000" dirty="0" smtClean="0"/>
              <a:t> to </a:t>
            </a:r>
            <a:r>
              <a:rPr lang="en-US" sz="2000" i="1" dirty="0" smtClean="0"/>
              <a:t>w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105427" y="3065152"/>
            <a:ext cx="27432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000" dirty="0" smtClean="0"/>
              <a:t>Replace each edge (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i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j</a:t>
            </a:r>
            <a:r>
              <a:rPr lang="en-US" sz="2000" dirty="0" smtClean="0"/>
              <a:t>) with a copy of </a:t>
            </a:r>
            <a:r>
              <a:rPr lang="en-US" sz="2000" i="1" dirty="0" smtClean="0"/>
              <a:t>K</a:t>
            </a:r>
            <a:r>
              <a:rPr lang="en-US" sz="2000" i="1" baseline="-25000" dirty="0" smtClean="0"/>
              <a:t>7</a:t>
            </a:r>
            <a:r>
              <a:rPr lang="en-US" sz="2000" dirty="0" smtClean="0"/>
              <a:t> so that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i </a:t>
            </a:r>
            <a:r>
              <a:rPr lang="en-US" sz="2000" dirty="0" smtClean="0"/>
              <a:t>= </a:t>
            </a:r>
            <a:r>
              <a:rPr lang="en-US" sz="2000" i="1" dirty="0" smtClean="0"/>
              <a:t>u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 and 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j</a:t>
            </a:r>
            <a:r>
              <a:rPr lang="en-US" sz="2000" i="1" dirty="0" smtClean="0"/>
              <a:t> </a:t>
            </a:r>
            <a:r>
              <a:rPr lang="en-US" sz="2000" dirty="0" smtClean="0"/>
              <a:t>= </a:t>
            </a:r>
            <a:r>
              <a:rPr lang="en-US" sz="2000" i="1" dirty="0" smtClean="0"/>
              <a:t>u</a:t>
            </a:r>
            <a:r>
              <a:rPr lang="en-US" sz="2000" i="1" baseline="-25000" dirty="0" smtClean="0"/>
              <a:t>7</a:t>
            </a:r>
            <a:endParaRPr lang="en-US" sz="2000" dirty="0" smtClean="0"/>
          </a:p>
        </p:txBody>
      </p:sp>
      <p:grpSp>
        <p:nvGrpSpPr>
          <p:cNvPr id="2" name="Gruppo 177"/>
          <p:cNvGrpSpPr/>
          <p:nvPr/>
        </p:nvGrpSpPr>
        <p:grpSpPr>
          <a:xfrm>
            <a:off x="152399" y="4162767"/>
            <a:ext cx="3259796" cy="2352740"/>
            <a:chOff x="166687" y="3681413"/>
            <a:chExt cx="3259796" cy="2352740"/>
          </a:xfrm>
        </p:grpSpPr>
        <p:sp>
          <p:nvSpPr>
            <p:cNvPr id="119" name="CasellaDiTesto 118"/>
            <p:cNvSpPr txBox="1"/>
            <p:nvPr/>
          </p:nvSpPr>
          <p:spPr>
            <a:xfrm>
              <a:off x="1371595" y="3681413"/>
              <a:ext cx="4732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10</a:t>
              </a:r>
              <a:endParaRPr lang="it-IT" sz="2000" baseline="-25000" dirty="0"/>
            </a:p>
          </p:txBody>
        </p:sp>
        <p:sp>
          <p:nvSpPr>
            <p:cNvPr id="120" name="CasellaDiTesto 119"/>
            <p:cNvSpPr txBox="1"/>
            <p:nvPr/>
          </p:nvSpPr>
          <p:spPr>
            <a:xfrm>
              <a:off x="928686" y="3910017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1</a:t>
              </a:r>
              <a:endParaRPr lang="it-IT" sz="2000" baseline="-25000" dirty="0"/>
            </a:p>
          </p:txBody>
        </p:sp>
        <p:sp>
          <p:nvSpPr>
            <p:cNvPr id="121" name="CasellaDiTesto 120"/>
            <p:cNvSpPr txBox="1"/>
            <p:nvPr/>
          </p:nvSpPr>
          <p:spPr>
            <a:xfrm>
              <a:off x="466725" y="4529143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2</a:t>
              </a:r>
              <a:endParaRPr lang="it-IT" sz="2000" baseline="-25000" dirty="0"/>
            </a:p>
          </p:txBody>
        </p:sp>
        <p:sp>
          <p:nvSpPr>
            <p:cNvPr id="122" name="CasellaDiTesto 121"/>
            <p:cNvSpPr txBox="1"/>
            <p:nvPr/>
          </p:nvSpPr>
          <p:spPr>
            <a:xfrm>
              <a:off x="528637" y="5057781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3</a:t>
              </a:r>
              <a:endParaRPr lang="it-IT" sz="2000" baseline="-25000" dirty="0"/>
            </a:p>
          </p:txBody>
        </p:sp>
        <p:sp>
          <p:nvSpPr>
            <p:cNvPr id="123" name="CasellaDiTesto 122"/>
            <p:cNvSpPr txBox="1"/>
            <p:nvPr/>
          </p:nvSpPr>
          <p:spPr>
            <a:xfrm>
              <a:off x="1004887" y="5505455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4</a:t>
              </a:r>
              <a:endParaRPr lang="it-IT" sz="2000" baseline="-25000" dirty="0"/>
            </a:p>
          </p:txBody>
        </p:sp>
        <p:sp>
          <p:nvSpPr>
            <p:cNvPr id="124" name="CasellaDiTesto 123"/>
            <p:cNvSpPr txBox="1"/>
            <p:nvPr/>
          </p:nvSpPr>
          <p:spPr>
            <a:xfrm>
              <a:off x="1466850" y="5634043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5</a:t>
              </a:r>
              <a:endParaRPr lang="it-IT" sz="2000" baseline="-25000" dirty="0"/>
            </a:p>
          </p:txBody>
        </p:sp>
        <p:sp>
          <p:nvSpPr>
            <p:cNvPr id="125" name="CasellaDiTesto 124"/>
            <p:cNvSpPr txBox="1"/>
            <p:nvPr/>
          </p:nvSpPr>
          <p:spPr>
            <a:xfrm>
              <a:off x="1981200" y="5457830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6</a:t>
              </a:r>
              <a:endParaRPr lang="it-IT" sz="2000" baseline="-25000" dirty="0"/>
            </a:p>
          </p:txBody>
        </p:sp>
        <p:sp>
          <p:nvSpPr>
            <p:cNvPr id="126" name="CasellaDiTesto 125"/>
            <p:cNvSpPr txBox="1"/>
            <p:nvPr/>
          </p:nvSpPr>
          <p:spPr>
            <a:xfrm>
              <a:off x="2400298" y="4910148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  <p:sp>
          <p:nvSpPr>
            <p:cNvPr id="127" name="CasellaDiTesto 126"/>
            <p:cNvSpPr txBox="1"/>
            <p:nvPr/>
          </p:nvSpPr>
          <p:spPr>
            <a:xfrm>
              <a:off x="2405045" y="4410077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8</a:t>
              </a:r>
              <a:endParaRPr lang="it-IT" sz="2000" baseline="-25000" dirty="0"/>
            </a:p>
          </p:txBody>
        </p:sp>
        <p:sp>
          <p:nvSpPr>
            <p:cNvPr id="128" name="CasellaDiTesto 127"/>
            <p:cNvSpPr txBox="1"/>
            <p:nvPr/>
          </p:nvSpPr>
          <p:spPr>
            <a:xfrm>
              <a:off x="1971654" y="3848101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r>
                <a:rPr lang="it-IT" sz="2000" baseline="-25000" dirty="0" smtClean="0"/>
                <a:t>9</a:t>
              </a:r>
              <a:endParaRPr lang="it-IT" sz="2000" baseline="-25000" dirty="0"/>
            </a:p>
          </p:txBody>
        </p:sp>
        <p:grpSp>
          <p:nvGrpSpPr>
            <p:cNvPr id="3" name="Gruppo 187"/>
            <p:cNvGrpSpPr>
              <a:grpSpLocks noChangeAspect="1"/>
            </p:cNvGrpSpPr>
            <p:nvPr/>
          </p:nvGrpSpPr>
          <p:grpSpPr>
            <a:xfrm>
              <a:off x="166687" y="3900487"/>
              <a:ext cx="3259796" cy="1980000"/>
              <a:chOff x="223840" y="3802067"/>
              <a:chExt cx="4381499" cy="2522538"/>
            </a:xfrm>
          </p:grpSpPr>
          <p:grpSp>
            <p:nvGrpSpPr>
              <p:cNvPr id="5" name="Gruppo 186"/>
              <p:cNvGrpSpPr/>
              <p:nvPr/>
            </p:nvGrpSpPr>
            <p:grpSpPr>
              <a:xfrm>
                <a:off x="1098591" y="4047431"/>
                <a:ext cx="2171169" cy="2070465"/>
                <a:chOff x="1098591" y="4047431"/>
                <a:chExt cx="2171169" cy="2070465"/>
              </a:xfrm>
            </p:grpSpPr>
            <p:sp>
              <p:nvSpPr>
                <p:cNvPr id="72" name="Ovale 71"/>
                <p:cNvSpPr/>
                <p:nvPr/>
              </p:nvSpPr>
              <p:spPr>
                <a:xfrm rot="10800000">
                  <a:off x="2098284" y="5939963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3" name="Ovale 72"/>
                <p:cNvSpPr/>
                <p:nvPr/>
              </p:nvSpPr>
              <p:spPr>
                <a:xfrm rot="10800000">
                  <a:off x="2012906" y="4047431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5" name="Ovale 74"/>
                <p:cNvSpPr/>
                <p:nvPr/>
              </p:nvSpPr>
              <p:spPr>
                <a:xfrm rot="10177737">
                  <a:off x="3048533" y="4679199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6" name="Ovale 75"/>
                <p:cNvSpPr/>
                <p:nvPr/>
              </p:nvSpPr>
              <p:spPr>
                <a:xfrm rot="10800000">
                  <a:off x="1098591" y="4818870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7" name="Ovale 76"/>
                <p:cNvSpPr/>
                <p:nvPr/>
              </p:nvSpPr>
              <p:spPr>
                <a:xfrm rot="11508453">
                  <a:off x="2661385" y="4192301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8" name="Ovale 77"/>
                <p:cNvSpPr/>
                <p:nvPr/>
              </p:nvSpPr>
              <p:spPr>
                <a:xfrm rot="11760977">
                  <a:off x="3074770" y="5260830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9" name="Ovale 78"/>
                <p:cNvSpPr/>
                <p:nvPr/>
              </p:nvSpPr>
              <p:spPr>
                <a:xfrm rot="10800000">
                  <a:off x="2716196" y="5762106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1" name="Ovale 80"/>
                <p:cNvSpPr/>
                <p:nvPr/>
              </p:nvSpPr>
              <p:spPr>
                <a:xfrm rot="10800000">
                  <a:off x="1483143" y="5755005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2" name="Ovale 81"/>
                <p:cNvSpPr/>
                <p:nvPr/>
              </p:nvSpPr>
              <p:spPr>
                <a:xfrm rot="9755265">
                  <a:off x="1155568" y="5346469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3" name="Ovale 82"/>
                <p:cNvSpPr/>
                <p:nvPr/>
              </p:nvSpPr>
              <p:spPr>
                <a:xfrm rot="10800000">
                  <a:off x="1366850" y="4308764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7" name="Gruppo 185"/>
              <p:cNvGrpSpPr/>
              <p:nvPr/>
            </p:nvGrpSpPr>
            <p:grpSpPr>
              <a:xfrm>
                <a:off x="1196086" y="4136397"/>
                <a:ext cx="2000726" cy="1892532"/>
                <a:chOff x="1196086" y="4136397"/>
                <a:chExt cx="2000726" cy="1892532"/>
              </a:xfrm>
            </p:grpSpPr>
            <p:cxnSp>
              <p:nvCxnSpPr>
                <p:cNvPr id="85" name="Connettore 1 84"/>
                <p:cNvCxnSpPr>
                  <a:stCxn id="83" idx="3"/>
                  <a:endCxn id="73" idx="6"/>
                </p:cNvCxnSpPr>
                <p:nvPr/>
              </p:nvCxnSpPr>
              <p:spPr>
                <a:xfrm flipV="1">
                  <a:off x="1533284" y="4136397"/>
                  <a:ext cx="479622" cy="19842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Connettore 1 86"/>
                <p:cNvCxnSpPr>
                  <a:stCxn id="73" idx="2"/>
                  <a:endCxn id="77" idx="5"/>
                </p:cNvCxnSpPr>
                <p:nvPr/>
              </p:nvCxnSpPr>
              <p:spPr>
                <a:xfrm>
                  <a:off x="2207896" y="4136397"/>
                  <a:ext cx="496376" cy="6918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Connettore 1 88"/>
                <p:cNvCxnSpPr>
                  <a:stCxn id="77" idx="2"/>
                  <a:endCxn id="75" idx="4"/>
                </p:cNvCxnSpPr>
                <p:nvPr/>
              </p:nvCxnSpPr>
              <p:spPr>
                <a:xfrm>
                  <a:off x="2854312" y="4301217"/>
                  <a:ext cx="275700" cy="37943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Connettore 1 90"/>
                <p:cNvCxnSpPr>
                  <a:stCxn id="75" idx="0"/>
                  <a:endCxn id="78" idx="4"/>
                </p:cNvCxnSpPr>
                <p:nvPr/>
              </p:nvCxnSpPr>
              <p:spPr>
                <a:xfrm>
                  <a:off x="3162044" y="4855679"/>
                  <a:ext cx="34768" cy="408604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Connettore 1 92"/>
                <p:cNvCxnSpPr>
                  <a:stCxn id="78" idx="0"/>
                  <a:endCxn id="79" idx="3"/>
                </p:cNvCxnSpPr>
                <p:nvPr/>
              </p:nvCxnSpPr>
              <p:spPr>
                <a:xfrm flipH="1">
                  <a:off x="2882630" y="5435310"/>
                  <a:ext cx="265088" cy="352854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Connettore 1 94"/>
                <p:cNvCxnSpPr>
                  <a:stCxn id="79" idx="7"/>
                  <a:endCxn id="72" idx="2"/>
                </p:cNvCxnSpPr>
                <p:nvPr/>
              </p:nvCxnSpPr>
              <p:spPr>
                <a:xfrm flipH="1">
                  <a:off x="2293274" y="5913981"/>
                  <a:ext cx="451478" cy="11494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Connettore 1 96"/>
                <p:cNvCxnSpPr>
                  <a:stCxn id="72" idx="6"/>
                  <a:endCxn id="81" idx="1"/>
                </p:cNvCxnSpPr>
                <p:nvPr/>
              </p:nvCxnSpPr>
              <p:spPr>
                <a:xfrm flipH="1" flipV="1">
                  <a:off x="1649577" y="5906880"/>
                  <a:ext cx="448707" cy="122049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Connettore 1 98"/>
                <p:cNvCxnSpPr>
                  <a:stCxn id="81" idx="5"/>
                  <a:endCxn id="82" idx="0"/>
                </p:cNvCxnSpPr>
                <p:nvPr/>
              </p:nvCxnSpPr>
              <p:spPr>
                <a:xfrm flipH="1" flipV="1">
                  <a:off x="1279686" y="5520325"/>
                  <a:ext cx="232013" cy="26073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Connettore 1 100"/>
                <p:cNvCxnSpPr>
                  <a:stCxn id="82" idx="4"/>
                  <a:endCxn id="76" idx="0"/>
                </p:cNvCxnSpPr>
                <p:nvPr/>
              </p:nvCxnSpPr>
              <p:spPr>
                <a:xfrm flipH="1" flipV="1">
                  <a:off x="1196086" y="4996803"/>
                  <a:ext cx="30354" cy="35374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Connettore 1 102"/>
                <p:cNvCxnSpPr>
                  <a:stCxn id="76" idx="4"/>
                  <a:endCxn id="83" idx="7"/>
                </p:cNvCxnSpPr>
                <p:nvPr/>
              </p:nvCxnSpPr>
              <p:spPr>
                <a:xfrm flipV="1">
                  <a:off x="1196086" y="4460639"/>
                  <a:ext cx="199320" cy="35823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6" name="Figura a mano libera 135"/>
              <p:cNvSpPr/>
              <p:nvPr/>
            </p:nvSpPr>
            <p:spPr>
              <a:xfrm>
                <a:off x="2852739" y="4098931"/>
                <a:ext cx="1278732" cy="1982786"/>
              </a:xfrm>
              <a:custGeom>
                <a:avLst/>
                <a:gdLst>
                  <a:gd name="connsiteX0" fmla="*/ 0 w 1431131"/>
                  <a:gd name="connsiteY0" fmla="*/ 241300 h 2127250"/>
                  <a:gd name="connsiteX1" fmla="*/ 1209675 w 1431131"/>
                  <a:gd name="connsiteY1" fmla="*/ 269875 h 2127250"/>
                  <a:gd name="connsiteX2" fmla="*/ 1238250 w 1431131"/>
                  <a:gd name="connsiteY2" fmla="*/ 1860550 h 2127250"/>
                  <a:gd name="connsiteX3" fmla="*/ 52387 w 1431131"/>
                  <a:gd name="connsiteY3" fmla="*/ 1870075 h 2127250"/>
                  <a:gd name="connsiteX0" fmla="*/ 0 w 1402556"/>
                  <a:gd name="connsiteY0" fmla="*/ 120650 h 1974850"/>
                  <a:gd name="connsiteX1" fmla="*/ 1038225 w 1402556"/>
                  <a:gd name="connsiteY1" fmla="*/ 339725 h 1974850"/>
                  <a:gd name="connsiteX2" fmla="*/ 1238250 w 1402556"/>
                  <a:gd name="connsiteY2" fmla="*/ 1739900 h 1974850"/>
                  <a:gd name="connsiteX3" fmla="*/ 52387 w 1402556"/>
                  <a:gd name="connsiteY3" fmla="*/ 1749425 h 1974850"/>
                  <a:gd name="connsiteX0" fmla="*/ 0 w 1259681"/>
                  <a:gd name="connsiteY0" fmla="*/ 120650 h 1878012"/>
                  <a:gd name="connsiteX1" fmla="*/ 1038225 w 1259681"/>
                  <a:gd name="connsiteY1" fmla="*/ 339725 h 1878012"/>
                  <a:gd name="connsiteX2" fmla="*/ 1095375 w 1259681"/>
                  <a:gd name="connsiteY2" fmla="*/ 1454150 h 1878012"/>
                  <a:gd name="connsiteX3" fmla="*/ 52387 w 1259681"/>
                  <a:gd name="connsiteY3" fmla="*/ 1749425 h 1878012"/>
                  <a:gd name="connsiteX0" fmla="*/ 0 w 1297781"/>
                  <a:gd name="connsiteY0" fmla="*/ 120650 h 1878012"/>
                  <a:gd name="connsiteX1" fmla="*/ 1038225 w 1297781"/>
                  <a:gd name="connsiteY1" fmla="*/ 339725 h 1878012"/>
                  <a:gd name="connsiteX2" fmla="*/ 1133475 w 1297781"/>
                  <a:gd name="connsiteY2" fmla="*/ 1382713 h 1878012"/>
                  <a:gd name="connsiteX3" fmla="*/ 52387 w 1297781"/>
                  <a:gd name="connsiteY3" fmla="*/ 1749425 h 1878012"/>
                  <a:gd name="connsiteX0" fmla="*/ 0 w 1297781"/>
                  <a:gd name="connsiteY0" fmla="*/ 120650 h 1878012"/>
                  <a:gd name="connsiteX1" fmla="*/ 1038225 w 1297781"/>
                  <a:gd name="connsiteY1" fmla="*/ 334962 h 1878012"/>
                  <a:gd name="connsiteX2" fmla="*/ 1133475 w 1297781"/>
                  <a:gd name="connsiteY2" fmla="*/ 1382713 h 1878012"/>
                  <a:gd name="connsiteX3" fmla="*/ 52387 w 1297781"/>
                  <a:gd name="connsiteY3" fmla="*/ 1749425 h 1878012"/>
                  <a:gd name="connsiteX0" fmla="*/ 0 w 1297781"/>
                  <a:gd name="connsiteY0" fmla="*/ 120650 h 1939924"/>
                  <a:gd name="connsiteX1" fmla="*/ 1038225 w 1297781"/>
                  <a:gd name="connsiteY1" fmla="*/ 334962 h 1939924"/>
                  <a:gd name="connsiteX2" fmla="*/ 1133475 w 1297781"/>
                  <a:gd name="connsiteY2" fmla="*/ 1382713 h 1939924"/>
                  <a:gd name="connsiteX3" fmla="*/ 52387 w 1297781"/>
                  <a:gd name="connsiteY3" fmla="*/ 1749425 h 1939924"/>
                  <a:gd name="connsiteX0" fmla="*/ 0 w 1293019"/>
                  <a:gd name="connsiteY0" fmla="*/ 120650 h 1939924"/>
                  <a:gd name="connsiteX1" fmla="*/ 1038225 w 1293019"/>
                  <a:gd name="connsiteY1" fmla="*/ 334962 h 1939924"/>
                  <a:gd name="connsiteX2" fmla="*/ 1128713 w 1293019"/>
                  <a:gd name="connsiteY2" fmla="*/ 1373188 h 1939924"/>
                  <a:gd name="connsiteX3" fmla="*/ 52387 w 1293019"/>
                  <a:gd name="connsiteY3" fmla="*/ 1749425 h 1939924"/>
                  <a:gd name="connsiteX0" fmla="*/ 0 w 1293019"/>
                  <a:gd name="connsiteY0" fmla="*/ 163512 h 1982786"/>
                  <a:gd name="connsiteX1" fmla="*/ 1038225 w 1293019"/>
                  <a:gd name="connsiteY1" fmla="*/ 377824 h 1982786"/>
                  <a:gd name="connsiteX2" fmla="*/ 1128713 w 1293019"/>
                  <a:gd name="connsiteY2" fmla="*/ 1416050 h 1982786"/>
                  <a:gd name="connsiteX3" fmla="*/ 52387 w 1293019"/>
                  <a:gd name="connsiteY3" fmla="*/ 1792287 h 1982786"/>
                  <a:gd name="connsiteX0" fmla="*/ 0 w 1278732"/>
                  <a:gd name="connsiteY0" fmla="*/ 163512 h 1982786"/>
                  <a:gd name="connsiteX1" fmla="*/ 1038225 w 1278732"/>
                  <a:gd name="connsiteY1" fmla="*/ 377824 h 1982786"/>
                  <a:gd name="connsiteX2" fmla="*/ 1114426 w 1278732"/>
                  <a:gd name="connsiteY2" fmla="*/ 1425575 h 1982786"/>
                  <a:gd name="connsiteX3" fmla="*/ 52387 w 1278732"/>
                  <a:gd name="connsiteY3" fmla="*/ 1792287 h 1982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78732" h="1982786">
                    <a:moveTo>
                      <a:pt x="0" y="163512"/>
                    </a:moveTo>
                    <a:cubicBezTo>
                      <a:pt x="401637" y="0"/>
                      <a:pt x="852487" y="167480"/>
                      <a:pt x="1038225" y="377824"/>
                    </a:cubicBezTo>
                    <a:cubicBezTo>
                      <a:pt x="1223963" y="588168"/>
                      <a:pt x="1278732" y="1189831"/>
                      <a:pt x="1114426" y="1425575"/>
                    </a:cubicBezTo>
                    <a:cubicBezTo>
                      <a:pt x="950120" y="1661319"/>
                      <a:pt x="544115" y="1982786"/>
                      <a:pt x="52387" y="1792287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0" name="Figura a mano libera 139"/>
              <p:cNvSpPr/>
              <p:nvPr/>
            </p:nvSpPr>
            <p:spPr>
              <a:xfrm>
                <a:off x="2219327" y="3802067"/>
                <a:ext cx="2386012" cy="2522538"/>
              </a:xfrm>
              <a:custGeom>
                <a:avLst/>
                <a:gdLst>
                  <a:gd name="connsiteX0" fmla="*/ 0 w 2386012"/>
                  <a:gd name="connsiteY0" fmla="*/ 322263 h 2522538"/>
                  <a:gd name="connsiteX1" fmla="*/ 695325 w 2386012"/>
                  <a:gd name="connsiteY1" fmla="*/ 36513 h 2522538"/>
                  <a:gd name="connsiteX2" fmla="*/ 1485900 w 2386012"/>
                  <a:gd name="connsiteY2" fmla="*/ 103188 h 2522538"/>
                  <a:gd name="connsiteX3" fmla="*/ 2105025 w 2386012"/>
                  <a:gd name="connsiteY3" fmla="*/ 560388 h 2522538"/>
                  <a:gd name="connsiteX4" fmla="*/ 2381250 w 2386012"/>
                  <a:gd name="connsiteY4" fmla="*/ 1217613 h 2522538"/>
                  <a:gd name="connsiteX5" fmla="*/ 2133600 w 2386012"/>
                  <a:gd name="connsiteY5" fmla="*/ 1951038 h 2522538"/>
                  <a:gd name="connsiteX6" fmla="*/ 1571625 w 2386012"/>
                  <a:gd name="connsiteY6" fmla="*/ 2379663 h 2522538"/>
                  <a:gd name="connsiteX7" fmla="*/ 733425 w 2386012"/>
                  <a:gd name="connsiteY7" fmla="*/ 2503488 h 2522538"/>
                  <a:gd name="connsiteX8" fmla="*/ 76200 w 2386012"/>
                  <a:gd name="connsiteY8" fmla="*/ 2265363 h 2522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86012" h="2522538">
                    <a:moveTo>
                      <a:pt x="0" y="322263"/>
                    </a:moveTo>
                    <a:cubicBezTo>
                      <a:pt x="223837" y="197644"/>
                      <a:pt x="447675" y="73026"/>
                      <a:pt x="695325" y="36513"/>
                    </a:cubicBezTo>
                    <a:cubicBezTo>
                      <a:pt x="942975" y="0"/>
                      <a:pt x="1250950" y="15876"/>
                      <a:pt x="1485900" y="103188"/>
                    </a:cubicBezTo>
                    <a:cubicBezTo>
                      <a:pt x="1720850" y="190500"/>
                      <a:pt x="1955800" y="374651"/>
                      <a:pt x="2105025" y="560388"/>
                    </a:cubicBezTo>
                    <a:cubicBezTo>
                      <a:pt x="2254250" y="746125"/>
                      <a:pt x="2376488" y="985838"/>
                      <a:pt x="2381250" y="1217613"/>
                    </a:cubicBezTo>
                    <a:cubicBezTo>
                      <a:pt x="2386012" y="1449388"/>
                      <a:pt x="2268538" y="1757363"/>
                      <a:pt x="2133600" y="1951038"/>
                    </a:cubicBezTo>
                    <a:cubicBezTo>
                      <a:pt x="1998662" y="2144713"/>
                      <a:pt x="1804988" y="2287588"/>
                      <a:pt x="1571625" y="2379663"/>
                    </a:cubicBezTo>
                    <a:cubicBezTo>
                      <a:pt x="1338263" y="2471738"/>
                      <a:pt x="982662" y="2522538"/>
                      <a:pt x="733425" y="2503488"/>
                    </a:cubicBezTo>
                    <a:cubicBezTo>
                      <a:pt x="484188" y="2484438"/>
                      <a:pt x="280194" y="2374900"/>
                      <a:pt x="76200" y="226536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2" name="Figura a mano libera 141"/>
              <p:cNvSpPr/>
              <p:nvPr/>
            </p:nvSpPr>
            <p:spPr>
              <a:xfrm>
                <a:off x="223840" y="4221168"/>
                <a:ext cx="1319212" cy="1820862"/>
              </a:xfrm>
              <a:custGeom>
                <a:avLst/>
                <a:gdLst>
                  <a:gd name="connsiteX0" fmla="*/ 1166812 w 1319212"/>
                  <a:gd name="connsiteY0" fmla="*/ 84137 h 1820862"/>
                  <a:gd name="connsiteX1" fmla="*/ 919162 w 1319212"/>
                  <a:gd name="connsiteY1" fmla="*/ 17462 h 1820862"/>
                  <a:gd name="connsiteX2" fmla="*/ 376237 w 1319212"/>
                  <a:gd name="connsiteY2" fmla="*/ 188912 h 1820862"/>
                  <a:gd name="connsiteX3" fmla="*/ 42862 w 1319212"/>
                  <a:gd name="connsiteY3" fmla="*/ 693737 h 1820862"/>
                  <a:gd name="connsiteX4" fmla="*/ 119062 w 1319212"/>
                  <a:gd name="connsiteY4" fmla="*/ 1331912 h 1820862"/>
                  <a:gd name="connsiteX5" fmla="*/ 414337 w 1319212"/>
                  <a:gd name="connsiteY5" fmla="*/ 1636712 h 1820862"/>
                  <a:gd name="connsiteX6" fmla="*/ 652462 w 1319212"/>
                  <a:gd name="connsiteY6" fmla="*/ 1779587 h 1820862"/>
                  <a:gd name="connsiteX7" fmla="*/ 966787 w 1319212"/>
                  <a:gd name="connsiteY7" fmla="*/ 1808162 h 1820862"/>
                  <a:gd name="connsiteX8" fmla="*/ 1319212 w 1319212"/>
                  <a:gd name="connsiteY8" fmla="*/ 1703387 h 1820862"/>
                  <a:gd name="connsiteX0" fmla="*/ 1166812 w 1319212"/>
                  <a:gd name="connsiteY0" fmla="*/ 84137 h 1820862"/>
                  <a:gd name="connsiteX1" fmla="*/ 919162 w 1319212"/>
                  <a:gd name="connsiteY1" fmla="*/ 17462 h 1820862"/>
                  <a:gd name="connsiteX2" fmla="*/ 376237 w 1319212"/>
                  <a:gd name="connsiteY2" fmla="*/ 188912 h 1820862"/>
                  <a:gd name="connsiteX3" fmla="*/ 42862 w 1319212"/>
                  <a:gd name="connsiteY3" fmla="*/ 693737 h 1820862"/>
                  <a:gd name="connsiteX4" fmla="*/ 119062 w 1319212"/>
                  <a:gd name="connsiteY4" fmla="*/ 1331912 h 1820862"/>
                  <a:gd name="connsiteX5" fmla="*/ 414337 w 1319212"/>
                  <a:gd name="connsiteY5" fmla="*/ 1665287 h 1820862"/>
                  <a:gd name="connsiteX6" fmla="*/ 652462 w 1319212"/>
                  <a:gd name="connsiteY6" fmla="*/ 1779587 h 1820862"/>
                  <a:gd name="connsiteX7" fmla="*/ 966787 w 1319212"/>
                  <a:gd name="connsiteY7" fmla="*/ 1808162 h 1820862"/>
                  <a:gd name="connsiteX8" fmla="*/ 1319212 w 1319212"/>
                  <a:gd name="connsiteY8" fmla="*/ 1703387 h 1820862"/>
                  <a:gd name="connsiteX0" fmla="*/ 1166812 w 1319212"/>
                  <a:gd name="connsiteY0" fmla="*/ 84137 h 1820862"/>
                  <a:gd name="connsiteX1" fmla="*/ 862012 w 1319212"/>
                  <a:gd name="connsiteY1" fmla="*/ 17462 h 1820862"/>
                  <a:gd name="connsiteX2" fmla="*/ 376237 w 1319212"/>
                  <a:gd name="connsiteY2" fmla="*/ 188912 h 1820862"/>
                  <a:gd name="connsiteX3" fmla="*/ 42862 w 1319212"/>
                  <a:gd name="connsiteY3" fmla="*/ 693737 h 1820862"/>
                  <a:gd name="connsiteX4" fmla="*/ 119062 w 1319212"/>
                  <a:gd name="connsiteY4" fmla="*/ 1331912 h 1820862"/>
                  <a:gd name="connsiteX5" fmla="*/ 414337 w 1319212"/>
                  <a:gd name="connsiteY5" fmla="*/ 1665287 h 1820862"/>
                  <a:gd name="connsiteX6" fmla="*/ 652462 w 1319212"/>
                  <a:gd name="connsiteY6" fmla="*/ 1779587 h 1820862"/>
                  <a:gd name="connsiteX7" fmla="*/ 966787 w 1319212"/>
                  <a:gd name="connsiteY7" fmla="*/ 1808162 h 1820862"/>
                  <a:gd name="connsiteX8" fmla="*/ 1319212 w 1319212"/>
                  <a:gd name="connsiteY8" fmla="*/ 1703387 h 1820862"/>
                  <a:gd name="connsiteX0" fmla="*/ 1166812 w 1319212"/>
                  <a:gd name="connsiteY0" fmla="*/ 84137 h 1820862"/>
                  <a:gd name="connsiteX1" fmla="*/ 862012 w 1319212"/>
                  <a:gd name="connsiteY1" fmla="*/ 17462 h 1820862"/>
                  <a:gd name="connsiteX2" fmla="*/ 376237 w 1319212"/>
                  <a:gd name="connsiteY2" fmla="*/ 188912 h 1820862"/>
                  <a:gd name="connsiteX3" fmla="*/ 42862 w 1319212"/>
                  <a:gd name="connsiteY3" fmla="*/ 693737 h 1820862"/>
                  <a:gd name="connsiteX4" fmla="*/ 119062 w 1319212"/>
                  <a:gd name="connsiteY4" fmla="*/ 1331912 h 1820862"/>
                  <a:gd name="connsiteX5" fmla="*/ 357187 w 1319212"/>
                  <a:gd name="connsiteY5" fmla="*/ 1636712 h 1820862"/>
                  <a:gd name="connsiteX6" fmla="*/ 652462 w 1319212"/>
                  <a:gd name="connsiteY6" fmla="*/ 1779587 h 1820862"/>
                  <a:gd name="connsiteX7" fmla="*/ 966787 w 1319212"/>
                  <a:gd name="connsiteY7" fmla="*/ 1808162 h 1820862"/>
                  <a:gd name="connsiteX8" fmla="*/ 1319212 w 1319212"/>
                  <a:gd name="connsiteY8" fmla="*/ 1703387 h 1820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19212" h="1820862">
                    <a:moveTo>
                      <a:pt x="1166812" y="84137"/>
                    </a:moveTo>
                    <a:cubicBezTo>
                      <a:pt x="1108868" y="42068"/>
                      <a:pt x="993774" y="0"/>
                      <a:pt x="862012" y="17462"/>
                    </a:cubicBezTo>
                    <a:cubicBezTo>
                      <a:pt x="730250" y="34924"/>
                      <a:pt x="512762" y="76200"/>
                      <a:pt x="376237" y="188912"/>
                    </a:cubicBezTo>
                    <a:cubicBezTo>
                      <a:pt x="239712" y="301625"/>
                      <a:pt x="85725" y="503237"/>
                      <a:pt x="42862" y="693737"/>
                    </a:cubicBezTo>
                    <a:cubicBezTo>
                      <a:pt x="0" y="884237"/>
                      <a:pt x="66675" y="1174750"/>
                      <a:pt x="119062" y="1331912"/>
                    </a:cubicBezTo>
                    <a:cubicBezTo>
                      <a:pt x="171450" y="1489075"/>
                      <a:pt x="268287" y="1562100"/>
                      <a:pt x="357187" y="1636712"/>
                    </a:cubicBezTo>
                    <a:cubicBezTo>
                      <a:pt x="446087" y="1711325"/>
                      <a:pt x="550862" y="1751012"/>
                      <a:pt x="652462" y="1779587"/>
                    </a:cubicBezTo>
                    <a:cubicBezTo>
                      <a:pt x="754062" y="1808162"/>
                      <a:pt x="855662" y="1820862"/>
                      <a:pt x="966787" y="1808162"/>
                    </a:cubicBezTo>
                    <a:cubicBezTo>
                      <a:pt x="1077912" y="1795462"/>
                      <a:pt x="1198562" y="1749424"/>
                      <a:pt x="1319212" y="1703387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8" name="Gruppo 97"/>
          <p:cNvGrpSpPr/>
          <p:nvPr/>
        </p:nvGrpSpPr>
        <p:grpSpPr>
          <a:xfrm>
            <a:off x="3129620" y="3899197"/>
            <a:ext cx="1472684" cy="447734"/>
            <a:chOff x="5353056" y="3638551"/>
            <a:chExt cx="1472684" cy="447734"/>
          </a:xfrm>
        </p:grpSpPr>
        <p:sp>
          <p:nvSpPr>
            <p:cNvPr id="92" name="Ovale 91"/>
            <p:cNvSpPr/>
            <p:nvPr/>
          </p:nvSpPr>
          <p:spPr>
            <a:xfrm>
              <a:off x="5781676" y="3719513"/>
              <a:ext cx="566737" cy="300037"/>
            </a:xfrm>
            <a:prstGeom prst="ellipse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Ovale 69"/>
            <p:cNvSpPr/>
            <p:nvPr/>
          </p:nvSpPr>
          <p:spPr>
            <a:xfrm rot="10800000">
              <a:off x="5690906" y="3801838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Ovale 70"/>
            <p:cNvSpPr/>
            <p:nvPr/>
          </p:nvSpPr>
          <p:spPr>
            <a:xfrm rot="10800000">
              <a:off x="6314810" y="3811358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0" name="CasellaDiTesto 89"/>
            <p:cNvSpPr txBox="1"/>
            <p:nvPr/>
          </p:nvSpPr>
          <p:spPr>
            <a:xfrm>
              <a:off x="5872167" y="3638551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K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  <p:sp>
          <p:nvSpPr>
            <p:cNvPr id="94" name="CasellaDiTesto 93"/>
            <p:cNvSpPr txBox="1"/>
            <p:nvPr/>
          </p:nvSpPr>
          <p:spPr>
            <a:xfrm>
              <a:off x="6419860" y="3686175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u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  <p:sp>
          <p:nvSpPr>
            <p:cNvPr id="96" name="CasellaDiTesto 95"/>
            <p:cNvSpPr txBox="1"/>
            <p:nvPr/>
          </p:nvSpPr>
          <p:spPr>
            <a:xfrm>
              <a:off x="5353056" y="3671889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u</a:t>
              </a:r>
              <a:r>
                <a:rPr lang="it-IT" sz="2000" baseline="-25000" dirty="0" smtClean="0"/>
                <a:t>1</a:t>
              </a:r>
              <a:endParaRPr lang="it-IT" sz="2000" baseline="-25000" dirty="0"/>
            </a:p>
          </p:txBody>
        </p:sp>
      </p:grpSp>
      <p:cxnSp>
        <p:nvCxnSpPr>
          <p:cNvPr id="108" name="Connettore 7 107"/>
          <p:cNvCxnSpPr/>
          <p:nvPr/>
        </p:nvCxnSpPr>
        <p:spPr>
          <a:xfrm rot="5400000">
            <a:off x="2685912" y="3496389"/>
            <a:ext cx="991009" cy="876433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o 241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0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1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Connettore 1 28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5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Connettore 1 27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7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2" name="Connettore 1 26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Connettore 1 26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0" name="Connettore 1 259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Connettore 1 26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4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5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4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2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248" name="Connettore 1 24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1 248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7" name="Connettore 1 246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o 350"/>
          <p:cNvGrpSpPr/>
          <p:nvPr/>
        </p:nvGrpSpPr>
        <p:grpSpPr>
          <a:xfrm>
            <a:off x="2852733" y="2032035"/>
            <a:ext cx="2725212" cy="1771968"/>
            <a:chOff x="2852733" y="1385629"/>
            <a:chExt cx="2725212" cy="1771968"/>
          </a:xfrm>
        </p:grpSpPr>
        <p:grpSp>
          <p:nvGrpSpPr>
            <p:cNvPr id="30" name="Gruppo 68"/>
            <p:cNvGrpSpPr>
              <a:grpSpLocks noChangeAspect="1"/>
            </p:cNvGrpSpPr>
            <p:nvPr/>
          </p:nvGrpSpPr>
          <p:grpSpPr>
            <a:xfrm>
              <a:off x="3152502" y="1385629"/>
              <a:ext cx="2101109" cy="1440000"/>
              <a:chOff x="4871778" y="3581137"/>
              <a:chExt cx="3910272" cy="2655701"/>
            </a:xfrm>
          </p:grpSpPr>
          <p:sp>
            <p:nvSpPr>
              <p:cNvPr id="143" name="Ovale 142"/>
              <p:cNvSpPr/>
              <p:nvPr/>
            </p:nvSpPr>
            <p:spPr>
              <a:xfrm rot="9047765">
                <a:off x="6275324" y="5342499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4" name="Ovale 143"/>
              <p:cNvSpPr/>
              <p:nvPr/>
            </p:nvSpPr>
            <p:spPr>
              <a:xfrm rot="10800000">
                <a:off x="7208844" y="5309168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5" name="Ovale 144"/>
              <p:cNvSpPr/>
              <p:nvPr/>
            </p:nvSpPr>
            <p:spPr>
              <a:xfrm rot="9889137">
                <a:off x="6717812" y="4050735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6" name="Ovale 145"/>
              <p:cNvSpPr/>
              <p:nvPr/>
            </p:nvSpPr>
            <p:spPr>
              <a:xfrm rot="10800000">
                <a:off x="5972879" y="4570956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7" name="Ovale 146"/>
              <p:cNvSpPr/>
              <p:nvPr/>
            </p:nvSpPr>
            <p:spPr>
              <a:xfrm rot="10800000">
                <a:off x="7532797" y="4570956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48" name="Connettore 1 147"/>
              <p:cNvCxnSpPr>
                <a:stCxn id="144" idx="6"/>
                <a:endCxn id="146" idx="1"/>
              </p:cNvCxnSpPr>
              <p:nvPr/>
            </p:nvCxnSpPr>
            <p:spPr>
              <a:xfrm flipH="1" flipV="1">
                <a:off x="6139312" y="4722831"/>
                <a:ext cx="1069532" cy="675303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nettore 1 148"/>
              <p:cNvCxnSpPr>
                <a:stCxn id="143" idx="3"/>
                <a:endCxn id="145" idx="7"/>
              </p:cNvCxnSpPr>
              <p:nvPr/>
            </p:nvCxnSpPr>
            <p:spPr>
              <a:xfrm flipV="1">
                <a:off x="6399357" y="4216889"/>
                <a:ext cx="367469" cy="112897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nettore 1 149"/>
              <p:cNvCxnSpPr>
                <a:stCxn id="147" idx="7"/>
                <a:endCxn id="143" idx="2"/>
              </p:cNvCxnSpPr>
              <p:nvPr/>
            </p:nvCxnSpPr>
            <p:spPr>
              <a:xfrm flipH="1">
                <a:off x="6457921" y="4722831"/>
                <a:ext cx="1103432" cy="665227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Connettore 1 150"/>
              <p:cNvCxnSpPr>
                <a:stCxn id="144" idx="4"/>
                <a:endCxn id="145" idx="1"/>
              </p:cNvCxnSpPr>
              <p:nvPr/>
            </p:nvCxnSpPr>
            <p:spPr>
              <a:xfrm flipH="1" flipV="1">
                <a:off x="6899893" y="4183942"/>
                <a:ext cx="406446" cy="1125226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onnettore 1 151"/>
              <p:cNvCxnSpPr>
                <a:stCxn id="146" idx="2"/>
                <a:endCxn id="147" idx="6"/>
              </p:cNvCxnSpPr>
              <p:nvPr/>
            </p:nvCxnSpPr>
            <p:spPr>
              <a:xfrm>
                <a:off x="6167868" y="4659923"/>
                <a:ext cx="1364929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onnettore 1 152"/>
              <p:cNvCxnSpPr>
                <a:stCxn id="144" idx="7"/>
                <a:endCxn id="143" idx="1"/>
              </p:cNvCxnSpPr>
              <p:nvPr/>
            </p:nvCxnSpPr>
            <p:spPr>
              <a:xfrm flipH="1" flipV="1">
                <a:off x="6466631" y="5455683"/>
                <a:ext cx="770769" cy="536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ttore 1 153"/>
              <p:cNvCxnSpPr>
                <a:stCxn id="143" idx="4"/>
                <a:endCxn id="146" idx="0"/>
              </p:cNvCxnSpPr>
              <p:nvPr/>
            </p:nvCxnSpPr>
            <p:spPr>
              <a:xfrm flipH="1" flipV="1">
                <a:off x="6070373" y="4748889"/>
                <a:ext cx="254876" cy="60491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onnettore 1 154"/>
              <p:cNvCxnSpPr>
                <a:stCxn id="146" idx="3"/>
                <a:endCxn id="145" idx="6"/>
              </p:cNvCxnSpPr>
              <p:nvPr/>
            </p:nvCxnSpPr>
            <p:spPr>
              <a:xfrm flipV="1">
                <a:off x="6139312" y="4163000"/>
                <a:ext cx="581902" cy="434014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ttore 1 155"/>
              <p:cNvCxnSpPr>
                <a:stCxn id="145" idx="2"/>
                <a:endCxn id="147" idx="5"/>
              </p:cNvCxnSpPr>
              <p:nvPr/>
            </p:nvCxnSpPr>
            <p:spPr>
              <a:xfrm>
                <a:off x="6909399" y="4116404"/>
                <a:ext cx="651954" cy="48061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ttore 1 156"/>
              <p:cNvCxnSpPr>
                <a:stCxn id="144" idx="3"/>
                <a:endCxn id="147" idx="0"/>
              </p:cNvCxnSpPr>
              <p:nvPr/>
            </p:nvCxnSpPr>
            <p:spPr>
              <a:xfrm flipV="1">
                <a:off x="7375278" y="4748889"/>
                <a:ext cx="255014" cy="586337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Ovale 157"/>
              <p:cNvSpPr/>
              <p:nvPr/>
            </p:nvSpPr>
            <p:spPr>
              <a:xfrm rot="10800000">
                <a:off x="5031462" y="5312355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9" name="Ovale 158"/>
              <p:cNvSpPr/>
              <p:nvPr/>
            </p:nvSpPr>
            <p:spPr>
              <a:xfrm rot="10800000">
                <a:off x="8390938" y="5312355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60" name="Connettore 1 159"/>
              <p:cNvCxnSpPr>
                <a:stCxn id="146" idx="7"/>
                <a:endCxn id="158" idx="3"/>
              </p:cNvCxnSpPr>
              <p:nvPr/>
            </p:nvCxnSpPr>
            <p:spPr>
              <a:xfrm flipH="1">
                <a:off x="5197896" y="4722831"/>
                <a:ext cx="803539" cy="615582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onnettore 1 160"/>
              <p:cNvCxnSpPr>
                <a:stCxn id="158" idx="1"/>
                <a:endCxn id="143" idx="6"/>
              </p:cNvCxnSpPr>
              <p:nvPr/>
            </p:nvCxnSpPr>
            <p:spPr>
              <a:xfrm>
                <a:off x="5197896" y="5464231"/>
                <a:ext cx="1089821" cy="10644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ttore 1 161"/>
              <p:cNvCxnSpPr>
                <a:stCxn id="144" idx="1"/>
                <a:endCxn id="159" idx="7"/>
              </p:cNvCxnSpPr>
              <p:nvPr/>
            </p:nvCxnSpPr>
            <p:spPr>
              <a:xfrm>
                <a:off x="7375278" y="5461043"/>
                <a:ext cx="1044216" cy="3188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ttore 1 162"/>
              <p:cNvCxnSpPr>
                <a:stCxn id="159" idx="5"/>
                <a:endCxn id="147" idx="1"/>
              </p:cNvCxnSpPr>
              <p:nvPr/>
            </p:nvCxnSpPr>
            <p:spPr>
              <a:xfrm flipH="1" flipV="1">
                <a:off x="7699230" y="4722831"/>
                <a:ext cx="720263" cy="61558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Figura a mano libera 163"/>
              <p:cNvSpPr/>
              <p:nvPr/>
            </p:nvSpPr>
            <p:spPr>
              <a:xfrm>
                <a:off x="5146365" y="5487594"/>
                <a:ext cx="2179478" cy="296167"/>
              </a:xfrm>
              <a:custGeom>
                <a:avLst/>
                <a:gdLst>
                  <a:gd name="connsiteX0" fmla="*/ 0 w 1624012"/>
                  <a:gd name="connsiteY0" fmla="*/ 9525 h 239713"/>
                  <a:gd name="connsiteX1" fmla="*/ 919162 w 1624012"/>
                  <a:gd name="connsiteY1" fmla="*/ 238125 h 239713"/>
                  <a:gd name="connsiteX2" fmla="*/ 1624012 w 1624012"/>
                  <a:gd name="connsiteY2" fmla="*/ 0 h 239713"/>
                  <a:gd name="connsiteX0" fmla="*/ 0 w 1624012"/>
                  <a:gd name="connsiteY0" fmla="*/ 9525 h 239713"/>
                  <a:gd name="connsiteX1" fmla="*/ 795337 w 1624012"/>
                  <a:gd name="connsiteY1" fmla="*/ 238125 h 239713"/>
                  <a:gd name="connsiteX2" fmla="*/ 1624012 w 1624012"/>
                  <a:gd name="connsiteY2" fmla="*/ 0 h 239713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9725" h="239712">
                    <a:moveTo>
                      <a:pt x="0" y="9525"/>
                    </a:moveTo>
                    <a:cubicBezTo>
                      <a:pt x="271858" y="167481"/>
                      <a:pt x="512763" y="239712"/>
                      <a:pt x="781050" y="238125"/>
                    </a:cubicBezTo>
                    <a:cubicBezTo>
                      <a:pt x="1049337" y="236538"/>
                      <a:pt x="1392634" y="118269"/>
                      <a:pt x="1609725" y="0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5" name="Figura a mano libera 164"/>
              <p:cNvSpPr/>
              <p:nvPr/>
            </p:nvSpPr>
            <p:spPr>
              <a:xfrm>
                <a:off x="6352170" y="5499362"/>
                <a:ext cx="2179478" cy="296167"/>
              </a:xfrm>
              <a:custGeom>
                <a:avLst/>
                <a:gdLst>
                  <a:gd name="connsiteX0" fmla="*/ 0 w 1624012"/>
                  <a:gd name="connsiteY0" fmla="*/ 9525 h 239713"/>
                  <a:gd name="connsiteX1" fmla="*/ 919162 w 1624012"/>
                  <a:gd name="connsiteY1" fmla="*/ 238125 h 239713"/>
                  <a:gd name="connsiteX2" fmla="*/ 1624012 w 1624012"/>
                  <a:gd name="connsiteY2" fmla="*/ 0 h 239713"/>
                  <a:gd name="connsiteX0" fmla="*/ 0 w 1624012"/>
                  <a:gd name="connsiteY0" fmla="*/ 9525 h 239713"/>
                  <a:gd name="connsiteX1" fmla="*/ 795337 w 1624012"/>
                  <a:gd name="connsiteY1" fmla="*/ 238125 h 239713"/>
                  <a:gd name="connsiteX2" fmla="*/ 1624012 w 1624012"/>
                  <a:gd name="connsiteY2" fmla="*/ 0 h 239713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9725" h="239712">
                    <a:moveTo>
                      <a:pt x="0" y="9525"/>
                    </a:moveTo>
                    <a:cubicBezTo>
                      <a:pt x="271858" y="167481"/>
                      <a:pt x="512763" y="239712"/>
                      <a:pt x="781050" y="238125"/>
                    </a:cubicBezTo>
                    <a:cubicBezTo>
                      <a:pt x="1049337" y="236538"/>
                      <a:pt x="1392634" y="118269"/>
                      <a:pt x="1609725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6" name="Figura a mano libera 165"/>
              <p:cNvSpPr/>
              <p:nvPr/>
            </p:nvSpPr>
            <p:spPr>
              <a:xfrm>
                <a:off x="5120572" y="5499362"/>
                <a:ext cx="3404628" cy="737476"/>
              </a:xfrm>
              <a:custGeom>
                <a:avLst/>
                <a:gdLst>
                  <a:gd name="connsiteX0" fmla="*/ 0 w 2514600"/>
                  <a:gd name="connsiteY0" fmla="*/ 0 h 596899"/>
                  <a:gd name="connsiteX1" fmla="*/ 571500 w 2514600"/>
                  <a:gd name="connsiteY1" fmla="*/ 476250 h 596899"/>
                  <a:gd name="connsiteX2" fmla="*/ 1685925 w 2514600"/>
                  <a:gd name="connsiteY2" fmla="*/ 519112 h 596899"/>
                  <a:gd name="connsiteX3" fmla="*/ 2514600 w 2514600"/>
                  <a:gd name="connsiteY3" fmla="*/ 9525 h 596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4600" h="596899">
                    <a:moveTo>
                      <a:pt x="0" y="0"/>
                    </a:moveTo>
                    <a:cubicBezTo>
                      <a:pt x="145256" y="194865"/>
                      <a:pt x="290513" y="389731"/>
                      <a:pt x="571500" y="476250"/>
                    </a:cubicBezTo>
                    <a:cubicBezTo>
                      <a:pt x="852487" y="562769"/>
                      <a:pt x="1362075" y="596899"/>
                      <a:pt x="1685925" y="519112"/>
                    </a:cubicBezTo>
                    <a:cubicBezTo>
                      <a:pt x="2009775" y="441325"/>
                      <a:pt x="2262187" y="225425"/>
                      <a:pt x="2514600" y="9525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7" name="Figura a mano libera 166"/>
              <p:cNvSpPr/>
              <p:nvPr/>
            </p:nvSpPr>
            <p:spPr>
              <a:xfrm>
                <a:off x="5102302" y="3970471"/>
                <a:ext cx="1649655" cy="1328831"/>
              </a:xfrm>
              <a:custGeom>
                <a:avLst/>
                <a:gdLst>
                  <a:gd name="connsiteX0" fmla="*/ 23019 w 1218407"/>
                  <a:gd name="connsiteY0" fmla="*/ 1075531 h 1075531"/>
                  <a:gd name="connsiteX1" fmla="*/ 13494 w 1218407"/>
                  <a:gd name="connsiteY1" fmla="*/ 765968 h 1075531"/>
                  <a:gd name="connsiteX2" fmla="*/ 103982 w 1218407"/>
                  <a:gd name="connsiteY2" fmla="*/ 432593 h 1075531"/>
                  <a:gd name="connsiteX3" fmla="*/ 356394 w 1218407"/>
                  <a:gd name="connsiteY3" fmla="*/ 142081 h 1075531"/>
                  <a:gd name="connsiteX4" fmla="*/ 823119 w 1218407"/>
                  <a:gd name="connsiteY4" fmla="*/ 8731 h 1075531"/>
                  <a:gd name="connsiteX5" fmla="*/ 1218407 w 1218407"/>
                  <a:gd name="connsiteY5" fmla="*/ 89693 h 1075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8407" h="1075531">
                    <a:moveTo>
                      <a:pt x="23019" y="1075531"/>
                    </a:moveTo>
                    <a:cubicBezTo>
                      <a:pt x="11509" y="974327"/>
                      <a:pt x="0" y="873124"/>
                      <a:pt x="13494" y="765968"/>
                    </a:cubicBezTo>
                    <a:cubicBezTo>
                      <a:pt x="26988" y="658812"/>
                      <a:pt x="46832" y="536574"/>
                      <a:pt x="103982" y="432593"/>
                    </a:cubicBezTo>
                    <a:cubicBezTo>
                      <a:pt x="161132" y="328612"/>
                      <a:pt x="236538" y="212725"/>
                      <a:pt x="356394" y="142081"/>
                    </a:cubicBezTo>
                    <a:cubicBezTo>
                      <a:pt x="476250" y="71437"/>
                      <a:pt x="679450" y="17462"/>
                      <a:pt x="823119" y="8731"/>
                    </a:cubicBezTo>
                    <a:cubicBezTo>
                      <a:pt x="966788" y="0"/>
                      <a:pt x="1092597" y="44846"/>
                      <a:pt x="1218407" y="8969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8" name="Figura a mano libera 167"/>
              <p:cNvSpPr/>
              <p:nvPr/>
            </p:nvSpPr>
            <p:spPr>
              <a:xfrm flipH="1">
                <a:off x="6869097" y="3976356"/>
                <a:ext cx="1649655" cy="1328831"/>
              </a:xfrm>
              <a:custGeom>
                <a:avLst/>
                <a:gdLst>
                  <a:gd name="connsiteX0" fmla="*/ 23019 w 1218407"/>
                  <a:gd name="connsiteY0" fmla="*/ 1075531 h 1075531"/>
                  <a:gd name="connsiteX1" fmla="*/ 13494 w 1218407"/>
                  <a:gd name="connsiteY1" fmla="*/ 765968 h 1075531"/>
                  <a:gd name="connsiteX2" fmla="*/ 103982 w 1218407"/>
                  <a:gd name="connsiteY2" fmla="*/ 432593 h 1075531"/>
                  <a:gd name="connsiteX3" fmla="*/ 356394 w 1218407"/>
                  <a:gd name="connsiteY3" fmla="*/ 142081 h 1075531"/>
                  <a:gd name="connsiteX4" fmla="*/ 823119 w 1218407"/>
                  <a:gd name="connsiteY4" fmla="*/ 8731 h 1075531"/>
                  <a:gd name="connsiteX5" fmla="*/ 1218407 w 1218407"/>
                  <a:gd name="connsiteY5" fmla="*/ 89693 h 1075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8407" h="1075531">
                    <a:moveTo>
                      <a:pt x="23019" y="1075531"/>
                    </a:moveTo>
                    <a:cubicBezTo>
                      <a:pt x="11509" y="974327"/>
                      <a:pt x="0" y="873124"/>
                      <a:pt x="13494" y="765968"/>
                    </a:cubicBezTo>
                    <a:cubicBezTo>
                      <a:pt x="26988" y="658812"/>
                      <a:pt x="46832" y="536574"/>
                      <a:pt x="103982" y="432593"/>
                    </a:cubicBezTo>
                    <a:cubicBezTo>
                      <a:pt x="161132" y="328612"/>
                      <a:pt x="236538" y="212725"/>
                      <a:pt x="356394" y="142081"/>
                    </a:cubicBezTo>
                    <a:cubicBezTo>
                      <a:pt x="476250" y="71437"/>
                      <a:pt x="679450" y="17462"/>
                      <a:pt x="823119" y="8731"/>
                    </a:cubicBezTo>
                    <a:cubicBezTo>
                      <a:pt x="966788" y="0"/>
                      <a:pt x="1092597" y="44846"/>
                      <a:pt x="1218407" y="8969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9" name="Figura a mano libera 168"/>
              <p:cNvSpPr/>
              <p:nvPr/>
            </p:nvSpPr>
            <p:spPr>
              <a:xfrm>
                <a:off x="6058239" y="3581137"/>
                <a:ext cx="2723811" cy="1771122"/>
              </a:xfrm>
              <a:custGeom>
                <a:avLst/>
                <a:gdLst>
                  <a:gd name="connsiteX0" fmla="*/ 0 w 2051844"/>
                  <a:gd name="connsiteY0" fmla="*/ 782637 h 1425575"/>
                  <a:gd name="connsiteX1" fmla="*/ 357188 w 2051844"/>
                  <a:gd name="connsiteY1" fmla="*/ 187325 h 1425575"/>
                  <a:gd name="connsiteX2" fmla="*/ 1138238 w 2051844"/>
                  <a:gd name="connsiteY2" fmla="*/ 53975 h 1425575"/>
                  <a:gd name="connsiteX3" fmla="*/ 1933575 w 2051844"/>
                  <a:gd name="connsiteY3" fmla="*/ 511175 h 1425575"/>
                  <a:gd name="connsiteX4" fmla="*/ 1847850 w 2051844"/>
                  <a:gd name="connsiteY4" fmla="*/ 1425575 h 1425575"/>
                  <a:gd name="connsiteX0" fmla="*/ 0 w 2004219"/>
                  <a:gd name="connsiteY0" fmla="*/ 777081 h 1420019"/>
                  <a:gd name="connsiteX1" fmla="*/ 357188 w 2004219"/>
                  <a:gd name="connsiteY1" fmla="*/ 181769 h 1420019"/>
                  <a:gd name="connsiteX2" fmla="*/ 1138238 w 2004219"/>
                  <a:gd name="connsiteY2" fmla="*/ 48419 h 1420019"/>
                  <a:gd name="connsiteX3" fmla="*/ 1885950 w 2004219"/>
                  <a:gd name="connsiteY3" fmla="*/ 472282 h 1420019"/>
                  <a:gd name="connsiteX4" fmla="*/ 1847850 w 2004219"/>
                  <a:gd name="connsiteY4" fmla="*/ 1420019 h 1420019"/>
                  <a:gd name="connsiteX0" fmla="*/ 0 w 2004219"/>
                  <a:gd name="connsiteY0" fmla="*/ 776287 h 1419225"/>
                  <a:gd name="connsiteX1" fmla="*/ 381001 w 2004219"/>
                  <a:gd name="connsiteY1" fmla="*/ 185737 h 1419225"/>
                  <a:gd name="connsiteX2" fmla="*/ 1138238 w 2004219"/>
                  <a:gd name="connsiteY2" fmla="*/ 47625 h 1419225"/>
                  <a:gd name="connsiteX3" fmla="*/ 1885950 w 2004219"/>
                  <a:gd name="connsiteY3" fmla="*/ 471488 h 1419225"/>
                  <a:gd name="connsiteX4" fmla="*/ 1847850 w 2004219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71662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519113 h 1419225"/>
                  <a:gd name="connsiteX4" fmla="*/ 1847850 w 2011760"/>
                  <a:gd name="connsiteY4" fmla="*/ 1419225 h 1419225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1760" h="1433513">
                    <a:moveTo>
                      <a:pt x="0" y="790575"/>
                    </a:moveTo>
                    <a:cubicBezTo>
                      <a:pt x="83741" y="553641"/>
                      <a:pt x="192088" y="323850"/>
                      <a:pt x="381001" y="200025"/>
                    </a:cubicBezTo>
                    <a:cubicBezTo>
                      <a:pt x="569914" y="76200"/>
                      <a:pt x="882650" y="0"/>
                      <a:pt x="1133475" y="47625"/>
                    </a:cubicBezTo>
                    <a:cubicBezTo>
                      <a:pt x="1379538" y="66675"/>
                      <a:pt x="1796257" y="338139"/>
                      <a:pt x="1885950" y="533401"/>
                    </a:cubicBezTo>
                    <a:cubicBezTo>
                      <a:pt x="2004219" y="762001"/>
                      <a:pt x="2011760" y="1100138"/>
                      <a:pt x="1847850" y="143351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0" name="Figura a mano libera 169"/>
              <p:cNvSpPr/>
              <p:nvPr/>
            </p:nvSpPr>
            <p:spPr>
              <a:xfrm flipH="1">
                <a:off x="4871778" y="3604673"/>
                <a:ext cx="2723811" cy="1771122"/>
              </a:xfrm>
              <a:custGeom>
                <a:avLst/>
                <a:gdLst>
                  <a:gd name="connsiteX0" fmla="*/ 0 w 2051844"/>
                  <a:gd name="connsiteY0" fmla="*/ 782637 h 1425575"/>
                  <a:gd name="connsiteX1" fmla="*/ 357188 w 2051844"/>
                  <a:gd name="connsiteY1" fmla="*/ 187325 h 1425575"/>
                  <a:gd name="connsiteX2" fmla="*/ 1138238 w 2051844"/>
                  <a:gd name="connsiteY2" fmla="*/ 53975 h 1425575"/>
                  <a:gd name="connsiteX3" fmla="*/ 1933575 w 2051844"/>
                  <a:gd name="connsiteY3" fmla="*/ 511175 h 1425575"/>
                  <a:gd name="connsiteX4" fmla="*/ 1847850 w 2051844"/>
                  <a:gd name="connsiteY4" fmla="*/ 1425575 h 1425575"/>
                  <a:gd name="connsiteX0" fmla="*/ 0 w 2004219"/>
                  <a:gd name="connsiteY0" fmla="*/ 777081 h 1420019"/>
                  <a:gd name="connsiteX1" fmla="*/ 357188 w 2004219"/>
                  <a:gd name="connsiteY1" fmla="*/ 181769 h 1420019"/>
                  <a:gd name="connsiteX2" fmla="*/ 1138238 w 2004219"/>
                  <a:gd name="connsiteY2" fmla="*/ 48419 h 1420019"/>
                  <a:gd name="connsiteX3" fmla="*/ 1885950 w 2004219"/>
                  <a:gd name="connsiteY3" fmla="*/ 472282 h 1420019"/>
                  <a:gd name="connsiteX4" fmla="*/ 1847850 w 2004219"/>
                  <a:gd name="connsiteY4" fmla="*/ 1420019 h 1420019"/>
                  <a:gd name="connsiteX0" fmla="*/ 0 w 2004219"/>
                  <a:gd name="connsiteY0" fmla="*/ 776287 h 1419225"/>
                  <a:gd name="connsiteX1" fmla="*/ 381001 w 2004219"/>
                  <a:gd name="connsiteY1" fmla="*/ 185737 h 1419225"/>
                  <a:gd name="connsiteX2" fmla="*/ 1138238 w 2004219"/>
                  <a:gd name="connsiteY2" fmla="*/ 47625 h 1419225"/>
                  <a:gd name="connsiteX3" fmla="*/ 1885950 w 2004219"/>
                  <a:gd name="connsiteY3" fmla="*/ 471488 h 1419225"/>
                  <a:gd name="connsiteX4" fmla="*/ 1847850 w 2004219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71662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519113 h 1419225"/>
                  <a:gd name="connsiteX4" fmla="*/ 1847850 w 2011760"/>
                  <a:gd name="connsiteY4" fmla="*/ 1419225 h 1419225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1760" h="1433513">
                    <a:moveTo>
                      <a:pt x="0" y="790575"/>
                    </a:moveTo>
                    <a:cubicBezTo>
                      <a:pt x="83741" y="553641"/>
                      <a:pt x="192088" y="323850"/>
                      <a:pt x="381001" y="200025"/>
                    </a:cubicBezTo>
                    <a:cubicBezTo>
                      <a:pt x="569914" y="76200"/>
                      <a:pt x="882650" y="0"/>
                      <a:pt x="1133475" y="47625"/>
                    </a:cubicBezTo>
                    <a:cubicBezTo>
                      <a:pt x="1379538" y="66675"/>
                      <a:pt x="1796257" y="338139"/>
                      <a:pt x="1885950" y="533401"/>
                    </a:cubicBezTo>
                    <a:cubicBezTo>
                      <a:pt x="2004219" y="762001"/>
                      <a:pt x="2011760" y="1100138"/>
                      <a:pt x="1847850" y="143351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75" name="CasellaDiTesto 174"/>
            <p:cNvSpPr txBox="1"/>
            <p:nvPr/>
          </p:nvSpPr>
          <p:spPr>
            <a:xfrm>
              <a:off x="2852733" y="2147891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u</a:t>
              </a:r>
              <a:r>
                <a:rPr lang="it-IT" sz="2000" baseline="-25000" dirty="0" smtClean="0"/>
                <a:t>1</a:t>
              </a:r>
              <a:endParaRPr lang="it-IT" sz="2000" baseline="-25000" dirty="0"/>
            </a:p>
          </p:txBody>
        </p:sp>
        <p:sp>
          <p:nvSpPr>
            <p:cNvPr id="176" name="CasellaDiTesto 175"/>
            <p:cNvSpPr txBox="1"/>
            <p:nvPr/>
          </p:nvSpPr>
          <p:spPr>
            <a:xfrm>
              <a:off x="5172065" y="2176463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u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  <p:sp>
          <p:nvSpPr>
            <p:cNvPr id="179" name="CasellaDiTesto 178"/>
            <p:cNvSpPr txBox="1"/>
            <p:nvPr/>
          </p:nvSpPr>
          <p:spPr>
            <a:xfrm>
              <a:off x="4014776" y="2757487"/>
              <a:ext cx="4042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K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</p:grpSp>
      <p:sp>
        <p:nvSpPr>
          <p:cNvPr id="181" name="Rettangolo 180"/>
          <p:cNvSpPr/>
          <p:nvPr/>
        </p:nvSpPr>
        <p:spPr>
          <a:xfrm>
            <a:off x="6018987" y="2842123"/>
            <a:ext cx="28860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000" dirty="0" smtClean="0"/>
              <a:t>Draw the edges (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,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7</a:t>
            </a:r>
            <a:r>
              <a:rPr lang="en-US" sz="2000" dirty="0" smtClean="0"/>
              <a:t>), (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2</a:t>
            </a:r>
            <a:r>
              <a:rPr lang="en-US" sz="2000" dirty="0" smtClean="0"/>
              <a:t>,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6</a:t>
            </a:r>
            <a:r>
              <a:rPr lang="en-US" sz="2000" dirty="0" smtClean="0"/>
              <a:t>), (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3</a:t>
            </a:r>
            <a:r>
              <a:rPr lang="en-US" sz="2000" dirty="0" smtClean="0"/>
              <a:t>,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9</a:t>
            </a:r>
            <a:r>
              <a:rPr lang="en-US" sz="2000" dirty="0" smtClean="0"/>
              <a:t>),  (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4</a:t>
            </a:r>
            <a:r>
              <a:rPr lang="en-US" sz="2000" dirty="0" smtClean="0"/>
              <a:t>,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8</a:t>
            </a:r>
            <a:r>
              <a:rPr lang="en-US" sz="2000" dirty="0" smtClean="0"/>
              <a:t>)</a:t>
            </a:r>
          </a:p>
        </p:txBody>
      </p:sp>
      <p:cxnSp>
        <p:nvCxnSpPr>
          <p:cNvPr id="344" name="Connettore 7 343"/>
          <p:cNvCxnSpPr/>
          <p:nvPr/>
        </p:nvCxnSpPr>
        <p:spPr>
          <a:xfrm flipV="1">
            <a:off x="3594538" y="5060731"/>
            <a:ext cx="1797269" cy="331076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uppo 402"/>
          <p:cNvGrpSpPr/>
          <p:nvPr/>
        </p:nvGrpSpPr>
        <p:grpSpPr>
          <a:xfrm>
            <a:off x="5317319" y="3481380"/>
            <a:ext cx="3560196" cy="2352740"/>
            <a:chOff x="5317319" y="3481380"/>
            <a:chExt cx="3560196" cy="2352740"/>
          </a:xfrm>
        </p:grpSpPr>
        <p:grpSp>
          <p:nvGrpSpPr>
            <p:cNvPr id="227" name="Gruppo 352"/>
            <p:cNvGrpSpPr/>
            <p:nvPr/>
          </p:nvGrpSpPr>
          <p:grpSpPr>
            <a:xfrm>
              <a:off x="5317319" y="3833807"/>
              <a:ext cx="3560196" cy="1728000"/>
              <a:chOff x="5317319" y="3833807"/>
              <a:chExt cx="3560196" cy="1728000"/>
            </a:xfrm>
          </p:grpSpPr>
          <p:grpSp>
            <p:nvGrpSpPr>
              <p:cNvPr id="229" name="Gruppo 296"/>
              <p:cNvGrpSpPr/>
              <p:nvPr/>
            </p:nvGrpSpPr>
            <p:grpSpPr>
              <a:xfrm flipH="1">
                <a:off x="5317319" y="3833807"/>
                <a:ext cx="3560196" cy="1728000"/>
                <a:chOff x="6400800" y="1852347"/>
                <a:chExt cx="2578979" cy="1839412"/>
              </a:xfrm>
            </p:grpSpPr>
            <p:sp>
              <p:nvSpPr>
                <p:cNvPr id="233" name="Ovale 232"/>
                <p:cNvSpPr/>
                <p:nvPr/>
              </p:nvSpPr>
              <p:spPr>
                <a:xfrm>
                  <a:off x="6400800" y="1852347"/>
                  <a:ext cx="1952625" cy="183941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34" name="Ovale 233"/>
                <p:cNvSpPr/>
                <p:nvPr/>
              </p:nvSpPr>
              <p:spPr>
                <a:xfrm>
                  <a:off x="6508833" y="1932262"/>
                  <a:ext cx="2214634" cy="17102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35" name="Ovale 234"/>
                <p:cNvSpPr/>
                <p:nvPr/>
              </p:nvSpPr>
              <p:spPr>
                <a:xfrm>
                  <a:off x="7027155" y="1924050"/>
                  <a:ext cx="1952624" cy="17430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230" name="Gruppo 292"/>
              <p:cNvGrpSpPr/>
              <p:nvPr/>
            </p:nvGrpSpPr>
            <p:grpSpPr>
              <a:xfrm flipH="1">
                <a:off x="6562516" y="4060558"/>
                <a:ext cx="1907837" cy="1337051"/>
                <a:chOff x="6400800" y="1905000"/>
                <a:chExt cx="2324100" cy="1762125"/>
              </a:xfrm>
            </p:grpSpPr>
            <p:sp>
              <p:nvSpPr>
                <p:cNvPr id="228" name="Ovale 227"/>
                <p:cNvSpPr/>
                <p:nvPr/>
              </p:nvSpPr>
              <p:spPr>
                <a:xfrm>
                  <a:off x="6400800" y="1905000"/>
                  <a:ext cx="1952625" cy="174307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31" name="Ovale 230"/>
                <p:cNvSpPr/>
                <p:nvPr/>
              </p:nvSpPr>
              <p:spPr>
                <a:xfrm>
                  <a:off x="6638927" y="1956525"/>
                  <a:ext cx="1952625" cy="1679685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32" name="Ovale 231"/>
                <p:cNvSpPr/>
                <p:nvPr/>
              </p:nvSpPr>
              <p:spPr>
                <a:xfrm>
                  <a:off x="6772275" y="1924050"/>
                  <a:ext cx="1952625" cy="17430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236" name="Gruppo 291"/>
              <p:cNvGrpSpPr/>
              <p:nvPr/>
            </p:nvGrpSpPr>
            <p:grpSpPr>
              <a:xfrm rot="21444779">
                <a:off x="5506950" y="4115292"/>
                <a:ext cx="1907837" cy="1243222"/>
                <a:chOff x="6400800" y="1905000"/>
                <a:chExt cx="2324100" cy="1762125"/>
              </a:xfrm>
            </p:grpSpPr>
            <p:sp>
              <p:nvSpPr>
                <p:cNvPr id="224" name="Ovale 223"/>
                <p:cNvSpPr/>
                <p:nvPr/>
              </p:nvSpPr>
              <p:spPr>
                <a:xfrm>
                  <a:off x="6400800" y="1905000"/>
                  <a:ext cx="1952625" cy="174307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25" name="Ovale 224"/>
                <p:cNvSpPr/>
                <p:nvPr/>
              </p:nvSpPr>
              <p:spPr>
                <a:xfrm>
                  <a:off x="6619875" y="1924050"/>
                  <a:ext cx="1952625" cy="1743075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26" name="Ovale 225"/>
                <p:cNvSpPr/>
                <p:nvPr/>
              </p:nvSpPr>
              <p:spPr>
                <a:xfrm>
                  <a:off x="6772275" y="1924050"/>
                  <a:ext cx="1952625" cy="17430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203" name="Ovale 202"/>
              <p:cNvSpPr/>
              <p:nvPr/>
            </p:nvSpPr>
            <p:spPr>
              <a:xfrm rot="15940392">
                <a:off x="6090112" y="4729683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4" name="Ovale 203"/>
              <p:cNvSpPr/>
              <p:nvPr/>
            </p:nvSpPr>
            <p:spPr>
              <a:xfrm rot="13957255">
                <a:off x="6247844" y="5115527"/>
                <a:ext cx="385884" cy="12618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5" name="Ovale 204"/>
              <p:cNvSpPr/>
              <p:nvPr/>
            </p:nvSpPr>
            <p:spPr>
              <a:xfrm rot="11649149">
                <a:off x="6574891" y="5339564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6" name="Ovale 205"/>
              <p:cNvSpPr/>
              <p:nvPr/>
            </p:nvSpPr>
            <p:spPr>
              <a:xfrm rot="9910539">
                <a:off x="7067488" y="5347382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7" name="Ovale 206"/>
              <p:cNvSpPr/>
              <p:nvPr/>
            </p:nvSpPr>
            <p:spPr>
              <a:xfrm rot="7463553">
                <a:off x="7427161" y="5073716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8" name="Ovale 207"/>
              <p:cNvSpPr/>
              <p:nvPr/>
            </p:nvSpPr>
            <p:spPr>
              <a:xfrm rot="5227569">
                <a:off x="7552266" y="4639760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9" name="Ovale 208"/>
              <p:cNvSpPr/>
              <p:nvPr/>
            </p:nvSpPr>
            <p:spPr>
              <a:xfrm rot="3548076">
                <a:off x="7407615" y="4209714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0" name="Ovale 209"/>
              <p:cNvSpPr/>
              <p:nvPr/>
            </p:nvSpPr>
            <p:spPr>
              <a:xfrm rot="672560">
                <a:off x="7012755" y="3951688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1" name="Ovale 210"/>
              <p:cNvSpPr/>
              <p:nvPr/>
            </p:nvSpPr>
            <p:spPr>
              <a:xfrm rot="20274531">
                <a:off x="6500609" y="3982963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2" name="Ovale 211"/>
              <p:cNvSpPr/>
              <p:nvPr/>
            </p:nvSpPr>
            <p:spPr>
              <a:xfrm rot="17866115">
                <a:off x="6156573" y="4295722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241" name="Gruppo 186"/>
              <p:cNvGrpSpPr/>
              <p:nvPr/>
            </p:nvGrpSpPr>
            <p:grpSpPr>
              <a:xfrm>
                <a:off x="6196344" y="3902259"/>
                <a:ext cx="1623440" cy="1633316"/>
                <a:chOff x="1098591" y="4047431"/>
                <a:chExt cx="2171169" cy="2070465"/>
              </a:xfrm>
            </p:grpSpPr>
            <p:sp>
              <p:nvSpPr>
                <p:cNvPr id="214" name="Ovale 213"/>
                <p:cNvSpPr/>
                <p:nvPr/>
              </p:nvSpPr>
              <p:spPr>
                <a:xfrm rot="10800000">
                  <a:off x="2098284" y="5939963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15" name="Ovale 214"/>
                <p:cNvSpPr/>
                <p:nvPr/>
              </p:nvSpPr>
              <p:spPr>
                <a:xfrm rot="10800000">
                  <a:off x="2012906" y="4047431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16" name="Ovale 215"/>
                <p:cNvSpPr/>
                <p:nvPr/>
              </p:nvSpPr>
              <p:spPr>
                <a:xfrm rot="10177737">
                  <a:off x="3048533" y="4679199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17" name="Ovale 216"/>
                <p:cNvSpPr/>
                <p:nvPr/>
              </p:nvSpPr>
              <p:spPr>
                <a:xfrm rot="10800000">
                  <a:off x="1098591" y="4818870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18" name="Ovale 217"/>
                <p:cNvSpPr/>
                <p:nvPr/>
              </p:nvSpPr>
              <p:spPr>
                <a:xfrm rot="11508453">
                  <a:off x="2661385" y="4192301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19" name="Ovale 218"/>
                <p:cNvSpPr/>
                <p:nvPr/>
              </p:nvSpPr>
              <p:spPr>
                <a:xfrm rot="11760977">
                  <a:off x="3074770" y="5260830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20" name="Ovale 219"/>
                <p:cNvSpPr/>
                <p:nvPr/>
              </p:nvSpPr>
              <p:spPr>
                <a:xfrm rot="10800000">
                  <a:off x="2716196" y="5762106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21" name="Ovale 220"/>
                <p:cNvSpPr/>
                <p:nvPr/>
              </p:nvSpPr>
              <p:spPr>
                <a:xfrm rot="10800000">
                  <a:off x="1483143" y="5755005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22" name="Ovale 221"/>
                <p:cNvSpPr/>
                <p:nvPr/>
              </p:nvSpPr>
              <p:spPr>
                <a:xfrm rot="9755265">
                  <a:off x="1155568" y="5346469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23" name="Ovale 222"/>
                <p:cNvSpPr/>
                <p:nvPr/>
              </p:nvSpPr>
              <p:spPr>
                <a:xfrm rot="10800000">
                  <a:off x="1366850" y="4308764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  <p:grpSp>
          <p:nvGrpSpPr>
            <p:cNvPr id="242" name="Gruppo 391"/>
            <p:cNvGrpSpPr/>
            <p:nvPr/>
          </p:nvGrpSpPr>
          <p:grpSpPr>
            <a:xfrm>
              <a:off x="5838839" y="3481380"/>
              <a:ext cx="2324964" cy="2352740"/>
              <a:chOff x="581029" y="3652837"/>
              <a:chExt cx="2324964" cy="2352740"/>
            </a:xfrm>
          </p:grpSpPr>
          <p:sp>
            <p:nvSpPr>
              <p:cNvPr id="190" name="CasellaDiTesto 189"/>
              <p:cNvSpPr txBox="1"/>
              <p:nvPr/>
            </p:nvSpPr>
            <p:spPr>
              <a:xfrm>
                <a:off x="1485899" y="3652837"/>
                <a:ext cx="4732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10</a:t>
                </a:r>
                <a:endParaRPr lang="it-IT" sz="2000" baseline="-25000" dirty="0"/>
              </a:p>
            </p:txBody>
          </p:sp>
          <p:sp>
            <p:nvSpPr>
              <p:cNvPr id="191" name="CasellaDiTesto 190"/>
              <p:cNvSpPr txBox="1"/>
              <p:nvPr/>
            </p:nvSpPr>
            <p:spPr>
              <a:xfrm>
                <a:off x="957262" y="3881441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1</a:t>
                </a:r>
                <a:endParaRPr lang="it-IT" sz="2000" baseline="-25000" dirty="0"/>
              </a:p>
            </p:txBody>
          </p:sp>
          <p:sp>
            <p:nvSpPr>
              <p:cNvPr id="192" name="CasellaDiTesto 191"/>
              <p:cNvSpPr txBox="1"/>
              <p:nvPr/>
            </p:nvSpPr>
            <p:spPr>
              <a:xfrm>
                <a:off x="581029" y="4500567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2</a:t>
                </a:r>
                <a:endParaRPr lang="it-IT" sz="2000" baseline="-25000" dirty="0"/>
              </a:p>
            </p:txBody>
          </p:sp>
          <p:sp>
            <p:nvSpPr>
              <p:cNvPr id="193" name="CasellaDiTesto 192"/>
              <p:cNvSpPr txBox="1"/>
              <p:nvPr/>
            </p:nvSpPr>
            <p:spPr>
              <a:xfrm>
                <a:off x="642941" y="5029205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3</a:t>
                </a:r>
                <a:endParaRPr lang="it-IT" sz="2000" baseline="-25000" dirty="0"/>
              </a:p>
            </p:txBody>
          </p:sp>
          <p:sp>
            <p:nvSpPr>
              <p:cNvPr id="194" name="CasellaDiTesto 193"/>
              <p:cNvSpPr txBox="1"/>
              <p:nvPr/>
            </p:nvSpPr>
            <p:spPr>
              <a:xfrm>
                <a:off x="1119191" y="5476879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4</a:t>
                </a:r>
                <a:endParaRPr lang="it-IT" sz="2000" baseline="-25000" dirty="0"/>
              </a:p>
            </p:txBody>
          </p:sp>
          <p:sp>
            <p:nvSpPr>
              <p:cNvPr id="195" name="CasellaDiTesto 194"/>
              <p:cNvSpPr txBox="1"/>
              <p:nvPr/>
            </p:nvSpPr>
            <p:spPr>
              <a:xfrm>
                <a:off x="1581154" y="5605467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5</a:t>
                </a:r>
                <a:endParaRPr lang="it-IT" sz="2000" baseline="-25000" dirty="0"/>
              </a:p>
            </p:txBody>
          </p:sp>
          <p:sp>
            <p:nvSpPr>
              <p:cNvPr id="196" name="CasellaDiTesto 195"/>
              <p:cNvSpPr txBox="1"/>
              <p:nvPr/>
            </p:nvSpPr>
            <p:spPr>
              <a:xfrm>
                <a:off x="2095504" y="5429254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6</a:t>
                </a:r>
                <a:endParaRPr lang="it-IT" sz="2000" baseline="-25000" dirty="0"/>
              </a:p>
            </p:txBody>
          </p:sp>
          <p:sp>
            <p:nvSpPr>
              <p:cNvPr id="197" name="CasellaDiTesto 196"/>
              <p:cNvSpPr txBox="1"/>
              <p:nvPr/>
            </p:nvSpPr>
            <p:spPr>
              <a:xfrm>
                <a:off x="2514602" y="4881572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7</a:t>
                </a:r>
                <a:endParaRPr lang="it-IT" sz="2000" baseline="-25000" dirty="0"/>
              </a:p>
            </p:txBody>
          </p:sp>
          <p:sp>
            <p:nvSpPr>
              <p:cNvPr id="198" name="CasellaDiTesto 197"/>
              <p:cNvSpPr txBox="1"/>
              <p:nvPr/>
            </p:nvSpPr>
            <p:spPr>
              <a:xfrm>
                <a:off x="2519349" y="4381501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8</a:t>
                </a:r>
                <a:endParaRPr lang="it-IT" sz="2000" baseline="-25000" dirty="0"/>
              </a:p>
            </p:txBody>
          </p:sp>
          <p:sp>
            <p:nvSpPr>
              <p:cNvPr id="199" name="CasellaDiTesto 198"/>
              <p:cNvSpPr txBox="1"/>
              <p:nvPr/>
            </p:nvSpPr>
            <p:spPr>
              <a:xfrm>
                <a:off x="2085958" y="3819525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9</a:t>
                </a:r>
                <a:endParaRPr lang="it-IT" sz="2000" baseline="-25000" dirty="0"/>
              </a:p>
            </p:txBody>
          </p:sp>
        </p:grpSp>
      </p:grpSp>
      <p:grpSp>
        <p:nvGrpSpPr>
          <p:cNvPr id="244" name="Gruppo 311"/>
          <p:cNvGrpSpPr/>
          <p:nvPr/>
        </p:nvGrpSpPr>
        <p:grpSpPr>
          <a:xfrm>
            <a:off x="6320792" y="4155422"/>
            <a:ext cx="1356023" cy="1120039"/>
            <a:chOff x="5925360" y="4468486"/>
            <a:chExt cx="1651888" cy="1364415"/>
          </a:xfrm>
        </p:grpSpPr>
        <p:cxnSp>
          <p:nvCxnSpPr>
            <p:cNvPr id="237" name="Connettore 1 236"/>
            <p:cNvCxnSpPr/>
            <p:nvPr/>
          </p:nvCxnSpPr>
          <p:spPr>
            <a:xfrm>
              <a:off x="6169709" y="4557173"/>
              <a:ext cx="1407539" cy="82996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Connettore 1 237"/>
            <p:cNvCxnSpPr/>
            <p:nvPr/>
          </p:nvCxnSpPr>
          <p:spPr>
            <a:xfrm>
              <a:off x="5925360" y="5047376"/>
              <a:ext cx="1347837" cy="78552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Connettore 1 238"/>
            <p:cNvCxnSpPr/>
            <p:nvPr/>
          </p:nvCxnSpPr>
          <p:spPr>
            <a:xfrm flipV="1">
              <a:off x="5999199" y="4468486"/>
              <a:ext cx="1269372" cy="9988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nettore 1 239"/>
            <p:cNvCxnSpPr/>
            <p:nvPr/>
          </p:nvCxnSpPr>
          <p:spPr>
            <a:xfrm flipV="1">
              <a:off x="6275637" y="4868686"/>
              <a:ext cx="1275716" cy="95739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3" name="CasellaDiTesto 242"/>
          <p:cNvSpPr txBox="1"/>
          <p:nvPr/>
        </p:nvSpPr>
        <p:spPr>
          <a:xfrm>
            <a:off x="6200804" y="5848019"/>
            <a:ext cx="2407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 2-planar </a:t>
            </a:r>
            <a:r>
              <a:rPr lang="it-IT" sz="2000" dirty="0" err="1" smtClean="0"/>
              <a:t>graph</a:t>
            </a:r>
            <a:r>
              <a:rPr lang="it-IT" sz="2000" dirty="0" smtClean="0"/>
              <a:t> 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Figura a mano libera 313"/>
          <p:cNvSpPr/>
          <p:nvPr/>
        </p:nvSpPr>
        <p:spPr>
          <a:xfrm>
            <a:off x="3438495" y="1671638"/>
            <a:ext cx="3148041" cy="2200275"/>
          </a:xfrm>
          <a:custGeom>
            <a:avLst/>
            <a:gdLst>
              <a:gd name="connsiteX0" fmla="*/ 2464000 w 2471737"/>
              <a:gd name="connsiteY0" fmla="*/ 1684643 h 1885949"/>
              <a:gd name="connsiteX1" fmla="*/ 2040783 w 2471737"/>
              <a:gd name="connsiteY1" fmla="*/ 1658527 h 1885949"/>
              <a:gd name="connsiteX2" fmla="*/ 626343 w 2471737"/>
              <a:gd name="connsiteY2" fmla="*/ 1763285 h 1885949"/>
              <a:gd name="connsiteX3" fmla="*/ 273648 w 2471737"/>
              <a:gd name="connsiteY3" fmla="*/ 351212 h 1885949"/>
              <a:gd name="connsiteX4" fmla="*/ 1676450 w 2471737"/>
              <a:gd name="connsiteY4" fmla="*/ 61955 h 1885949"/>
              <a:gd name="connsiteX5" fmla="*/ 2333480 w 2471737"/>
              <a:gd name="connsiteY5" fmla="*/ 1376359 h 1885949"/>
              <a:gd name="connsiteX6" fmla="*/ 2464000 w 2471737"/>
              <a:gd name="connsiteY6" fmla="*/ 1684643 h 1885949"/>
              <a:gd name="connsiteX0" fmla="*/ 2668817 w 2877367"/>
              <a:gd name="connsiteY0" fmla="*/ 1768358 h 2043081"/>
              <a:gd name="connsiteX1" fmla="*/ 2402763 w 2877367"/>
              <a:gd name="connsiteY1" fmla="*/ 1585079 h 2043081"/>
              <a:gd name="connsiteX2" fmla="*/ 831160 w 2877367"/>
              <a:gd name="connsiteY2" fmla="*/ 1847000 h 2043081"/>
              <a:gd name="connsiteX3" fmla="*/ 478465 w 2877367"/>
              <a:gd name="connsiteY3" fmla="*/ 434927 h 2043081"/>
              <a:gd name="connsiteX4" fmla="*/ 1881267 w 2877367"/>
              <a:gd name="connsiteY4" fmla="*/ 145670 h 2043081"/>
              <a:gd name="connsiteX5" fmla="*/ 2538297 w 2877367"/>
              <a:gd name="connsiteY5" fmla="*/ 1460074 h 2043081"/>
              <a:gd name="connsiteX6" fmla="*/ 2668817 w 2877367"/>
              <a:gd name="connsiteY6" fmla="*/ 1768358 h 2043081"/>
              <a:gd name="connsiteX0" fmla="*/ 2668817 w 2877367"/>
              <a:gd name="connsiteY0" fmla="*/ 1768358 h 2043081"/>
              <a:gd name="connsiteX1" fmla="*/ 2402763 w 2877367"/>
              <a:gd name="connsiteY1" fmla="*/ 1656517 h 2043081"/>
              <a:gd name="connsiteX2" fmla="*/ 831160 w 2877367"/>
              <a:gd name="connsiteY2" fmla="*/ 1847000 h 2043081"/>
              <a:gd name="connsiteX3" fmla="*/ 478465 w 2877367"/>
              <a:gd name="connsiteY3" fmla="*/ 434927 h 2043081"/>
              <a:gd name="connsiteX4" fmla="*/ 1881267 w 2877367"/>
              <a:gd name="connsiteY4" fmla="*/ 145670 h 2043081"/>
              <a:gd name="connsiteX5" fmla="*/ 2538297 w 2877367"/>
              <a:gd name="connsiteY5" fmla="*/ 1460074 h 2043081"/>
              <a:gd name="connsiteX6" fmla="*/ 2668817 w 2877367"/>
              <a:gd name="connsiteY6" fmla="*/ 1768358 h 2043081"/>
              <a:gd name="connsiteX0" fmla="*/ 2668817 w 2805930"/>
              <a:gd name="connsiteY0" fmla="*/ 1768358 h 2043081"/>
              <a:gd name="connsiteX1" fmla="*/ 2402763 w 2805930"/>
              <a:gd name="connsiteY1" fmla="*/ 1656517 h 2043081"/>
              <a:gd name="connsiteX2" fmla="*/ 831160 w 2805930"/>
              <a:gd name="connsiteY2" fmla="*/ 1847000 h 2043081"/>
              <a:gd name="connsiteX3" fmla="*/ 478465 w 2805930"/>
              <a:gd name="connsiteY3" fmla="*/ 434927 h 2043081"/>
              <a:gd name="connsiteX4" fmla="*/ 1881267 w 2805930"/>
              <a:gd name="connsiteY4" fmla="*/ 145670 h 2043081"/>
              <a:gd name="connsiteX5" fmla="*/ 2466860 w 2805930"/>
              <a:gd name="connsiteY5" fmla="*/ 1517224 h 2043081"/>
              <a:gd name="connsiteX6" fmla="*/ 2668817 w 2805930"/>
              <a:gd name="connsiteY6" fmla="*/ 1768358 h 2043081"/>
              <a:gd name="connsiteX0" fmla="*/ 2668817 w 2805930"/>
              <a:gd name="connsiteY0" fmla="*/ 1768358 h 2043081"/>
              <a:gd name="connsiteX1" fmla="*/ 2245600 w 2805930"/>
              <a:gd name="connsiteY1" fmla="*/ 1742242 h 2043081"/>
              <a:gd name="connsiteX2" fmla="*/ 831160 w 2805930"/>
              <a:gd name="connsiteY2" fmla="*/ 1847000 h 2043081"/>
              <a:gd name="connsiteX3" fmla="*/ 478465 w 2805930"/>
              <a:gd name="connsiteY3" fmla="*/ 434927 h 2043081"/>
              <a:gd name="connsiteX4" fmla="*/ 1881267 w 2805930"/>
              <a:gd name="connsiteY4" fmla="*/ 145670 h 2043081"/>
              <a:gd name="connsiteX5" fmla="*/ 2466860 w 2805930"/>
              <a:gd name="connsiteY5" fmla="*/ 1517224 h 2043081"/>
              <a:gd name="connsiteX6" fmla="*/ 2668817 w 2805930"/>
              <a:gd name="connsiteY6" fmla="*/ 1768358 h 2043081"/>
              <a:gd name="connsiteX0" fmla="*/ 2725967 w 2805930"/>
              <a:gd name="connsiteY0" fmla="*/ 1839795 h 2043081"/>
              <a:gd name="connsiteX1" fmla="*/ 2245600 w 2805930"/>
              <a:gd name="connsiteY1" fmla="*/ 1742242 h 2043081"/>
              <a:gd name="connsiteX2" fmla="*/ 831160 w 2805930"/>
              <a:gd name="connsiteY2" fmla="*/ 1847000 h 2043081"/>
              <a:gd name="connsiteX3" fmla="*/ 478465 w 2805930"/>
              <a:gd name="connsiteY3" fmla="*/ 434927 h 2043081"/>
              <a:gd name="connsiteX4" fmla="*/ 1881267 w 2805930"/>
              <a:gd name="connsiteY4" fmla="*/ 145670 h 2043081"/>
              <a:gd name="connsiteX5" fmla="*/ 2466860 w 2805930"/>
              <a:gd name="connsiteY5" fmla="*/ 1517224 h 2043081"/>
              <a:gd name="connsiteX6" fmla="*/ 2725967 w 2805930"/>
              <a:gd name="connsiteY6" fmla="*/ 1839795 h 2043081"/>
              <a:gd name="connsiteX0" fmla="*/ 2654530 w 2805930"/>
              <a:gd name="connsiteY0" fmla="*/ 1811220 h 2043081"/>
              <a:gd name="connsiteX1" fmla="*/ 2245600 w 2805930"/>
              <a:gd name="connsiteY1" fmla="*/ 1742242 h 2043081"/>
              <a:gd name="connsiteX2" fmla="*/ 831160 w 2805930"/>
              <a:gd name="connsiteY2" fmla="*/ 1847000 h 2043081"/>
              <a:gd name="connsiteX3" fmla="*/ 478465 w 2805930"/>
              <a:gd name="connsiteY3" fmla="*/ 434927 h 2043081"/>
              <a:gd name="connsiteX4" fmla="*/ 1881267 w 2805930"/>
              <a:gd name="connsiteY4" fmla="*/ 145670 h 2043081"/>
              <a:gd name="connsiteX5" fmla="*/ 2466860 w 2805930"/>
              <a:gd name="connsiteY5" fmla="*/ 1517224 h 2043081"/>
              <a:gd name="connsiteX6" fmla="*/ 2654530 w 2805930"/>
              <a:gd name="connsiteY6" fmla="*/ 1811220 h 2043081"/>
              <a:gd name="connsiteX0" fmla="*/ 2781878 w 2805930"/>
              <a:gd name="connsiteY0" fmla="*/ 2010221 h 2043081"/>
              <a:gd name="connsiteX1" fmla="*/ 2245600 w 2805930"/>
              <a:gd name="connsiteY1" fmla="*/ 1742242 h 2043081"/>
              <a:gd name="connsiteX2" fmla="*/ 831160 w 2805930"/>
              <a:gd name="connsiteY2" fmla="*/ 1847000 h 2043081"/>
              <a:gd name="connsiteX3" fmla="*/ 478465 w 2805930"/>
              <a:gd name="connsiteY3" fmla="*/ 434927 h 2043081"/>
              <a:gd name="connsiteX4" fmla="*/ 1881267 w 2805930"/>
              <a:gd name="connsiteY4" fmla="*/ 145670 h 2043081"/>
              <a:gd name="connsiteX5" fmla="*/ 2466860 w 2805930"/>
              <a:gd name="connsiteY5" fmla="*/ 1517224 h 2043081"/>
              <a:gd name="connsiteX6" fmla="*/ 2781878 w 2805930"/>
              <a:gd name="connsiteY6" fmla="*/ 2010221 h 204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5930" h="2043081">
                <a:moveTo>
                  <a:pt x="2781878" y="2010221"/>
                </a:moveTo>
                <a:lnTo>
                  <a:pt x="2245600" y="1742242"/>
                </a:lnTo>
                <a:cubicBezTo>
                  <a:pt x="1850206" y="2001179"/>
                  <a:pt x="1284440" y="2043081"/>
                  <a:pt x="831160" y="1847000"/>
                </a:cubicBezTo>
                <a:cubicBezTo>
                  <a:pt x="167902" y="1560086"/>
                  <a:pt x="0" y="887860"/>
                  <a:pt x="478465" y="434927"/>
                </a:cubicBezTo>
                <a:cubicBezTo>
                  <a:pt x="814539" y="116787"/>
                  <a:pt x="1380918" y="0"/>
                  <a:pt x="1881267" y="145670"/>
                </a:cubicBezTo>
                <a:cubicBezTo>
                  <a:pt x="2570555" y="346347"/>
                  <a:pt x="2805930" y="1017281"/>
                  <a:pt x="2466860" y="1517224"/>
                </a:cubicBezTo>
                <a:lnTo>
                  <a:pt x="2781878" y="201022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uppo 402"/>
          <p:cNvGrpSpPr/>
          <p:nvPr/>
        </p:nvGrpSpPr>
        <p:grpSpPr>
          <a:xfrm>
            <a:off x="5317319" y="3481380"/>
            <a:ext cx="3560196" cy="2352740"/>
            <a:chOff x="5317319" y="3481380"/>
            <a:chExt cx="3560196" cy="2352740"/>
          </a:xfrm>
        </p:grpSpPr>
        <p:grpSp>
          <p:nvGrpSpPr>
            <p:cNvPr id="3" name="Gruppo 352"/>
            <p:cNvGrpSpPr/>
            <p:nvPr/>
          </p:nvGrpSpPr>
          <p:grpSpPr>
            <a:xfrm>
              <a:off x="5317319" y="3833807"/>
              <a:ext cx="3560196" cy="1728000"/>
              <a:chOff x="5317319" y="3833807"/>
              <a:chExt cx="3560196" cy="1728000"/>
            </a:xfrm>
          </p:grpSpPr>
          <p:grpSp>
            <p:nvGrpSpPr>
              <p:cNvPr id="5" name="Gruppo 296"/>
              <p:cNvGrpSpPr/>
              <p:nvPr/>
            </p:nvGrpSpPr>
            <p:grpSpPr>
              <a:xfrm flipH="1">
                <a:off x="5317319" y="3833807"/>
                <a:ext cx="3560196" cy="1728000"/>
                <a:chOff x="6400800" y="1852347"/>
                <a:chExt cx="2578979" cy="1839412"/>
              </a:xfrm>
            </p:grpSpPr>
            <p:sp>
              <p:nvSpPr>
                <p:cNvPr id="384" name="Ovale 383"/>
                <p:cNvSpPr/>
                <p:nvPr/>
              </p:nvSpPr>
              <p:spPr>
                <a:xfrm>
                  <a:off x="6400800" y="1852347"/>
                  <a:ext cx="1952625" cy="1839412"/>
                </a:xfrm>
                <a:prstGeom prst="ellipse">
                  <a:avLst/>
                </a:prstGeom>
                <a:solidFill>
                  <a:srgbClr val="00B050"/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85" name="Ovale 384"/>
                <p:cNvSpPr/>
                <p:nvPr/>
              </p:nvSpPr>
              <p:spPr>
                <a:xfrm>
                  <a:off x="6508833" y="1932262"/>
                  <a:ext cx="2214634" cy="17102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86" name="Ovale 385"/>
                <p:cNvSpPr/>
                <p:nvPr/>
              </p:nvSpPr>
              <p:spPr>
                <a:xfrm>
                  <a:off x="7027155" y="1924050"/>
                  <a:ext cx="1952624" cy="17430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7" name="Gruppo 292"/>
              <p:cNvGrpSpPr/>
              <p:nvPr/>
            </p:nvGrpSpPr>
            <p:grpSpPr>
              <a:xfrm flipH="1">
                <a:off x="6562516" y="4060558"/>
                <a:ext cx="1907837" cy="1337051"/>
                <a:chOff x="6400800" y="1905000"/>
                <a:chExt cx="2324100" cy="1762125"/>
              </a:xfrm>
            </p:grpSpPr>
            <p:sp>
              <p:nvSpPr>
                <p:cNvPr id="381" name="Ovale 380"/>
                <p:cNvSpPr/>
                <p:nvPr/>
              </p:nvSpPr>
              <p:spPr>
                <a:xfrm>
                  <a:off x="6400800" y="1905000"/>
                  <a:ext cx="1952625" cy="1743075"/>
                </a:xfrm>
                <a:prstGeom prst="ellipse">
                  <a:avLst/>
                </a:prstGeom>
                <a:solidFill>
                  <a:srgbClr val="00B050"/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82" name="Ovale 381"/>
                <p:cNvSpPr/>
                <p:nvPr/>
              </p:nvSpPr>
              <p:spPr>
                <a:xfrm>
                  <a:off x="6638927" y="1956525"/>
                  <a:ext cx="1952625" cy="1679685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83" name="Ovale 382"/>
                <p:cNvSpPr/>
                <p:nvPr/>
              </p:nvSpPr>
              <p:spPr>
                <a:xfrm>
                  <a:off x="6772275" y="1924050"/>
                  <a:ext cx="1952625" cy="17430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grpSp>
            <p:nvGrpSpPr>
              <p:cNvPr id="8" name="Gruppo 291"/>
              <p:cNvGrpSpPr/>
              <p:nvPr/>
            </p:nvGrpSpPr>
            <p:grpSpPr>
              <a:xfrm rot="21444779">
                <a:off x="5506950" y="4115292"/>
                <a:ext cx="1907837" cy="1243222"/>
                <a:chOff x="6400800" y="1905000"/>
                <a:chExt cx="2324100" cy="1762125"/>
              </a:xfrm>
            </p:grpSpPr>
            <p:sp>
              <p:nvSpPr>
                <p:cNvPr id="378" name="Ovale 377"/>
                <p:cNvSpPr/>
                <p:nvPr/>
              </p:nvSpPr>
              <p:spPr>
                <a:xfrm>
                  <a:off x="6400800" y="1905000"/>
                  <a:ext cx="1952625" cy="1743075"/>
                </a:xfrm>
                <a:prstGeom prst="ellipse">
                  <a:avLst/>
                </a:prstGeom>
                <a:solidFill>
                  <a:srgbClr val="00B050"/>
                </a:solidFill>
                <a:ln w="12700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79" name="Ovale 378"/>
                <p:cNvSpPr/>
                <p:nvPr/>
              </p:nvSpPr>
              <p:spPr>
                <a:xfrm>
                  <a:off x="6619875" y="1924050"/>
                  <a:ext cx="1952625" cy="1743075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80" name="Ovale 379"/>
                <p:cNvSpPr/>
                <p:nvPr/>
              </p:nvSpPr>
              <p:spPr>
                <a:xfrm>
                  <a:off x="6772275" y="1924050"/>
                  <a:ext cx="1952625" cy="17430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357" name="Ovale 356"/>
              <p:cNvSpPr/>
              <p:nvPr/>
            </p:nvSpPr>
            <p:spPr>
              <a:xfrm rot="15940392">
                <a:off x="6090112" y="4729683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8" name="Ovale 357"/>
              <p:cNvSpPr/>
              <p:nvPr/>
            </p:nvSpPr>
            <p:spPr>
              <a:xfrm rot="13957255">
                <a:off x="6247844" y="5115527"/>
                <a:ext cx="385884" cy="12618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9" name="Ovale 358"/>
              <p:cNvSpPr/>
              <p:nvPr/>
            </p:nvSpPr>
            <p:spPr>
              <a:xfrm rot="11649149">
                <a:off x="6574891" y="5339564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0" name="Ovale 359"/>
              <p:cNvSpPr/>
              <p:nvPr/>
            </p:nvSpPr>
            <p:spPr>
              <a:xfrm rot="9910539">
                <a:off x="7067488" y="5347382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1" name="Ovale 360"/>
              <p:cNvSpPr/>
              <p:nvPr/>
            </p:nvSpPr>
            <p:spPr>
              <a:xfrm rot="7463553">
                <a:off x="7427161" y="5073716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2" name="Ovale 361"/>
              <p:cNvSpPr/>
              <p:nvPr/>
            </p:nvSpPr>
            <p:spPr>
              <a:xfrm rot="5227569">
                <a:off x="7552266" y="4639760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3" name="Ovale 362"/>
              <p:cNvSpPr/>
              <p:nvPr/>
            </p:nvSpPr>
            <p:spPr>
              <a:xfrm rot="3548076">
                <a:off x="7407615" y="4209714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4" name="Ovale 363"/>
              <p:cNvSpPr/>
              <p:nvPr/>
            </p:nvSpPr>
            <p:spPr>
              <a:xfrm rot="672560">
                <a:off x="7012755" y="3951688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5" name="Ovale 364"/>
              <p:cNvSpPr/>
              <p:nvPr/>
            </p:nvSpPr>
            <p:spPr>
              <a:xfrm rot="20274531">
                <a:off x="6500609" y="3982963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6" name="Ovale 365"/>
              <p:cNvSpPr/>
              <p:nvPr/>
            </p:nvSpPr>
            <p:spPr>
              <a:xfrm rot="17866115">
                <a:off x="6156573" y="4295722"/>
                <a:ext cx="393567" cy="13563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9" name="Gruppo 186"/>
              <p:cNvGrpSpPr/>
              <p:nvPr/>
            </p:nvGrpSpPr>
            <p:grpSpPr>
              <a:xfrm>
                <a:off x="6196344" y="3902259"/>
                <a:ext cx="1623440" cy="1633316"/>
                <a:chOff x="1098591" y="4047431"/>
                <a:chExt cx="2171169" cy="2070465"/>
              </a:xfrm>
            </p:grpSpPr>
            <p:sp>
              <p:nvSpPr>
                <p:cNvPr id="368" name="Ovale 367"/>
                <p:cNvSpPr/>
                <p:nvPr/>
              </p:nvSpPr>
              <p:spPr>
                <a:xfrm rot="10800000">
                  <a:off x="2098284" y="5939963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69" name="Ovale 368"/>
                <p:cNvSpPr/>
                <p:nvPr/>
              </p:nvSpPr>
              <p:spPr>
                <a:xfrm rot="10800000">
                  <a:off x="2012906" y="4047431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70" name="Ovale 369"/>
                <p:cNvSpPr/>
                <p:nvPr/>
              </p:nvSpPr>
              <p:spPr>
                <a:xfrm rot="10177737">
                  <a:off x="3048533" y="4679199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71" name="Ovale 370"/>
                <p:cNvSpPr/>
                <p:nvPr/>
              </p:nvSpPr>
              <p:spPr>
                <a:xfrm rot="10800000">
                  <a:off x="1098591" y="4818870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72" name="Ovale 371"/>
                <p:cNvSpPr/>
                <p:nvPr/>
              </p:nvSpPr>
              <p:spPr>
                <a:xfrm rot="11508453">
                  <a:off x="2661385" y="4192301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73" name="Ovale 372"/>
                <p:cNvSpPr/>
                <p:nvPr/>
              </p:nvSpPr>
              <p:spPr>
                <a:xfrm rot="11760977">
                  <a:off x="3074770" y="5260830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74" name="Ovale 373"/>
                <p:cNvSpPr/>
                <p:nvPr/>
              </p:nvSpPr>
              <p:spPr>
                <a:xfrm rot="10800000">
                  <a:off x="2716196" y="5762106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75" name="Ovale 374"/>
                <p:cNvSpPr/>
                <p:nvPr/>
              </p:nvSpPr>
              <p:spPr>
                <a:xfrm rot="10800000">
                  <a:off x="1483143" y="5755005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76" name="Ovale 375"/>
                <p:cNvSpPr/>
                <p:nvPr/>
              </p:nvSpPr>
              <p:spPr>
                <a:xfrm rot="9755265">
                  <a:off x="1155568" y="5346469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377" name="Ovale 376"/>
                <p:cNvSpPr/>
                <p:nvPr/>
              </p:nvSpPr>
              <p:spPr>
                <a:xfrm rot="10800000">
                  <a:off x="1366850" y="4308764"/>
                  <a:ext cx="194990" cy="1779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  <p:grpSp>
          <p:nvGrpSpPr>
            <p:cNvPr id="10" name="Gruppo 391"/>
            <p:cNvGrpSpPr/>
            <p:nvPr/>
          </p:nvGrpSpPr>
          <p:grpSpPr>
            <a:xfrm>
              <a:off x="5838839" y="3481380"/>
              <a:ext cx="2324964" cy="2352740"/>
              <a:chOff x="581029" y="3652837"/>
              <a:chExt cx="2324964" cy="2352740"/>
            </a:xfrm>
          </p:grpSpPr>
          <p:sp>
            <p:nvSpPr>
              <p:cNvPr id="393" name="CasellaDiTesto 392"/>
              <p:cNvSpPr txBox="1"/>
              <p:nvPr/>
            </p:nvSpPr>
            <p:spPr>
              <a:xfrm>
                <a:off x="1485899" y="3652837"/>
                <a:ext cx="4732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10</a:t>
                </a:r>
                <a:endParaRPr lang="it-IT" sz="2000" baseline="-25000" dirty="0"/>
              </a:p>
            </p:txBody>
          </p:sp>
          <p:sp>
            <p:nvSpPr>
              <p:cNvPr id="394" name="CasellaDiTesto 393"/>
              <p:cNvSpPr txBox="1"/>
              <p:nvPr/>
            </p:nvSpPr>
            <p:spPr>
              <a:xfrm>
                <a:off x="957262" y="3881441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1</a:t>
                </a:r>
                <a:endParaRPr lang="it-IT" sz="2000" baseline="-25000" dirty="0"/>
              </a:p>
            </p:txBody>
          </p:sp>
          <p:sp>
            <p:nvSpPr>
              <p:cNvPr id="395" name="CasellaDiTesto 394"/>
              <p:cNvSpPr txBox="1"/>
              <p:nvPr/>
            </p:nvSpPr>
            <p:spPr>
              <a:xfrm>
                <a:off x="581029" y="4500567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2</a:t>
                </a:r>
                <a:endParaRPr lang="it-IT" sz="2000" baseline="-25000" dirty="0"/>
              </a:p>
            </p:txBody>
          </p:sp>
          <p:sp>
            <p:nvSpPr>
              <p:cNvPr id="396" name="CasellaDiTesto 395"/>
              <p:cNvSpPr txBox="1"/>
              <p:nvPr/>
            </p:nvSpPr>
            <p:spPr>
              <a:xfrm>
                <a:off x="642941" y="5029205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3</a:t>
                </a:r>
                <a:endParaRPr lang="it-IT" sz="2000" baseline="-25000" dirty="0"/>
              </a:p>
            </p:txBody>
          </p:sp>
          <p:sp>
            <p:nvSpPr>
              <p:cNvPr id="397" name="CasellaDiTesto 396"/>
              <p:cNvSpPr txBox="1"/>
              <p:nvPr/>
            </p:nvSpPr>
            <p:spPr>
              <a:xfrm>
                <a:off x="1119191" y="5476879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4</a:t>
                </a:r>
                <a:endParaRPr lang="it-IT" sz="2000" baseline="-25000" dirty="0"/>
              </a:p>
            </p:txBody>
          </p:sp>
          <p:sp>
            <p:nvSpPr>
              <p:cNvPr id="398" name="CasellaDiTesto 397"/>
              <p:cNvSpPr txBox="1"/>
              <p:nvPr/>
            </p:nvSpPr>
            <p:spPr>
              <a:xfrm>
                <a:off x="1581154" y="5605467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5</a:t>
                </a:r>
                <a:endParaRPr lang="it-IT" sz="2000" baseline="-25000" dirty="0"/>
              </a:p>
            </p:txBody>
          </p:sp>
          <p:sp>
            <p:nvSpPr>
              <p:cNvPr id="399" name="CasellaDiTesto 398"/>
              <p:cNvSpPr txBox="1"/>
              <p:nvPr/>
            </p:nvSpPr>
            <p:spPr>
              <a:xfrm>
                <a:off x="2095504" y="5429254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6</a:t>
                </a:r>
                <a:endParaRPr lang="it-IT" sz="2000" baseline="-25000" dirty="0"/>
              </a:p>
            </p:txBody>
          </p:sp>
          <p:sp>
            <p:nvSpPr>
              <p:cNvPr id="400" name="CasellaDiTesto 399"/>
              <p:cNvSpPr txBox="1"/>
              <p:nvPr/>
            </p:nvSpPr>
            <p:spPr>
              <a:xfrm>
                <a:off x="2514602" y="4881572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7</a:t>
                </a:r>
                <a:endParaRPr lang="it-IT" sz="2000" baseline="-25000" dirty="0"/>
              </a:p>
            </p:txBody>
          </p:sp>
          <p:sp>
            <p:nvSpPr>
              <p:cNvPr id="401" name="CasellaDiTesto 400"/>
              <p:cNvSpPr txBox="1"/>
              <p:nvPr/>
            </p:nvSpPr>
            <p:spPr>
              <a:xfrm>
                <a:off x="2519349" y="4381501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8</a:t>
                </a:r>
                <a:endParaRPr lang="it-IT" sz="2000" baseline="-25000" dirty="0"/>
              </a:p>
            </p:txBody>
          </p:sp>
          <p:sp>
            <p:nvSpPr>
              <p:cNvPr id="402" name="CasellaDiTesto 401"/>
              <p:cNvSpPr txBox="1"/>
              <p:nvPr/>
            </p:nvSpPr>
            <p:spPr>
              <a:xfrm>
                <a:off x="2085958" y="3819525"/>
                <a:ext cx="3866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 smtClean="0"/>
                  <a:t>v</a:t>
                </a:r>
                <a:r>
                  <a:rPr lang="it-IT" sz="2000" baseline="-25000" dirty="0" smtClean="0"/>
                  <a:t>9</a:t>
                </a:r>
                <a:endParaRPr lang="it-IT" sz="2000" baseline="-25000" dirty="0"/>
              </a:p>
            </p:txBody>
          </p:sp>
        </p:grpSp>
      </p:grp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>
                <a:solidFill>
                  <a:srgbClr val="0070C0"/>
                </a:solidFill>
              </a:rPr>
              <a:t>   </a:t>
            </a:r>
            <a:r>
              <a:rPr lang="it-IT" sz="3600" i="1" dirty="0" err="1" smtClean="0">
                <a:solidFill>
                  <a:srgbClr val="0070C0"/>
                </a:solidFill>
              </a:rPr>
              <a:t>K</a:t>
            </a:r>
            <a:r>
              <a:rPr lang="it-IT" sz="3600" dirty="0" err="1" smtClean="0">
                <a:solidFill>
                  <a:srgbClr val="0070C0"/>
                </a:solidFill>
              </a:rPr>
              <a:t>-planar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r>
              <a:rPr lang="it-IT" sz="3600" dirty="0" smtClean="0">
                <a:solidFill>
                  <a:srgbClr val="0070C0"/>
                </a:solidFill>
              </a:rPr>
              <a:t> and fan-planar </a:t>
            </a:r>
            <a:r>
              <a:rPr lang="it-IT" sz="3600" dirty="0" err="1" smtClean="0">
                <a:solidFill>
                  <a:srgbClr val="0070C0"/>
                </a:solidFill>
              </a:rPr>
              <a:t>graphs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16" name="Gruppo 241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7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Connettore 1 28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Connettore 1 27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4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8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3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2" name="Connettore 1 26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Connettore 1 26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0" name="Connettore 1 259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Connettore 1 26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64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65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4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6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2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7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248" name="Connettore 1 24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1 248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7" name="Connettore 1 246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CasellaDiTesto 174"/>
          <p:cNvSpPr txBox="1"/>
          <p:nvPr/>
        </p:nvSpPr>
        <p:spPr>
          <a:xfrm>
            <a:off x="3667122" y="2762259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u</a:t>
            </a:r>
            <a:r>
              <a:rPr lang="it-IT" sz="2000" baseline="-25000" dirty="0" smtClean="0"/>
              <a:t>1</a:t>
            </a:r>
            <a:endParaRPr lang="it-IT" sz="2000" baseline="-25000" dirty="0"/>
          </a:p>
        </p:txBody>
      </p:sp>
      <p:sp>
        <p:nvSpPr>
          <p:cNvPr id="176" name="CasellaDiTesto 175"/>
          <p:cNvSpPr txBox="1"/>
          <p:nvPr/>
        </p:nvSpPr>
        <p:spPr>
          <a:xfrm>
            <a:off x="5986454" y="2790831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u</a:t>
            </a:r>
            <a:r>
              <a:rPr lang="it-IT" sz="2000" baseline="-25000" dirty="0" smtClean="0"/>
              <a:t>7</a:t>
            </a:r>
            <a:endParaRPr lang="it-IT" sz="2000" baseline="-25000" dirty="0"/>
          </a:p>
        </p:txBody>
      </p:sp>
      <p:sp>
        <p:nvSpPr>
          <p:cNvPr id="179" name="CasellaDiTesto 178"/>
          <p:cNvSpPr txBox="1"/>
          <p:nvPr/>
        </p:nvSpPr>
        <p:spPr>
          <a:xfrm>
            <a:off x="4829165" y="3371855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K</a:t>
            </a:r>
            <a:r>
              <a:rPr lang="it-IT" sz="2000" baseline="-25000" dirty="0" smtClean="0"/>
              <a:t>7</a:t>
            </a:r>
            <a:endParaRPr lang="it-IT" sz="2000" baseline="-25000" dirty="0"/>
          </a:p>
        </p:txBody>
      </p:sp>
      <p:sp>
        <p:nvSpPr>
          <p:cNvPr id="182" name="CasellaDiTesto 181"/>
          <p:cNvSpPr txBox="1"/>
          <p:nvPr/>
        </p:nvSpPr>
        <p:spPr>
          <a:xfrm>
            <a:off x="5743590" y="5800721"/>
            <a:ext cx="2857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 2-planar </a:t>
            </a:r>
            <a:r>
              <a:rPr lang="it-IT" sz="2000" dirty="0" err="1" smtClean="0"/>
              <a:t>graph</a:t>
            </a:r>
            <a:r>
              <a:rPr lang="it-IT" sz="2000" dirty="0" smtClean="0"/>
              <a:t> </a:t>
            </a:r>
            <a:r>
              <a:rPr lang="it-IT" sz="2000" dirty="0" err="1" smtClean="0"/>
              <a:t>that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not</a:t>
            </a:r>
            <a:r>
              <a:rPr lang="it-IT" sz="2000" dirty="0" smtClean="0"/>
              <a:t> fan-planar</a:t>
            </a:r>
            <a:endParaRPr lang="it-IT" sz="2000" dirty="0"/>
          </a:p>
        </p:txBody>
      </p:sp>
      <p:grpSp>
        <p:nvGrpSpPr>
          <p:cNvPr id="74" name="Gruppo 311"/>
          <p:cNvGrpSpPr/>
          <p:nvPr/>
        </p:nvGrpSpPr>
        <p:grpSpPr>
          <a:xfrm>
            <a:off x="6320792" y="4155422"/>
            <a:ext cx="1356023" cy="1120039"/>
            <a:chOff x="5925360" y="4468486"/>
            <a:chExt cx="1651888" cy="1364415"/>
          </a:xfrm>
        </p:grpSpPr>
        <p:cxnSp>
          <p:nvCxnSpPr>
            <p:cNvPr id="388" name="Connettore 1 387"/>
            <p:cNvCxnSpPr/>
            <p:nvPr/>
          </p:nvCxnSpPr>
          <p:spPr>
            <a:xfrm>
              <a:off x="6169709" y="4557173"/>
              <a:ext cx="1407539" cy="82996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Connettore 1 388"/>
            <p:cNvCxnSpPr/>
            <p:nvPr/>
          </p:nvCxnSpPr>
          <p:spPr>
            <a:xfrm>
              <a:off x="5925360" y="5047376"/>
              <a:ext cx="1347837" cy="78552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Connettore 1 389"/>
            <p:cNvCxnSpPr/>
            <p:nvPr/>
          </p:nvCxnSpPr>
          <p:spPr>
            <a:xfrm flipV="1">
              <a:off x="5999199" y="4468486"/>
              <a:ext cx="1269372" cy="9988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Connettore 1 390"/>
            <p:cNvCxnSpPr/>
            <p:nvPr/>
          </p:nvCxnSpPr>
          <p:spPr>
            <a:xfrm flipV="1">
              <a:off x="6275637" y="4868686"/>
              <a:ext cx="1275716" cy="95739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1" name="CasellaDiTesto 320"/>
          <p:cNvSpPr txBox="1"/>
          <p:nvPr/>
        </p:nvSpPr>
        <p:spPr>
          <a:xfrm>
            <a:off x="723913" y="4124322"/>
            <a:ext cx="3780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dirty="0" smtClean="0"/>
              <a:t> The K</a:t>
            </a:r>
            <a:r>
              <a:rPr lang="it-IT" sz="2000" baseline="-25000" dirty="0" smtClean="0"/>
              <a:t>7</a:t>
            </a:r>
            <a:r>
              <a:rPr lang="it-IT" sz="2000" dirty="0" smtClean="0"/>
              <a:t> gadget </a:t>
            </a:r>
            <a:r>
              <a:rPr lang="it-IT" sz="2000" dirty="0" err="1" smtClean="0"/>
              <a:t>cannot</a:t>
            </a:r>
            <a:r>
              <a:rPr lang="it-IT" sz="2000" dirty="0" smtClean="0"/>
              <a:t> </a:t>
            </a:r>
            <a:r>
              <a:rPr lang="it-IT" sz="2000" dirty="0" err="1" smtClean="0"/>
              <a:t>be</a:t>
            </a:r>
            <a:r>
              <a:rPr lang="it-IT" sz="2000" dirty="0" smtClean="0"/>
              <a:t> </a:t>
            </a:r>
            <a:r>
              <a:rPr lang="it-IT" sz="2000" dirty="0" err="1" smtClean="0"/>
              <a:t>crossed</a:t>
            </a:r>
            <a:r>
              <a:rPr lang="it-IT" sz="2000" dirty="0" smtClean="0"/>
              <a:t> </a:t>
            </a:r>
            <a:r>
              <a:rPr lang="it-IT" sz="2000" dirty="0" err="1" smtClean="0"/>
              <a:t>by</a:t>
            </a:r>
            <a:r>
              <a:rPr lang="it-IT" sz="2000" dirty="0" smtClean="0"/>
              <a:t>  </a:t>
            </a:r>
            <a:r>
              <a:rPr lang="it-IT" sz="2000" dirty="0" err="1" smtClean="0"/>
              <a:t>other</a:t>
            </a:r>
            <a:r>
              <a:rPr lang="it-IT" sz="2000" dirty="0" smtClean="0"/>
              <a:t> </a:t>
            </a:r>
            <a:r>
              <a:rPr lang="it-IT" sz="2000" dirty="0" err="1" smtClean="0"/>
              <a:t>edges</a:t>
            </a:r>
            <a:endParaRPr lang="it-IT" sz="2000" dirty="0" smtClean="0"/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The </a:t>
            </a:r>
            <a:r>
              <a:rPr lang="it-IT" sz="2000" dirty="0" err="1" smtClean="0"/>
              <a:t>four</a:t>
            </a:r>
            <a:r>
              <a:rPr lang="it-IT" sz="2000" dirty="0" smtClean="0"/>
              <a:t> </a:t>
            </a:r>
            <a:r>
              <a:rPr lang="it-IT" sz="2000" dirty="0" err="1" smtClean="0"/>
              <a:t>internal</a:t>
            </a:r>
            <a:r>
              <a:rPr lang="it-IT" sz="2000" dirty="0" smtClean="0"/>
              <a:t> </a:t>
            </a:r>
            <a:r>
              <a:rPr lang="it-IT" sz="2000" dirty="0" err="1" smtClean="0"/>
              <a:t>edges</a:t>
            </a:r>
            <a:r>
              <a:rPr lang="it-IT" sz="2000" dirty="0" smtClean="0"/>
              <a:t> are </a:t>
            </a:r>
            <a:r>
              <a:rPr lang="it-IT" sz="2000" dirty="0" err="1" smtClean="0"/>
              <a:t>forced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violate </a:t>
            </a:r>
            <a:r>
              <a:rPr lang="it-IT" sz="2000" dirty="0" err="1" smtClean="0"/>
              <a:t>fan-planarity</a:t>
            </a:r>
            <a:endParaRPr lang="it-IT" sz="2000" dirty="0"/>
          </a:p>
        </p:txBody>
      </p:sp>
      <p:grpSp>
        <p:nvGrpSpPr>
          <p:cNvPr id="239" name="Gruppo 238"/>
          <p:cNvGrpSpPr>
            <a:grpSpLocks noChangeAspect="1"/>
          </p:cNvGrpSpPr>
          <p:nvPr/>
        </p:nvGrpSpPr>
        <p:grpSpPr>
          <a:xfrm>
            <a:off x="3964656" y="1990287"/>
            <a:ext cx="2120266" cy="1440000"/>
            <a:chOff x="4532215" y="3078108"/>
            <a:chExt cx="3180399" cy="2160000"/>
          </a:xfrm>
        </p:grpSpPr>
        <p:sp>
          <p:nvSpPr>
            <p:cNvPr id="240" name="Ovale 239"/>
            <p:cNvSpPr/>
            <p:nvPr/>
          </p:nvSpPr>
          <p:spPr>
            <a:xfrm rot="9047765">
              <a:off x="5673782" y="4510702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1" name="Ovale 240"/>
            <p:cNvSpPr/>
            <p:nvPr/>
          </p:nvSpPr>
          <p:spPr>
            <a:xfrm rot="10800000">
              <a:off x="6433055" y="4483593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2" name="Ovale 241"/>
            <p:cNvSpPr/>
            <p:nvPr/>
          </p:nvSpPr>
          <p:spPr>
            <a:xfrm rot="9889137">
              <a:off x="6033677" y="3460053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3" name="Ovale 242"/>
            <p:cNvSpPr/>
            <p:nvPr/>
          </p:nvSpPr>
          <p:spPr>
            <a:xfrm rot="10800000">
              <a:off x="5427790" y="3883172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4" name="Ovale 243"/>
            <p:cNvSpPr/>
            <p:nvPr/>
          </p:nvSpPr>
          <p:spPr>
            <a:xfrm rot="10800000">
              <a:off x="6696541" y="3883172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45" name="Connettore 1 244"/>
            <p:cNvCxnSpPr>
              <a:stCxn id="241" idx="6"/>
              <a:endCxn id="243" idx="1"/>
            </p:cNvCxnSpPr>
            <p:nvPr/>
          </p:nvCxnSpPr>
          <p:spPr>
            <a:xfrm flipH="1" flipV="1">
              <a:off x="5563157" y="4006699"/>
              <a:ext cx="869898" cy="54925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Connettore 1 245"/>
            <p:cNvCxnSpPr>
              <a:stCxn id="240" idx="3"/>
              <a:endCxn id="242" idx="7"/>
            </p:cNvCxnSpPr>
            <p:nvPr/>
          </p:nvCxnSpPr>
          <p:spPr>
            <a:xfrm flipV="1">
              <a:off x="5774663" y="3595193"/>
              <a:ext cx="298879" cy="91824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ttore 1 249"/>
            <p:cNvCxnSpPr>
              <a:stCxn id="244" idx="7"/>
              <a:endCxn id="240" idx="2"/>
            </p:cNvCxnSpPr>
            <p:nvPr/>
          </p:nvCxnSpPr>
          <p:spPr>
            <a:xfrm flipH="1">
              <a:off x="5822296" y="4006699"/>
              <a:ext cx="897471" cy="54105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nettore 1 250"/>
            <p:cNvCxnSpPr>
              <a:stCxn id="241" idx="4"/>
              <a:endCxn id="242" idx="1"/>
            </p:cNvCxnSpPr>
            <p:nvPr/>
          </p:nvCxnSpPr>
          <p:spPr>
            <a:xfrm flipH="1" flipV="1">
              <a:off x="6181772" y="3568396"/>
              <a:ext cx="330581" cy="91519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Connettore 1 255"/>
            <p:cNvCxnSpPr>
              <a:stCxn id="243" idx="2"/>
              <a:endCxn id="244" idx="6"/>
            </p:cNvCxnSpPr>
            <p:nvPr/>
          </p:nvCxnSpPr>
          <p:spPr>
            <a:xfrm>
              <a:off x="5586383" y="3955533"/>
              <a:ext cx="111015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Connettore 1 256"/>
            <p:cNvCxnSpPr>
              <a:stCxn id="241" idx="7"/>
              <a:endCxn id="240" idx="1"/>
            </p:cNvCxnSpPr>
            <p:nvPr/>
          </p:nvCxnSpPr>
          <p:spPr>
            <a:xfrm flipH="1" flipV="1">
              <a:off x="5829380" y="4602760"/>
              <a:ext cx="626901" cy="43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Connettore 1 257"/>
            <p:cNvCxnSpPr>
              <a:stCxn id="240" idx="4"/>
              <a:endCxn id="243" idx="0"/>
            </p:cNvCxnSpPr>
            <p:nvPr/>
          </p:nvCxnSpPr>
          <p:spPr>
            <a:xfrm flipH="1" flipV="1">
              <a:off x="5507086" y="4027893"/>
              <a:ext cx="207302" cy="49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Connettore 1 258"/>
            <p:cNvCxnSpPr>
              <a:stCxn id="243" idx="3"/>
              <a:endCxn id="242" idx="6"/>
            </p:cNvCxnSpPr>
            <p:nvPr/>
          </p:nvCxnSpPr>
          <p:spPr>
            <a:xfrm flipV="1">
              <a:off x="5563157" y="3551363"/>
              <a:ext cx="473287" cy="3530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Connettore 1 263"/>
            <p:cNvCxnSpPr>
              <a:stCxn id="242" idx="2"/>
              <a:endCxn id="244" idx="5"/>
            </p:cNvCxnSpPr>
            <p:nvPr/>
          </p:nvCxnSpPr>
          <p:spPr>
            <a:xfrm>
              <a:off x="6189503" y="3513465"/>
              <a:ext cx="530263" cy="3909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Connettore 1 264"/>
            <p:cNvCxnSpPr>
              <a:stCxn id="241" idx="3"/>
              <a:endCxn id="244" idx="0"/>
            </p:cNvCxnSpPr>
            <p:nvPr/>
          </p:nvCxnSpPr>
          <p:spPr>
            <a:xfrm flipV="1">
              <a:off x="6568423" y="4027893"/>
              <a:ext cx="207414" cy="476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Ovale 269"/>
            <p:cNvSpPr/>
            <p:nvPr/>
          </p:nvSpPr>
          <p:spPr>
            <a:xfrm rot="10800000">
              <a:off x="4662093" y="4486185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1" name="Ovale 270"/>
            <p:cNvSpPr/>
            <p:nvPr/>
          </p:nvSpPr>
          <p:spPr>
            <a:xfrm rot="10800000">
              <a:off x="7394505" y="4486185"/>
              <a:ext cx="158594" cy="1447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72" name="Connettore 1 271"/>
            <p:cNvCxnSpPr>
              <a:stCxn id="243" idx="7"/>
              <a:endCxn id="270" idx="3"/>
            </p:cNvCxnSpPr>
            <p:nvPr/>
          </p:nvCxnSpPr>
          <p:spPr>
            <a:xfrm flipH="1">
              <a:off x="4797461" y="4006699"/>
              <a:ext cx="653554" cy="5006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Connettore 1 272"/>
            <p:cNvCxnSpPr>
              <a:stCxn id="270" idx="1"/>
              <a:endCxn id="240" idx="6"/>
            </p:cNvCxnSpPr>
            <p:nvPr/>
          </p:nvCxnSpPr>
          <p:spPr>
            <a:xfrm>
              <a:off x="4797461" y="4609712"/>
              <a:ext cx="886400" cy="8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ttore 1 277"/>
            <p:cNvCxnSpPr>
              <a:stCxn id="241" idx="1"/>
              <a:endCxn id="271" idx="7"/>
            </p:cNvCxnSpPr>
            <p:nvPr/>
          </p:nvCxnSpPr>
          <p:spPr>
            <a:xfrm>
              <a:off x="6568423" y="4607119"/>
              <a:ext cx="849308" cy="25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ttore 1 278"/>
            <p:cNvCxnSpPr>
              <a:stCxn id="271" idx="5"/>
              <a:endCxn id="244" idx="1"/>
            </p:cNvCxnSpPr>
            <p:nvPr/>
          </p:nvCxnSpPr>
          <p:spPr>
            <a:xfrm flipH="1" flipV="1">
              <a:off x="6831908" y="4006699"/>
              <a:ext cx="585822" cy="5006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Figura a mano libera 283"/>
            <p:cNvSpPr/>
            <p:nvPr/>
          </p:nvSpPr>
          <p:spPr>
            <a:xfrm>
              <a:off x="4755549" y="4628714"/>
              <a:ext cx="1772667" cy="240886"/>
            </a:xfrm>
            <a:custGeom>
              <a:avLst/>
              <a:gdLst>
                <a:gd name="connsiteX0" fmla="*/ 0 w 1624012"/>
                <a:gd name="connsiteY0" fmla="*/ 9525 h 239713"/>
                <a:gd name="connsiteX1" fmla="*/ 919162 w 1624012"/>
                <a:gd name="connsiteY1" fmla="*/ 238125 h 239713"/>
                <a:gd name="connsiteX2" fmla="*/ 1624012 w 1624012"/>
                <a:gd name="connsiteY2" fmla="*/ 0 h 239713"/>
                <a:gd name="connsiteX0" fmla="*/ 0 w 1624012"/>
                <a:gd name="connsiteY0" fmla="*/ 9525 h 239713"/>
                <a:gd name="connsiteX1" fmla="*/ 795337 w 1624012"/>
                <a:gd name="connsiteY1" fmla="*/ 238125 h 239713"/>
                <a:gd name="connsiteX2" fmla="*/ 1624012 w 1624012"/>
                <a:gd name="connsiteY2" fmla="*/ 0 h 239713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725" h="239712">
                  <a:moveTo>
                    <a:pt x="0" y="9525"/>
                  </a:moveTo>
                  <a:cubicBezTo>
                    <a:pt x="271858" y="167481"/>
                    <a:pt x="512763" y="239712"/>
                    <a:pt x="781050" y="238125"/>
                  </a:cubicBezTo>
                  <a:cubicBezTo>
                    <a:pt x="1049337" y="236538"/>
                    <a:pt x="1392634" y="118269"/>
                    <a:pt x="1609725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5" name="Figura a mano libera 284"/>
            <p:cNvSpPr/>
            <p:nvPr/>
          </p:nvSpPr>
          <p:spPr>
            <a:xfrm>
              <a:off x="5736284" y="4638286"/>
              <a:ext cx="1772667" cy="240886"/>
            </a:xfrm>
            <a:custGeom>
              <a:avLst/>
              <a:gdLst>
                <a:gd name="connsiteX0" fmla="*/ 0 w 1624012"/>
                <a:gd name="connsiteY0" fmla="*/ 9525 h 239713"/>
                <a:gd name="connsiteX1" fmla="*/ 919162 w 1624012"/>
                <a:gd name="connsiteY1" fmla="*/ 238125 h 239713"/>
                <a:gd name="connsiteX2" fmla="*/ 1624012 w 1624012"/>
                <a:gd name="connsiteY2" fmla="*/ 0 h 239713"/>
                <a:gd name="connsiteX0" fmla="*/ 0 w 1624012"/>
                <a:gd name="connsiteY0" fmla="*/ 9525 h 239713"/>
                <a:gd name="connsiteX1" fmla="*/ 795337 w 1624012"/>
                <a:gd name="connsiteY1" fmla="*/ 238125 h 239713"/>
                <a:gd name="connsiteX2" fmla="*/ 1624012 w 1624012"/>
                <a:gd name="connsiteY2" fmla="*/ 0 h 239713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  <a:gd name="connsiteX0" fmla="*/ 0 w 1609725"/>
                <a:gd name="connsiteY0" fmla="*/ 9525 h 239712"/>
                <a:gd name="connsiteX1" fmla="*/ 781050 w 1609725"/>
                <a:gd name="connsiteY1" fmla="*/ 238125 h 239712"/>
                <a:gd name="connsiteX2" fmla="*/ 1609725 w 1609725"/>
                <a:gd name="connsiteY2" fmla="*/ 0 h 23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9725" h="239712">
                  <a:moveTo>
                    <a:pt x="0" y="9525"/>
                  </a:moveTo>
                  <a:cubicBezTo>
                    <a:pt x="271858" y="167481"/>
                    <a:pt x="512763" y="239712"/>
                    <a:pt x="781050" y="238125"/>
                  </a:cubicBezTo>
                  <a:cubicBezTo>
                    <a:pt x="1049337" y="236538"/>
                    <a:pt x="1392634" y="118269"/>
                    <a:pt x="1609725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6" name="Figura a mano libera 285"/>
            <p:cNvSpPr/>
            <p:nvPr/>
          </p:nvSpPr>
          <p:spPr>
            <a:xfrm>
              <a:off x="4734570" y="4638286"/>
              <a:ext cx="2769136" cy="599822"/>
            </a:xfrm>
            <a:custGeom>
              <a:avLst/>
              <a:gdLst>
                <a:gd name="connsiteX0" fmla="*/ 0 w 2514600"/>
                <a:gd name="connsiteY0" fmla="*/ 0 h 596899"/>
                <a:gd name="connsiteX1" fmla="*/ 571500 w 2514600"/>
                <a:gd name="connsiteY1" fmla="*/ 476250 h 596899"/>
                <a:gd name="connsiteX2" fmla="*/ 1685925 w 2514600"/>
                <a:gd name="connsiteY2" fmla="*/ 519112 h 596899"/>
                <a:gd name="connsiteX3" fmla="*/ 2514600 w 2514600"/>
                <a:gd name="connsiteY3" fmla="*/ 9525 h 596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14600" h="596899">
                  <a:moveTo>
                    <a:pt x="0" y="0"/>
                  </a:moveTo>
                  <a:cubicBezTo>
                    <a:pt x="145256" y="194865"/>
                    <a:pt x="290513" y="389731"/>
                    <a:pt x="571500" y="476250"/>
                  </a:cubicBezTo>
                  <a:cubicBezTo>
                    <a:pt x="852487" y="562769"/>
                    <a:pt x="1362075" y="596899"/>
                    <a:pt x="1685925" y="519112"/>
                  </a:cubicBezTo>
                  <a:cubicBezTo>
                    <a:pt x="2009775" y="441325"/>
                    <a:pt x="2262187" y="225425"/>
                    <a:pt x="2514600" y="9525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7" name="Figura a mano libera 286"/>
            <p:cNvSpPr/>
            <p:nvPr/>
          </p:nvSpPr>
          <p:spPr>
            <a:xfrm>
              <a:off x="4719710" y="3394771"/>
              <a:ext cx="1341738" cy="1080797"/>
            </a:xfrm>
            <a:custGeom>
              <a:avLst/>
              <a:gdLst>
                <a:gd name="connsiteX0" fmla="*/ 23019 w 1218407"/>
                <a:gd name="connsiteY0" fmla="*/ 1075531 h 1075531"/>
                <a:gd name="connsiteX1" fmla="*/ 13494 w 1218407"/>
                <a:gd name="connsiteY1" fmla="*/ 765968 h 1075531"/>
                <a:gd name="connsiteX2" fmla="*/ 103982 w 1218407"/>
                <a:gd name="connsiteY2" fmla="*/ 432593 h 1075531"/>
                <a:gd name="connsiteX3" fmla="*/ 356394 w 1218407"/>
                <a:gd name="connsiteY3" fmla="*/ 142081 h 1075531"/>
                <a:gd name="connsiteX4" fmla="*/ 823119 w 1218407"/>
                <a:gd name="connsiteY4" fmla="*/ 8731 h 1075531"/>
                <a:gd name="connsiteX5" fmla="*/ 1218407 w 1218407"/>
                <a:gd name="connsiteY5" fmla="*/ 89693 h 10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407" h="1075531">
                  <a:moveTo>
                    <a:pt x="23019" y="1075531"/>
                  </a:moveTo>
                  <a:cubicBezTo>
                    <a:pt x="11509" y="974327"/>
                    <a:pt x="0" y="873124"/>
                    <a:pt x="13494" y="765968"/>
                  </a:cubicBezTo>
                  <a:cubicBezTo>
                    <a:pt x="26988" y="658812"/>
                    <a:pt x="46832" y="536574"/>
                    <a:pt x="103982" y="432593"/>
                  </a:cubicBezTo>
                  <a:cubicBezTo>
                    <a:pt x="161132" y="328612"/>
                    <a:pt x="236538" y="212725"/>
                    <a:pt x="356394" y="142081"/>
                  </a:cubicBezTo>
                  <a:cubicBezTo>
                    <a:pt x="476250" y="71437"/>
                    <a:pt x="679450" y="17462"/>
                    <a:pt x="823119" y="8731"/>
                  </a:cubicBezTo>
                  <a:cubicBezTo>
                    <a:pt x="966788" y="0"/>
                    <a:pt x="1092597" y="44846"/>
                    <a:pt x="1218407" y="8969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8" name="Figura a mano libera 287"/>
            <p:cNvSpPr/>
            <p:nvPr/>
          </p:nvSpPr>
          <p:spPr>
            <a:xfrm flipH="1">
              <a:off x="6156724" y="3399557"/>
              <a:ext cx="1341738" cy="1080797"/>
            </a:xfrm>
            <a:custGeom>
              <a:avLst/>
              <a:gdLst>
                <a:gd name="connsiteX0" fmla="*/ 23019 w 1218407"/>
                <a:gd name="connsiteY0" fmla="*/ 1075531 h 1075531"/>
                <a:gd name="connsiteX1" fmla="*/ 13494 w 1218407"/>
                <a:gd name="connsiteY1" fmla="*/ 765968 h 1075531"/>
                <a:gd name="connsiteX2" fmla="*/ 103982 w 1218407"/>
                <a:gd name="connsiteY2" fmla="*/ 432593 h 1075531"/>
                <a:gd name="connsiteX3" fmla="*/ 356394 w 1218407"/>
                <a:gd name="connsiteY3" fmla="*/ 142081 h 1075531"/>
                <a:gd name="connsiteX4" fmla="*/ 823119 w 1218407"/>
                <a:gd name="connsiteY4" fmla="*/ 8731 h 1075531"/>
                <a:gd name="connsiteX5" fmla="*/ 1218407 w 1218407"/>
                <a:gd name="connsiteY5" fmla="*/ 89693 h 107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8407" h="1075531">
                  <a:moveTo>
                    <a:pt x="23019" y="1075531"/>
                  </a:moveTo>
                  <a:cubicBezTo>
                    <a:pt x="11509" y="974327"/>
                    <a:pt x="0" y="873124"/>
                    <a:pt x="13494" y="765968"/>
                  </a:cubicBezTo>
                  <a:cubicBezTo>
                    <a:pt x="26988" y="658812"/>
                    <a:pt x="46832" y="536574"/>
                    <a:pt x="103982" y="432593"/>
                  </a:cubicBezTo>
                  <a:cubicBezTo>
                    <a:pt x="161132" y="328612"/>
                    <a:pt x="236538" y="212725"/>
                    <a:pt x="356394" y="142081"/>
                  </a:cubicBezTo>
                  <a:cubicBezTo>
                    <a:pt x="476250" y="71437"/>
                    <a:pt x="679450" y="17462"/>
                    <a:pt x="823119" y="8731"/>
                  </a:cubicBezTo>
                  <a:cubicBezTo>
                    <a:pt x="966788" y="0"/>
                    <a:pt x="1092597" y="44846"/>
                    <a:pt x="1218407" y="8969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9" name="Figura a mano libera 288"/>
            <p:cNvSpPr/>
            <p:nvPr/>
          </p:nvSpPr>
          <p:spPr>
            <a:xfrm>
              <a:off x="5497217" y="3078108"/>
              <a:ext cx="2215397" cy="1440532"/>
            </a:xfrm>
            <a:custGeom>
              <a:avLst/>
              <a:gdLst>
                <a:gd name="connsiteX0" fmla="*/ 0 w 2051844"/>
                <a:gd name="connsiteY0" fmla="*/ 782637 h 1425575"/>
                <a:gd name="connsiteX1" fmla="*/ 357188 w 2051844"/>
                <a:gd name="connsiteY1" fmla="*/ 187325 h 1425575"/>
                <a:gd name="connsiteX2" fmla="*/ 1138238 w 2051844"/>
                <a:gd name="connsiteY2" fmla="*/ 53975 h 1425575"/>
                <a:gd name="connsiteX3" fmla="*/ 1933575 w 2051844"/>
                <a:gd name="connsiteY3" fmla="*/ 511175 h 1425575"/>
                <a:gd name="connsiteX4" fmla="*/ 1847850 w 2051844"/>
                <a:gd name="connsiteY4" fmla="*/ 1425575 h 1425575"/>
                <a:gd name="connsiteX0" fmla="*/ 0 w 2004219"/>
                <a:gd name="connsiteY0" fmla="*/ 777081 h 1420019"/>
                <a:gd name="connsiteX1" fmla="*/ 357188 w 2004219"/>
                <a:gd name="connsiteY1" fmla="*/ 181769 h 1420019"/>
                <a:gd name="connsiteX2" fmla="*/ 1138238 w 2004219"/>
                <a:gd name="connsiteY2" fmla="*/ 48419 h 1420019"/>
                <a:gd name="connsiteX3" fmla="*/ 1885950 w 2004219"/>
                <a:gd name="connsiteY3" fmla="*/ 472282 h 1420019"/>
                <a:gd name="connsiteX4" fmla="*/ 1847850 w 2004219"/>
                <a:gd name="connsiteY4" fmla="*/ 1420019 h 1420019"/>
                <a:gd name="connsiteX0" fmla="*/ 0 w 2004219"/>
                <a:gd name="connsiteY0" fmla="*/ 776287 h 1419225"/>
                <a:gd name="connsiteX1" fmla="*/ 381001 w 2004219"/>
                <a:gd name="connsiteY1" fmla="*/ 185737 h 1419225"/>
                <a:gd name="connsiteX2" fmla="*/ 1138238 w 2004219"/>
                <a:gd name="connsiteY2" fmla="*/ 47625 h 1419225"/>
                <a:gd name="connsiteX3" fmla="*/ 1885950 w 2004219"/>
                <a:gd name="connsiteY3" fmla="*/ 471488 h 1419225"/>
                <a:gd name="connsiteX4" fmla="*/ 1847850 w 2004219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71662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519113 h 1419225"/>
                <a:gd name="connsiteX4" fmla="*/ 1847850 w 2011760"/>
                <a:gd name="connsiteY4" fmla="*/ 1419225 h 1419225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760" h="1433513">
                  <a:moveTo>
                    <a:pt x="0" y="790575"/>
                  </a:moveTo>
                  <a:cubicBezTo>
                    <a:pt x="83741" y="553641"/>
                    <a:pt x="192088" y="323850"/>
                    <a:pt x="381001" y="200025"/>
                  </a:cubicBezTo>
                  <a:cubicBezTo>
                    <a:pt x="569914" y="76200"/>
                    <a:pt x="882650" y="0"/>
                    <a:pt x="1133475" y="47625"/>
                  </a:cubicBezTo>
                  <a:cubicBezTo>
                    <a:pt x="1379538" y="66675"/>
                    <a:pt x="1796257" y="338139"/>
                    <a:pt x="1885950" y="533401"/>
                  </a:cubicBezTo>
                  <a:cubicBezTo>
                    <a:pt x="2004219" y="762001"/>
                    <a:pt x="2011760" y="1100138"/>
                    <a:pt x="1847850" y="143351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0" name="Figura a mano libera 289"/>
            <p:cNvSpPr/>
            <p:nvPr/>
          </p:nvSpPr>
          <p:spPr>
            <a:xfrm flipH="1">
              <a:off x="4532215" y="3097251"/>
              <a:ext cx="2215397" cy="1440532"/>
            </a:xfrm>
            <a:custGeom>
              <a:avLst/>
              <a:gdLst>
                <a:gd name="connsiteX0" fmla="*/ 0 w 2051844"/>
                <a:gd name="connsiteY0" fmla="*/ 782637 h 1425575"/>
                <a:gd name="connsiteX1" fmla="*/ 357188 w 2051844"/>
                <a:gd name="connsiteY1" fmla="*/ 187325 h 1425575"/>
                <a:gd name="connsiteX2" fmla="*/ 1138238 w 2051844"/>
                <a:gd name="connsiteY2" fmla="*/ 53975 h 1425575"/>
                <a:gd name="connsiteX3" fmla="*/ 1933575 w 2051844"/>
                <a:gd name="connsiteY3" fmla="*/ 511175 h 1425575"/>
                <a:gd name="connsiteX4" fmla="*/ 1847850 w 2051844"/>
                <a:gd name="connsiteY4" fmla="*/ 1425575 h 1425575"/>
                <a:gd name="connsiteX0" fmla="*/ 0 w 2004219"/>
                <a:gd name="connsiteY0" fmla="*/ 777081 h 1420019"/>
                <a:gd name="connsiteX1" fmla="*/ 357188 w 2004219"/>
                <a:gd name="connsiteY1" fmla="*/ 181769 h 1420019"/>
                <a:gd name="connsiteX2" fmla="*/ 1138238 w 2004219"/>
                <a:gd name="connsiteY2" fmla="*/ 48419 h 1420019"/>
                <a:gd name="connsiteX3" fmla="*/ 1885950 w 2004219"/>
                <a:gd name="connsiteY3" fmla="*/ 472282 h 1420019"/>
                <a:gd name="connsiteX4" fmla="*/ 1847850 w 2004219"/>
                <a:gd name="connsiteY4" fmla="*/ 1420019 h 1420019"/>
                <a:gd name="connsiteX0" fmla="*/ 0 w 2004219"/>
                <a:gd name="connsiteY0" fmla="*/ 776287 h 1419225"/>
                <a:gd name="connsiteX1" fmla="*/ 381001 w 2004219"/>
                <a:gd name="connsiteY1" fmla="*/ 185737 h 1419225"/>
                <a:gd name="connsiteX2" fmla="*/ 1138238 w 2004219"/>
                <a:gd name="connsiteY2" fmla="*/ 47625 h 1419225"/>
                <a:gd name="connsiteX3" fmla="*/ 1885950 w 2004219"/>
                <a:gd name="connsiteY3" fmla="*/ 471488 h 1419225"/>
                <a:gd name="connsiteX4" fmla="*/ 1847850 w 2004219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71662 w 2011760"/>
                <a:gd name="connsiteY3" fmla="*/ 471488 h 1419225"/>
                <a:gd name="connsiteX4" fmla="*/ 1847850 w 2011760"/>
                <a:gd name="connsiteY4" fmla="*/ 1419225 h 1419225"/>
                <a:gd name="connsiteX0" fmla="*/ 0 w 2011760"/>
                <a:gd name="connsiteY0" fmla="*/ 776287 h 1419225"/>
                <a:gd name="connsiteX1" fmla="*/ 381001 w 2011760"/>
                <a:gd name="connsiteY1" fmla="*/ 185737 h 1419225"/>
                <a:gd name="connsiteX2" fmla="*/ 1138238 w 2011760"/>
                <a:gd name="connsiteY2" fmla="*/ 47625 h 1419225"/>
                <a:gd name="connsiteX3" fmla="*/ 1885950 w 2011760"/>
                <a:gd name="connsiteY3" fmla="*/ 519113 h 1419225"/>
                <a:gd name="connsiteX4" fmla="*/ 1847850 w 2011760"/>
                <a:gd name="connsiteY4" fmla="*/ 1419225 h 1419225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  <a:gd name="connsiteX0" fmla="*/ 0 w 2011760"/>
                <a:gd name="connsiteY0" fmla="*/ 790575 h 1433513"/>
                <a:gd name="connsiteX1" fmla="*/ 381001 w 2011760"/>
                <a:gd name="connsiteY1" fmla="*/ 200025 h 1433513"/>
                <a:gd name="connsiteX2" fmla="*/ 1133475 w 2011760"/>
                <a:gd name="connsiteY2" fmla="*/ 47625 h 1433513"/>
                <a:gd name="connsiteX3" fmla="*/ 1885950 w 2011760"/>
                <a:gd name="connsiteY3" fmla="*/ 533401 h 1433513"/>
                <a:gd name="connsiteX4" fmla="*/ 1847850 w 2011760"/>
                <a:gd name="connsiteY4" fmla="*/ 1433513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760" h="1433513">
                  <a:moveTo>
                    <a:pt x="0" y="790575"/>
                  </a:moveTo>
                  <a:cubicBezTo>
                    <a:pt x="83741" y="553641"/>
                    <a:pt x="192088" y="323850"/>
                    <a:pt x="381001" y="200025"/>
                  </a:cubicBezTo>
                  <a:cubicBezTo>
                    <a:pt x="569914" y="76200"/>
                    <a:pt x="882650" y="0"/>
                    <a:pt x="1133475" y="47625"/>
                  </a:cubicBezTo>
                  <a:cubicBezTo>
                    <a:pt x="1379538" y="66675"/>
                    <a:pt x="1796257" y="338139"/>
                    <a:pt x="1885950" y="533401"/>
                  </a:cubicBezTo>
                  <a:cubicBezTo>
                    <a:pt x="2004219" y="762001"/>
                    <a:pt x="2011760" y="1100138"/>
                    <a:pt x="1847850" y="143351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291" name="Gruppo 232"/>
            <p:cNvGrpSpPr>
              <a:grpSpLocks noChangeAspect="1"/>
            </p:cNvGrpSpPr>
            <p:nvPr/>
          </p:nvGrpSpPr>
          <p:grpSpPr>
            <a:xfrm>
              <a:off x="6031363" y="3119934"/>
              <a:ext cx="144000" cy="144000"/>
              <a:chOff x="4283968" y="3356992"/>
              <a:chExt cx="216024" cy="216024"/>
            </a:xfrm>
          </p:grpSpPr>
          <p:cxnSp>
            <p:nvCxnSpPr>
              <p:cNvPr id="317" name="Connettore 1 316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Connettore 1 317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2" name="Gruppo 232"/>
            <p:cNvGrpSpPr>
              <a:grpSpLocks noChangeAspect="1"/>
            </p:cNvGrpSpPr>
            <p:nvPr/>
          </p:nvGrpSpPr>
          <p:grpSpPr>
            <a:xfrm>
              <a:off x="5893251" y="3877172"/>
              <a:ext cx="144000" cy="144000"/>
              <a:chOff x="4283968" y="3356992"/>
              <a:chExt cx="216024" cy="216024"/>
            </a:xfrm>
          </p:grpSpPr>
          <p:cxnSp>
            <p:nvCxnSpPr>
              <p:cNvPr id="315" name="Connettore 1 314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Connettore 1 315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3" name="Gruppo 232"/>
            <p:cNvGrpSpPr>
              <a:grpSpLocks noChangeAspect="1"/>
            </p:cNvGrpSpPr>
            <p:nvPr/>
          </p:nvGrpSpPr>
          <p:grpSpPr>
            <a:xfrm>
              <a:off x="6245675" y="3877171"/>
              <a:ext cx="144000" cy="144000"/>
              <a:chOff x="4283968" y="3356992"/>
              <a:chExt cx="216024" cy="216024"/>
            </a:xfrm>
          </p:grpSpPr>
          <p:cxnSp>
            <p:nvCxnSpPr>
              <p:cNvPr id="312" name="Connettore 1 311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Connettore 1 312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4" name="Gruppo 232"/>
            <p:cNvGrpSpPr>
              <a:grpSpLocks noChangeAspect="1"/>
            </p:cNvGrpSpPr>
            <p:nvPr/>
          </p:nvGrpSpPr>
          <p:grpSpPr>
            <a:xfrm>
              <a:off x="5812288" y="4134346"/>
              <a:ext cx="144000" cy="144000"/>
              <a:chOff x="4283968" y="3356992"/>
              <a:chExt cx="216024" cy="216024"/>
            </a:xfrm>
          </p:grpSpPr>
          <p:cxnSp>
            <p:nvCxnSpPr>
              <p:cNvPr id="310" name="Connettore 1 309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Connettore 1 310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uppo 232"/>
            <p:cNvGrpSpPr>
              <a:grpSpLocks noChangeAspect="1"/>
            </p:cNvGrpSpPr>
            <p:nvPr/>
          </p:nvGrpSpPr>
          <p:grpSpPr>
            <a:xfrm>
              <a:off x="6336163" y="4124822"/>
              <a:ext cx="144000" cy="144000"/>
              <a:chOff x="4283968" y="3356992"/>
              <a:chExt cx="216024" cy="216024"/>
            </a:xfrm>
          </p:grpSpPr>
          <p:cxnSp>
            <p:nvCxnSpPr>
              <p:cNvPr id="308" name="Connettore 1 307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Connettore 1 308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uppo 232"/>
            <p:cNvGrpSpPr>
              <a:grpSpLocks noChangeAspect="1"/>
            </p:cNvGrpSpPr>
            <p:nvPr/>
          </p:nvGrpSpPr>
          <p:grpSpPr>
            <a:xfrm rot="186660">
              <a:off x="6059938" y="4277220"/>
              <a:ext cx="144000" cy="144000"/>
              <a:chOff x="4283968" y="3356992"/>
              <a:chExt cx="216024" cy="216024"/>
            </a:xfrm>
          </p:grpSpPr>
          <p:cxnSp>
            <p:nvCxnSpPr>
              <p:cNvPr id="306" name="Connettore 1 305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Connettore 1 306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Gruppo 232"/>
            <p:cNvGrpSpPr>
              <a:grpSpLocks noChangeAspect="1"/>
            </p:cNvGrpSpPr>
            <p:nvPr/>
          </p:nvGrpSpPr>
          <p:grpSpPr>
            <a:xfrm>
              <a:off x="5678938" y="3339009"/>
              <a:ext cx="144000" cy="144000"/>
              <a:chOff x="4283968" y="3356992"/>
              <a:chExt cx="216024" cy="216024"/>
            </a:xfrm>
          </p:grpSpPr>
          <p:cxnSp>
            <p:nvCxnSpPr>
              <p:cNvPr id="304" name="Connettore 1 303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Connettore 1 304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uppo 232"/>
            <p:cNvGrpSpPr>
              <a:grpSpLocks noChangeAspect="1"/>
            </p:cNvGrpSpPr>
            <p:nvPr/>
          </p:nvGrpSpPr>
          <p:grpSpPr>
            <a:xfrm>
              <a:off x="6402839" y="3334247"/>
              <a:ext cx="144000" cy="144000"/>
              <a:chOff x="4283968" y="3356992"/>
              <a:chExt cx="216024" cy="216024"/>
            </a:xfrm>
          </p:grpSpPr>
          <p:cxnSp>
            <p:nvCxnSpPr>
              <p:cNvPr id="302" name="Connettore 1 301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Connettore 1 302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uppo 232"/>
            <p:cNvGrpSpPr>
              <a:grpSpLocks noChangeAspect="1"/>
            </p:cNvGrpSpPr>
            <p:nvPr/>
          </p:nvGrpSpPr>
          <p:grpSpPr>
            <a:xfrm>
              <a:off x="5998026" y="4720134"/>
              <a:ext cx="144000" cy="144000"/>
              <a:chOff x="4283968" y="3356992"/>
              <a:chExt cx="216024" cy="216024"/>
            </a:xfrm>
          </p:grpSpPr>
          <p:cxnSp>
            <p:nvCxnSpPr>
              <p:cNvPr id="300" name="Connettore 1 299"/>
              <p:cNvCxnSpPr/>
              <p:nvPr/>
            </p:nvCxnSpPr>
            <p:spPr>
              <a:xfrm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Connettore 1 300"/>
              <p:cNvCxnSpPr/>
              <p:nvPr/>
            </p:nvCxnSpPr>
            <p:spPr>
              <a:xfrm rot="16200000">
                <a:off x="4283968" y="3356992"/>
                <a:ext cx="216024" cy="2160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err="1" smtClean="0">
                <a:solidFill>
                  <a:srgbClr val="0070C0"/>
                </a:solidFill>
              </a:rPr>
              <a:t>Fan-planarity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testing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16" name="Gruppo 241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17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8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9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Connettore 1 28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Connettore 1 27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4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2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26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8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3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2" name="Connettore 1 26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Connettore 1 26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0" name="Connettore 1 259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Connettore 1 26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64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65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4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6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2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7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248" name="Connettore 1 24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1 248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7" name="Connettore 1 246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3" name="Rettangolo 182"/>
          <p:cNvSpPr/>
          <p:nvPr/>
        </p:nvSpPr>
        <p:spPr>
          <a:xfrm>
            <a:off x="833717" y="3016755"/>
            <a:ext cx="797410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400" b="1" dirty="0" err="1" smtClean="0">
                <a:solidFill>
                  <a:srgbClr val="C00000"/>
                </a:solidFill>
                <a:sym typeface="Symbol"/>
              </a:rPr>
              <a:t>Theorem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 5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Fan-Planarity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testing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NP-complete</a:t>
            </a:r>
            <a:r>
              <a:rPr lang="it-IT" sz="2400" dirty="0" smtClean="0">
                <a:solidFill>
                  <a:prstClr val="black"/>
                </a:solidFill>
              </a:rPr>
              <a:t>.</a:t>
            </a:r>
            <a:endParaRPr lang="en-US" sz="2400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err="1" smtClean="0">
                <a:solidFill>
                  <a:srgbClr val="0070C0"/>
                </a:solidFill>
              </a:rPr>
              <a:t>Fan-planarity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testing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241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Connettore 1 28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Connettore 1 27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2" name="Connettore 1 26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Connettore 1 26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0" name="Connettore 1 259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Connettore 1 26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4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2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248" name="Connettore 1 24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1 248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7" name="Connettore 1 246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3" name="Rettangolo 182"/>
          <p:cNvSpPr/>
          <p:nvPr/>
        </p:nvSpPr>
        <p:spPr>
          <a:xfrm>
            <a:off x="833717" y="3016755"/>
            <a:ext cx="797410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b="1" dirty="0" err="1" smtClean="0">
                <a:solidFill>
                  <a:srgbClr val="C00000"/>
                </a:solidFill>
                <a:sym typeface="Symbol"/>
              </a:rPr>
              <a:t>Theorem</a:t>
            </a:r>
            <a:r>
              <a:rPr lang="it-IT" sz="2400" b="1" dirty="0" smtClean="0">
                <a:solidFill>
                  <a:srgbClr val="C00000"/>
                </a:solidFill>
                <a:sym typeface="Symbol"/>
              </a:rPr>
              <a:t> 5</a:t>
            </a:r>
            <a:r>
              <a:rPr lang="it-IT" sz="2400" b="1" dirty="0" smtClean="0">
                <a:solidFill>
                  <a:prstClr val="black"/>
                </a:solidFill>
                <a:sym typeface="Symbol"/>
              </a:rPr>
              <a:t>. </a:t>
            </a:r>
            <a:r>
              <a:rPr lang="it-IT" sz="2400" dirty="0" err="1" smtClean="0">
                <a:solidFill>
                  <a:prstClr val="black"/>
                </a:solidFill>
              </a:rPr>
              <a:t>Fan-Planarity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testing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NP-complete</a:t>
            </a:r>
            <a:r>
              <a:rPr lang="it-IT" sz="2400" dirty="0" smtClean="0">
                <a:solidFill>
                  <a:prstClr val="black"/>
                </a:solidFill>
              </a:rPr>
              <a:t>.</a:t>
            </a:r>
            <a:endParaRPr lang="en-US" sz="2400" i="1" dirty="0" smtClean="0">
              <a:solidFill>
                <a:srgbClr val="C00000"/>
              </a:solidFill>
            </a:endParaRPr>
          </a:p>
        </p:txBody>
      </p:sp>
      <p:sp>
        <p:nvSpPr>
          <p:cNvPr id="184" name="Rettangolo 183"/>
          <p:cNvSpPr/>
          <p:nvPr/>
        </p:nvSpPr>
        <p:spPr>
          <a:xfrm>
            <a:off x="833435" y="4187735"/>
            <a:ext cx="7796215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Sketch of proof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  <a:r>
              <a:rPr lang="en-US" sz="2400" dirty="0" smtClean="0">
                <a:solidFill>
                  <a:prstClr val="black"/>
                </a:solidFill>
              </a:rPr>
              <a:t>  </a:t>
            </a:r>
          </a:p>
          <a:p>
            <a:pPr lvl="0">
              <a:spcBef>
                <a:spcPts val="6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We use a reduction from the 1-planarity testing, which is NP-complete in the variable embedding setting </a:t>
            </a:r>
            <a:r>
              <a:rPr lang="en-US" sz="2400" dirty="0" smtClean="0">
                <a:solidFill>
                  <a:srgbClr val="C00000"/>
                </a:solidFill>
              </a:rPr>
              <a:t>[</a:t>
            </a:r>
            <a:r>
              <a:rPr lang="en-US" sz="2400" dirty="0" err="1" smtClean="0">
                <a:solidFill>
                  <a:srgbClr val="C00000"/>
                </a:solidFill>
              </a:rPr>
              <a:t>Grigoriev</a:t>
            </a:r>
            <a:r>
              <a:rPr lang="en-US" sz="2400" dirty="0" smtClean="0">
                <a:solidFill>
                  <a:srgbClr val="C00000"/>
                </a:solidFill>
              </a:rPr>
              <a:t> and </a:t>
            </a:r>
            <a:r>
              <a:rPr lang="en-US" sz="2400" dirty="0" err="1" smtClean="0">
                <a:solidFill>
                  <a:srgbClr val="C00000"/>
                </a:solidFill>
              </a:rPr>
              <a:t>Bodlaender</a:t>
            </a:r>
            <a:r>
              <a:rPr lang="en-US" sz="2400" dirty="0" smtClean="0">
                <a:solidFill>
                  <a:srgbClr val="C00000"/>
                </a:solidFill>
              </a:rPr>
              <a:t> (</a:t>
            </a:r>
            <a:r>
              <a:rPr lang="en-US" sz="2400" dirty="0" err="1" smtClean="0">
                <a:solidFill>
                  <a:srgbClr val="C00000"/>
                </a:solidFill>
              </a:rPr>
              <a:t>Algoritmica</a:t>
            </a:r>
            <a:r>
              <a:rPr lang="en-US" sz="2400" dirty="0" smtClean="0">
                <a:solidFill>
                  <a:srgbClr val="C00000"/>
                </a:solidFill>
              </a:rPr>
              <a:t>, 2007)], [</a:t>
            </a:r>
            <a:r>
              <a:rPr lang="en-US" sz="2400" dirty="0" err="1" smtClean="0">
                <a:solidFill>
                  <a:srgbClr val="C00000"/>
                </a:solidFill>
              </a:rPr>
              <a:t>Korzhik</a:t>
            </a:r>
            <a:r>
              <a:rPr lang="en-US" sz="2400" dirty="0" smtClean="0">
                <a:solidFill>
                  <a:srgbClr val="C00000"/>
                </a:solidFill>
              </a:rPr>
              <a:t> and </a:t>
            </a:r>
            <a:r>
              <a:rPr lang="en-US" sz="2400" dirty="0" err="1" smtClean="0">
                <a:solidFill>
                  <a:srgbClr val="C00000"/>
                </a:solidFill>
              </a:rPr>
              <a:t>Mohar</a:t>
            </a:r>
            <a:r>
              <a:rPr lang="en-US" sz="2400" dirty="0" smtClean="0">
                <a:solidFill>
                  <a:srgbClr val="C00000"/>
                </a:solidFill>
              </a:rPr>
              <a:t> (J. of Graph Theory, 2013)]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err="1" smtClean="0">
                <a:solidFill>
                  <a:srgbClr val="0070C0"/>
                </a:solidFill>
              </a:rPr>
              <a:t>Fan-planarity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testing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241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Connettore 1 28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Connettore 1 27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2" name="Connettore 1 26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Connettore 1 26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0" name="Connettore 1 259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Connettore 1 26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4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2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248" name="Connettore 1 24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1 248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7" name="Connettore 1 246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CasellaDiTesto 60"/>
          <p:cNvSpPr txBox="1"/>
          <p:nvPr/>
        </p:nvSpPr>
        <p:spPr>
          <a:xfrm>
            <a:off x="74386" y="5564778"/>
            <a:ext cx="2085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An </a:t>
            </a:r>
            <a:r>
              <a:rPr lang="it-IT" sz="2000" dirty="0" err="1" smtClean="0"/>
              <a:t>instance</a:t>
            </a:r>
            <a:r>
              <a:rPr lang="it-IT" sz="2000" dirty="0" smtClean="0"/>
              <a:t> G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br>
              <a:rPr lang="it-IT" sz="2000" dirty="0" smtClean="0"/>
            </a:br>
            <a:r>
              <a:rPr lang="it-IT" sz="2000" dirty="0" smtClean="0"/>
              <a:t>1-planarity </a:t>
            </a:r>
            <a:r>
              <a:rPr lang="it-IT" sz="2000" dirty="0" err="1" smtClean="0"/>
              <a:t>testing</a:t>
            </a:r>
            <a:endParaRPr lang="it-IT" sz="2000" dirty="0"/>
          </a:p>
        </p:txBody>
      </p:sp>
      <p:sp>
        <p:nvSpPr>
          <p:cNvPr id="63" name="Ovale 62"/>
          <p:cNvSpPr/>
          <p:nvPr/>
        </p:nvSpPr>
        <p:spPr>
          <a:xfrm rot="20947644">
            <a:off x="1083891" y="279495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Ovale 64"/>
          <p:cNvSpPr/>
          <p:nvPr/>
        </p:nvSpPr>
        <p:spPr>
          <a:xfrm rot="19847765">
            <a:off x="266383" y="395782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Ovale 65"/>
          <p:cNvSpPr/>
          <p:nvPr/>
        </p:nvSpPr>
        <p:spPr>
          <a:xfrm rot="20815193">
            <a:off x="1172241" y="504421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Ovale 66"/>
          <p:cNvSpPr/>
          <p:nvPr/>
        </p:nvSpPr>
        <p:spPr>
          <a:xfrm rot="19472666">
            <a:off x="2048050" y="38909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8" name="Connettore 1 67"/>
          <p:cNvCxnSpPr>
            <a:stCxn id="63" idx="4"/>
            <a:endCxn id="66" idx="0"/>
          </p:cNvCxnSpPr>
          <p:nvPr/>
        </p:nvCxnSpPr>
        <p:spPr>
          <a:xfrm>
            <a:off x="1169482" y="2937678"/>
            <a:ext cx="58471" cy="2108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>
            <a:stCxn id="65" idx="5"/>
            <a:endCxn id="67" idx="2"/>
          </p:cNvCxnSpPr>
          <p:nvPr/>
        </p:nvCxnSpPr>
        <p:spPr>
          <a:xfrm flipV="1">
            <a:off x="407679" y="4004766"/>
            <a:ext cx="1653724" cy="44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>
            <a:stCxn id="63" idx="2"/>
            <a:endCxn id="65" idx="7"/>
          </p:cNvCxnSpPr>
          <p:nvPr/>
        </p:nvCxnSpPr>
        <p:spPr>
          <a:xfrm flipH="1">
            <a:off x="357992" y="2880546"/>
            <a:ext cx="727192" cy="10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>
            <a:stCxn id="63" idx="5"/>
            <a:endCxn id="67" idx="0"/>
          </p:cNvCxnSpPr>
          <p:nvPr/>
        </p:nvCxnSpPr>
        <p:spPr>
          <a:xfrm>
            <a:off x="1215506" y="2907362"/>
            <a:ext cx="862782" cy="996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>
            <a:stCxn id="65" idx="3"/>
            <a:endCxn id="66" idx="1"/>
          </p:cNvCxnSpPr>
          <p:nvPr/>
        </p:nvCxnSpPr>
        <p:spPr>
          <a:xfrm>
            <a:off x="318790" y="4099122"/>
            <a:ext cx="864340" cy="979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>
            <a:stCxn id="67" idx="3"/>
            <a:endCxn id="66" idx="6"/>
          </p:cNvCxnSpPr>
          <p:nvPr/>
        </p:nvCxnSpPr>
        <p:spPr>
          <a:xfrm flipH="1">
            <a:off x="1314389" y="4034007"/>
            <a:ext cx="793729" cy="1065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975647" y="241494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u</a:t>
            </a:r>
            <a:endParaRPr lang="it-IT" sz="2000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4763" y="3686202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z</a:t>
            </a:r>
            <a:endParaRPr lang="it-IT" sz="2000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1187158" y="510856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v</a:t>
            </a:r>
            <a:endParaRPr lang="it-IT" sz="2000" dirty="0"/>
          </a:p>
        </p:txBody>
      </p:sp>
      <p:sp>
        <p:nvSpPr>
          <p:cNvPr id="77" name="CasellaDiTesto 76"/>
          <p:cNvSpPr txBox="1"/>
          <p:nvPr/>
        </p:nvSpPr>
        <p:spPr>
          <a:xfrm>
            <a:off x="2166917" y="3710016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w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err="1" smtClean="0">
                <a:solidFill>
                  <a:srgbClr val="0070C0"/>
                </a:solidFill>
              </a:rPr>
              <a:t>Fan-planarity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testing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241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Connettore 1 28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Connettore 1 27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2" name="Connettore 1 26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Connettore 1 26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0" name="Connettore 1 259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Connettore 1 26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4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2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248" name="Connettore 1 24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1 248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7" name="Connettore 1 246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o 144"/>
          <p:cNvGrpSpPr/>
          <p:nvPr/>
        </p:nvGrpSpPr>
        <p:grpSpPr>
          <a:xfrm>
            <a:off x="3195367" y="1357055"/>
            <a:ext cx="2101109" cy="1771968"/>
            <a:chOff x="3152502" y="1385629"/>
            <a:chExt cx="2101109" cy="1771968"/>
          </a:xfrm>
        </p:grpSpPr>
        <p:grpSp>
          <p:nvGrpSpPr>
            <p:cNvPr id="25" name="Gruppo 68"/>
            <p:cNvGrpSpPr>
              <a:grpSpLocks noChangeAspect="1"/>
            </p:cNvGrpSpPr>
            <p:nvPr/>
          </p:nvGrpSpPr>
          <p:grpSpPr>
            <a:xfrm>
              <a:off x="3152502" y="1385629"/>
              <a:ext cx="2101109" cy="1440000"/>
              <a:chOff x="4871778" y="3581137"/>
              <a:chExt cx="3910272" cy="2655701"/>
            </a:xfrm>
          </p:grpSpPr>
          <p:sp>
            <p:nvSpPr>
              <p:cNvPr id="101" name="Ovale 100"/>
              <p:cNvSpPr/>
              <p:nvPr/>
            </p:nvSpPr>
            <p:spPr>
              <a:xfrm rot="9047765">
                <a:off x="6275324" y="5342499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2" name="Ovale 101"/>
              <p:cNvSpPr/>
              <p:nvPr/>
            </p:nvSpPr>
            <p:spPr>
              <a:xfrm rot="10800000">
                <a:off x="7208844" y="5309168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3" name="Ovale 102"/>
              <p:cNvSpPr/>
              <p:nvPr/>
            </p:nvSpPr>
            <p:spPr>
              <a:xfrm rot="9889137">
                <a:off x="6717812" y="4050735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4" name="Ovale 103"/>
              <p:cNvSpPr/>
              <p:nvPr/>
            </p:nvSpPr>
            <p:spPr>
              <a:xfrm rot="10800000">
                <a:off x="5972879" y="4570956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5" name="Ovale 104"/>
              <p:cNvSpPr/>
              <p:nvPr/>
            </p:nvSpPr>
            <p:spPr>
              <a:xfrm rot="10800000">
                <a:off x="7532797" y="4570956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06" name="Connettore 1 105"/>
              <p:cNvCxnSpPr>
                <a:stCxn id="102" idx="6"/>
                <a:endCxn id="104" idx="1"/>
              </p:cNvCxnSpPr>
              <p:nvPr/>
            </p:nvCxnSpPr>
            <p:spPr>
              <a:xfrm flipH="1" flipV="1">
                <a:off x="6139312" y="4722831"/>
                <a:ext cx="1069532" cy="675303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onnettore 1 106"/>
              <p:cNvCxnSpPr>
                <a:stCxn id="101" idx="3"/>
                <a:endCxn id="103" idx="7"/>
              </p:cNvCxnSpPr>
              <p:nvPr/>
            </p:nvCxnSpPr>
            <p:spPr>
              <a:xfrm flipV="1">
                <a:off x="6399357" y="4216889"/>
                <a:ext cx="367469" cy="112897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onnettore 1 107"/>
              <p:cNvCxnSpPr>
                <a:stCxn id="105" idx="7"/>
                <a:endCxn id="101" idx="2"/>
              </p:cNvCxnSpPr>
              <p:nvPr/>
            </p:nvCxnSpPr>
            <p:spPr>
              <a:xfrm flipH="1">
                <a:off x="6457921" y="4722831"/>
                <a:ext cx="1103432" cy="665227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onnettore 1 108"/>
              <p:cNvCxnSpPr>
                <a:stCxn id="102" idx="4"/>
                <a:endCxn id="103" idx="1"/>
              </p:cNvCxnSpPr>
              <p:nvPr/>
            </p:nvCxnSpPr>
            <p:spPr>
              <a:xfrm flipH="1" flipV="1">
                <a:off x="6899893" y="4183942"/>
                <a:ext cx="406446" cy="1125226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onnettore 1 109"/>
              <p:cNvCxnSpPr>
                <a:stCxn id="104" idx="2"/>
                <a:endCxn id="105" idx="6"/>
              </p:cNvCxnSpPr>
              <p:nvPr/>
            </p:nvCxnSpPr>
            <p:spPr>
              <a:xfrm>
                <a:off x="6167868" y="4659923"/>
                <a:ext cx="1364929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Connettore 1 110"/>
              <p:cNvCxnSpPr>
                <a:stCxn id="102" idx="7"/>
                <a:endCxn id="101" idx="1"/>
              </p:cNvCxnSpPr>
              <p:nvPr/>
            </p:nvCxnSpPr>
            <p:spPr>
              <a:xfrm flipH="1" flipV="1">
                <a:off x="6466631" y="5455683"/>
                <a:ext cx="770769" cy="536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Connettore 1 111"/>
              <p:cNvCxnSpPr>
                <a:stCxn id="101" idx="4"/>
                <a:endCxn id="104" idx="0"/>
              </p:cNvCxnSpPr>
              <p:nvPr/>
            </p:nvCxnSpPr>
            <p:spPr>
              <a:xfrm flipH="1" flipV="1">
                <a:off x="6070373" y="4748889"/>
                <a:ext cx="254876" cy="60491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ttore 1 112"/>
              <p:cNvCxnSpPr>
                <a:stCxn id="104" idx="3"/>
                <a:endCxn id="103" idx="6"/>
              </p:cNvCxnSpPr>
              <p:nvPr/>
            </p:nvCxnSpPr>
            <p:spPr>
              <a:xfrm flipV="1">
                <a:off x="6139312" y="4163000"/>
                <a:ext cx="581902" cy="434014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1 113"/>
              <p:cNvCxnSpPr>
                <a:stCxn id="103" idx="2"/>
                <a:endCxn id="105" idx="5"/>
              </p:cNvCxnSpPr>
              <p:nvPr/>
            </p:nvCxnSpPr>
            <p:spPr>
              <a:xfrm>
                <a:off x="6909399" y="4116404"/>
                <a:ext cx="651954" cy="48061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onnettore 1 114"/>
              <p:cNvCxnSpPr>
                <a:stCxn id="102" idx="3"/>
                <a:endCxn id="105" idx="0"/>
              </p:cNvCxnSpPr>
              <p:nvPr/>
            </p:nvCxnSpPr>
            <p:spPr>
              <a:xfrm flipV="1">
                <a:off x="7375278" y="4748889"/>
                <a:ext cx="255014" cy="586337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Ovale 115"/>
              <p:cNvSpPr/>
              <p:nvPr/>
            </p:nvSpPr>
            <p:spPr>
              <a:xfrm rot="10800000">
                <a:off x="5031462" y="5312355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7" name="Ovale 116"/>
              <p:cNvSpPr/>
              <p:nvPr/>
            </p:nvSpPr>
            <p:spPr>
              <a:xfrm rot="10800000">
                <a:off x="8390938" y="5312355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18" name="Connettore 1 117"/>
              <p:cNvCxnSpPr>
                <a:stCxn id="104" idx="7"/>
                <a:endCxn id="116" idx="3"/>
              </p:cNvCxnSpPr>
              <p:nvPr/>
            </p:nvCxnSpPr>
            <p:spPr>
              <a:xfrm flipH="1">
                <a:off x="5197896" y="4722831"/>
                <a:ext cx="803539" cy="615582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1 118"/>
              <p:cNvCxnSpPr>
                <a:stCxn id="116" idx="1"/>
                <a:endCxn id="101" idx="6"/>
              </p:cNvCxnSpPr>
              <p:nvPr/>
            </p:nvCxnSpPr>
            <p:spPr>
              <a:xfrm>
                <a:off x="5197896" y="5464231"/>
                <a:ext cx="1089821" cy="10644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ttore 1 119"/>
              <p:cNvCxnSpPr>
                <a:stCxn id="102" idx="1"/>
                <a:endCxn id="117" idx="7"/>
              </p:cNvCxnSpPr>
              <p:nvPr/>
            </p:nvCxnSpPr>
            <p:spPr>
              <a:xfrm>
                <a:off x="7375278" y="5461043"/>
                <a:ext cx="1044216" cy="3188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ttore 1 120"/>
              <p:cNvCxnSpPr>
                <a:stCxn id="117" idx="5"/>
                <a:endCxn id="105" idx="1"/>
              </p:cNvCxnSpPr>
              <p:nvPr/>
            </p:nvCxnSpPr>
            <p:spPr>
              <a:xfrm flipH="1" flipV="1">
                <a:off x="7699230" y="4722831"/>
                <a:ext cx="720263" cy="61558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Figura a mano libera 121"/>
              <p:cNvSpPr/>
              <p:nvPr/>
            </p:nvSpPr>
            <p:spPr>
              <a:xfrm>
                <a:off x="5146365" y="5487594"/>
                <a:ext cx="2179478" cy="296167"/>
              </a:xfrm>
              <a:custGeom>
                <a:avLst/>
                <a:gdLst>
                  <a:gd name="connsiteX0" fmla="*/ 0 w 1624012"/>
                  <a:gd name="connsiteY0" fmla="*/ 9525 h 239713"/>
                  <a:gd name="connsiteX1" fmla="*/ 919162 w 1624012"/>
                  <a:gd name="connsiteY1" fmla="*/ 238125 h 239713"/>
                  <a:gd name="connsiteX2" fmla="*/ 1624012 w 1624012"/>
                  <a:gd name="connsiteY2" fmla="*/ 0 h 239713"/>
                  <a:gd name="connsiteX0" fmla="*/ 0 w 1624012"/>
                  <a:gd name="connsiteY0" fmla="*/ 9525 h 239713"/>
                  <a:gd name="connsiteX1" fmla="*/ 795337 w 1624012"/>
                  <a:gd name="connsiteY1" fmla="*/ 238125 h 239713"/>
                  <a:gd name="connsiteX2" fmla="*/ 1624012 w 1624012"/>
                  <a:gd name="connsiteY2" fmla="*/ 0 h 239713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9725" h="239712">
                    <a:moveTo>
                      <a:pt x="0" y="9525"/>
                    </a:moveTo>
                    <a:cubicBezTo>
                      <a:pt x="271858" y="167481"/>
                      <a:pt x="512763" y="239712"/>
                      <a:pt x="781050" y="238125"/>
                    </a:cubicBezTo>
                    <a:cubicBezTo>
                      <a:pt x="1049337" y="236538"/>
                      <a:pt x="1392634" y="118269"/>
                      <a:pt x="1609725" y="0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3" name="Figura a mano libera 122"/>
              <p:cNvSpPr/>
              <p:nvPr/>
            </p:nvSpPr>
            <p:spPr>
              <a:xfrm>
                <a:off x="6352170" y="5499362"/>
                <a:ext cx="2179478" cy="296167"/>
              </a:xfrm>
              <a:custGeom>
                <a:avLst/>
                <a:gdLst>
                  <a:gd name="connsiteX0" fmla="*/ 0 w 1624012"/>
                  <a:gd name="connsiteY0" fmla="*/ 9525 h 239713"/>
                  <a:gd name="connsiteX1" fmla="*/ 919162 w 1624012"/>
                  <a:gd name="connsiteY1" fmla="*/ 238125 h 239713"/>
                  <a:gd name="connsiteX2" fmla="*/ 1624012 w 1624012"/>
                  <a:gd name="connsiteY2" fmla="*/ 0 h 239713"/>
                  <a:gd name="connsiteX0" fmla="*/ 0 w 1624012"/>
                  <a:gd name="connsiteY0" fmla="*/ 9525 h 239713"/>
                  <a:gd name="connsiteX1" fmla="*/ 795337 w 1624012"/>
                  <a:gd name="connsiteY1" fmla="*/ 238125 h 239713"/>
                  <a:gd name="connsiteX2" fmla="*/ 1624012 w 1624012"/>
                  <a:gd name="connsiteY2" fmla="*/ 0 h 239713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9725" h="239712">
                    <a:moveTo>
                      <a:pt x="0" y="9525"/>
                    </a:moveTo>
                    <a:cubicBezTo>
                      <a:pt x="271858" y="167481"/>
                      <a:pt x="512763" y="239712"/>
                      <a:pt x="781050" y="238125"/>
                    </a:cubicBezTo>
                    <a:cubicBezTo>
                      <a:pt x="1049337" y="236538"/>
                      <a:pt x="1392634" y="118269"/>
                      <a:pt x="1609725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4" name="Figura a mano libera 123"/>
              <p:cNvSpPr/>
              <p:nvPr/>
            </p:nvSpPr>
            <p:spPr>
              <a:xfrm>
                <a:off x="5120572" y="5499362"/>
                <a:ext cx="3404628" cy="737476"/>
              </a:xfrm>
              <a:custGeom>
                <a:avLst/>
                <a:gdLst>
                  <a:gd name="connsiteX0" fmla="*/ 0 w 2514600"/>
                  <a:gd name="connsiteY0" fmla="*/ 0 h 596899"/>
                  <a:gd name="connsiteX1" fmla="*/ 571500 w 2514600"/>
                  <a:gd name="connsiteY1" fmla="*/ 476250 h 596899"/>
                  <a:gd name="connsiteX2" fmla="*/ 1685925 w 2514600"/>
                  <a:gd name="connsiteY2" fmla="*/ 519112 h 596899"/>
                  <a:gd name="connsiteX3" fmla="*/ 2514600 w 2514600"/>
                  <a:gd name="connsiteY3" fmla="*/ 9525 h 596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4600" h="596899">
                    <a:moveTo>
                      <a:pt x="0" y="0"/>
                    </a:moveTo>
                    <a:cubicBezTo>
                      <a:pt x="145256" y="194865"/>
                      <a:pt x="290513" y="389731"/>
                      <a:pt x="571500" y="476250"/>
                    </a:cubicBezTo>
                    <a:cubicBezTo>
                      <a:pt x="852487" y="562769"/>
                      <a:pt x="1362075" y="596899"/>
                      <a:pt x="1685925" y="519112"/>
                    </a:cubicBezTo>
                    <a:cubicBezTo>
                      <a:pt x="2009775" y="441325"/>
                      <a:pt x="2262187" y="225425"/>
                      <a:pt x="2514600" y="9525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5" name="Figura a mano libera 124"/>
              <p:cNvSpPr/>
              <p:nvPr/>
            </p:nvSpPr>
            <p:spPr>
              <a:xfrm>
                <a:off x="5102302" y="3970471"/>
                <a:ext cx="1649655" cy="1328831"/>
              </a:xfrm>
              <a:custGeom>
                <a:avLst/>
                <a:gdLst>
                  <a:gd name="connsiteX0" fmla="*/ 23019 w 1218407"/>
                  <a:gd name="connsiteY0" fmla="*/ 1075531 h 1075531"/>
                  <a:gd name="connsiteX1" fmla="*/ 13494 w 1218407"/>
                  <a:gd name="connsiteY1" fmla="*/ 765968 h 1075531"/>
                  <a:gd name="connsiteX2" fmla="*/ 103982 w 1218407"/>
                  <a:gd name="connsiteY2" fmla="*/ 432593 h 1075531"/>
                  <a:gd name="connsiteX3" fmla="*/ 356394 w 1218407"/>
                  <a:gd name="connsiteY3" fmla="*/ 142081 h 1075531"/>
                  <a:gd name="connsiteX4" fmla="*/ 823119 w 1218407"/>
                  <a:gd name="connsiteY4" fmla="*/ 8731 h 1075531"/>
                  <a:gd name="connsiteX5" fmla="*/ 1218407 w 1218407"/>
                  <a:gd name="connsiteY5" fmla="*/ 89693 h 1075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8407" h="1075531">
                    <a:moveTo>
                      <a:pt x="23019" y="1075531"/>
                    </a:moveTo>
                    <a:cubicBezTo>
                      <a:pt x="11509" y="974327"/>
                      <a:pt x="0" y="873124"/>
                      <a:pt x="13494" y="765968"/>
                    </a:cubicBezTo>
                    <a:cubicBezTo>
                      <a:pt x="26988" y="658812"/>
                      <a:pt x="46832" y="536574"/>
                      <a:pt x="103982" y="432593"/>
                    </a:cubicBezTo>
                    <a:cubicBezTo>
                      <a:pt x="161132" y="328612"/>
                      <a:pt x="236538" y="212725"/>
                      <a:pt x="356394" y="142081"/>
                    </a:cubicBezTo>
                    <a:cubicBezTo>
                      <a:pt x="476250" y="71437"/>
                      <a:pt x="679450" y="17462"/>
                      <a:pt x="823119" y="8731"/>
                    </a:cubicBezTo>
                    <a:cubicBezTo>
                      <a:pt x="966788" y="0"/>
                      <a:pt x="1092597" y="44846"/>
                      <a:pt x="1218407" y="8969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6" name="Figura a mano libera 125"/>
              <p:cNvSpPr/>
              <p:nvPr/>
            </p:nvSpPr>
            <p:spPr>
              <a:xfrm flipH="1">
                <a:off x="6869097" y="3976356"/>
                <a:ext cx="1649655" cy="1328831"/>
              </a:xfrm>
              <a:custGeom>
                <a:avLst/>
                <a:gdLst>
                  <a:gd name="connsiteX0" fmla="*/ 23019 w 1218407"/>
                  <a:gd name="connsiteY0" fmla="*/ 1075531 h 1075531"/>
                  <a:gd name="connsiteX1" fmla="*/ 13494 w 1218407"/>
                  <a:gd name="connsiteY1" fmla="*/ 765968 h 1075531"/>
                  <a:gd name="connsiteX2" fmla="*/ 103982 w 1218407"/>
                  <a:gd name="connsiteY2" fmla="*/ 432593 h 1075531"/>
                  <a:gd name="connsiteX3" fmla="*/ 356394 w 1218407"/>
                  <a:gd name="connsiteY3" fmla="*/ 142081 h 1075531"/>
                  <a:gd name="connsiteX4" fmla="*/ 823119 w 1218407"/>
                  <a:gd name="connsiteY4" fmla="*/ 8731 h 1075531"/>
                  <a:gd name="connsiteX5" fmla="*/ 1218407 w 1218407"/>
                  <a:gd name="connsiteY5" fmla="*/ 89693 h 1075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8407" h="1075531">
                    <a:moveTo>
                      <a:pt x="23019" y="1075531"/>
                    </a:moveTo>
                    <a:cubicBezTo>
                      <a:pt x="11509" y="974327"/>
                      <a:pt x="0" y="873124"/>
                      <a:pt x="13494" y="765968"/>
                    </a:cubicBezTo>
                    <a:cubicBezTo>
                      <a:pt x="26988" y="658812"/>
                      <a:pt x="46832" y="536574"/>
                      <a:pt x="103982" y="432593"/>
                    </a:cubicBezTo>
                    <a:cubicBezTo>
                      <a:pt x="161132" y="328612"/>
                      <a:pt x="236538" y="212725"/>
                      <a:pt x="356394" y="142081"/>
                    </a:cubicBezTo>
                    <a:cubicBezTo>
                      <a:pt x="476250" y="71437"/>
                      <a:pt x="679450" y="17462"/>
                      <a:pt x="823119" y="8731"/>
                    </a:cubicBezTo>
                    <a:cubicBezTo>
                      <a:pt x="966788" y="0"/>
                      <a:pt x="1092597" y="44846"/>
                      <a:pt x="1218407" y="8969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7" name="Figura a mano libera 126"/>
              <p:cNvSpPr/>
              <p:nvPr/>
            </p:nvSpPr>
            <p:spPr>
              <a:xfrm>
                <a:off x="6058239" y="3581137"/>
                <a:ext cx="2723811" cy="1771122"/>
              </a:xfrm>
              <a:custGeom>
                <a:avLst/>
                <a:gdLst>
                  <a:gd name="connsiteX0" fmla="*/ 0 w 2051844"/>
                  <a:gd name="connsiteY0" fmla="*/ 782637 h 1425575"/>
                  <a:gd name="connsiteX1" fmla="*/ 357188 w 2051844"/>
                  <a:gd name="connsiteY1" fmla="*/ 187325 h 1425575"/>
                  <a:gd name="connsiteX2" fmla="*/ 1138238 w 2051844"/>
                  <a:gd name="connsiteY2" fmla="*/ 53975 h 1425575"/>
                  <a:gd name="connsiteX3" fmla="*/ 1933575 w 2051844"/>
                  <a:gd name="connsiteY3" fmla="*/ 511175 h 1425575"/>
                  <a:gd name="connsiteX4" fmla="*/ 1847850 w 2051844"/>
                  <a:gd name="connsiteY4" fmla="*/ 1425575 h 1425575"/>
                  <a:gd name="connsiteX0" fmla="*/ 0 w 2004219"/>
                  <a:gd name="connsiteY0" fmla="*/ 777081 h 1420019"/>
                  <a:gd name="connsiteX1" fmla="*/ 357188 w 2004219"/>
                  <a:gd name="connsiteY1" fmla="*/ 181769 h 1420019"/>
                  <a:gd name="connsiteX2" fmla="*/ 1138238 w 2004219"/>
                  <a:gd name="connsiteY2" fmla="*/ 48419 h 1420019"/>
                  <a:gd name="connsiteX3" fmla="*/ 1885950 w 2004219"/>
                  <a:gd name="connsiteY3" fmla="*/ 472282 h 1420019"/>
                  <a:gd name="connsiteX4" fmla="*/ 1847850 w 2004219"/>
                  <a:gd name="connsiteY4" fmla="*/ 1420019 h 1420019"/>
                  <a:gd name="connsiteX0" fmla="*/ 0 w 2004219"/>
                  <a:gd name="connsiteY0" fmla="*/ 776287 h 1419225"/>
                  <a:gd name="connsiteX1" fmla="*/ 381001 w 2004219"/>
                  <a:gd name="connsiteY1" fmla="*/ 185737 h 1419225"/>
                  <a:gd name="connsiteX2" fmla="*/ 1138238 w 2004219"/>
                  <a:gd name="connsiteY2" fmla="*/ 47625 h 1419225"/>
                  <a:gd name="connsiteX3" fmla="*/ 1885950 w 2004219"/>
                  <a:gd name="connsiteY3" fmla="*/ 471488 h 1419225"/>
                  <a:gd name="connsiteX4" fmla="*/ 1847850 w 2004219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71662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519113 h 1419225"/>
                  <a:gd name="connsiteX4" fmla="*/ 1847850 w 2011760"/>
                  <a:gd name="connsiteY4" fmla="*/ 1419225 h 1419225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1760" h="1433513">
                    <a:moveTo>
                      <a:pt x="0" y="790575"/>
                    </a:moveTo>
                    <a:cubicBezTo>
                      <a:pt x="83741" y="553641"/>
                      <a:pt x="192088" y="323850"/>
                      <a:pt x="381001" y="200025"/>
                    </a:cubicBezTo>
                    <a:cubicBezTo>
                      <a:pt x="569914" y="76200"/>
                      <a:pt x="882650" y="0"/>
                      <a:pt x="1133475" y="47625"/>
                    </a:cubicBezTo>
                    <a:cubicBezTo>
                      <a:pt x="1379538" y="66675"/>
                      <a:pt x="1796257" y="338139"/>
                      <a:pt x="1885950" y="533401"/>
                    </a:cubicBezTo>
                    <a:cubicBezTo>
                      <a:pt x="2004219" y="762001"/>
                      <a:pt x="2011760" y="1100138"/>
                      <a:pt x="1847850" y="143351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8" name="Figura a mano libera 127"/>
              <p:cNvSpPr/>
              <p:nvPr/>
            </p:nvSpPr>
            <p:spPr>
              <a:xfrm flipH="1">
                <a:off x="4871778" y="3604673"/>
                <a:ext cx="2723811" cy="1771122"/>
              </a:xfrm>
              <a:custGeom>
                <a:avLst/>
                <a:gdLst>
                  <a:gd name="connsiteX0" fmla="*/ 0 w 2051844"/>
                  <a:gd name="connsiteY0" fmla="*/ 782637 h 1425575"/>
                  <a:gd name="connsiteX1" fmla="*/ 357188 w 2051844"/>
                  <a:gd name="connsiteY1" fmla="*/ 187325 h 1425575"/>
                  <a:gd name="connsiteX2" fmla="*/ 1138238 w 2051844"/>
                  <a:gd name="connsiteY2" fmla="*/ 53975 h 1425575"/>
                  <a:gd name="connsiteX3" fmla="*/ 1933575 w 2051844"/>
                  <a:gd name="connsiteY3" fmla="*/ 511175 h 1425575"/>
                  <a:gd name="connsiteX4" fmla="*/ 1847850 w 2051844"/>
                  <a:gd name="connsiteY4" fmla="*/ 1425575 h 1425575"/>
                  <a:gd name="connsiteX0" fmla="*/ 0 w 2004219"/>
                  <a:gd name="connsiteY0" fmla="*/ 777081 h 1420019"/>
                  <a:gd name="connsiteX1" fmla="*/ 357188 w 2004219"/>
                  <a:gd name="connsiteY1" fmla="*/ 181769 h 1420019"/>
                  <a:gd name="connsiteX2" fmla="*/ 1138238 w 2004219"/>
                  <a:gd name="connsiteY2" fmla="*/ 48419 h 1420019"/>
                  <a:gd name="connsiteX3" fmla="*/ 1885950 w 2004219"/>
                  <a:gd name="connsiteY3" fmla="*/ 472282 h 1420019"/>
                  <a:gd name="connsiteX4" fmla="*/ 1847850 w 2004219"/>
                  <a:gd name="connsiteY4" fmla="*/ 1420019 h 1420019"/>
                  <a:gd name="connsiteX0" fmla="*/ 0 w 2004219"/>
                  <a:gd name="connsiteY0" fmla="*/ 776287 h 1419225"/>
                  <a:gd name="connsiteX1" fmla="*/ 381001 w 2004219"/>
                  <a:gd name="connsiteY1" fmla="*/ 185737 h 1419225"/>
                  <a:gd name="connsiteX2" fmla="*/ 1138238 w 2004219"/>
                  <a:gd name="connsiteY2" fmla="*/ 47625 h 1419225"/>
                  <a:gd name="connsiteX3" fmla="*/ 1885950 w 2004219"/>
                  <a:gd name="connsiteY3" fmla="*/ 471488 h 1419225"/>
                  <a:gd name="connsiteX4" fmla="*/ 1847850 w 2004219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71662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519113 h 1419225"/>
                  <a:gd name="connsiteX4" fmla="*/ 1847850 w 2011760"/>
                  <a:gd name="connsiteY4" fmla="*/ 1419225 h 1419225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1760" h="1433513">
                    <a:moveTo>
                      <a:pt x="0" y="790575"/>
                    </a:moveTo>
                    <a:cubicBezTo>
                      <a:pt x="83741" y="553641"/>
                      <a:pt x="192088" y="323850"/>
                      <a:pt x="381001" y="200025"/>
                    </a:cubicBezTo>
                    <a:cubicBezTo>
                      <a:pt x="569914" y="76200"/>
                      <a:pt x="882650" y="0"/>
                      <a:pt x="1133475" y="47625"/>
                    </a:cubicBezTo>
                    <a:cubicBezTo>
                      <a:pt x="1379538" y="66675"/>
                      <a:pt x="1796257" y="338139"/>
                      <a:pt x="1885950" y="533401"/>
                    </a:cubicBezTo>
                    <a:cubicBezTo>
                      <a:pt x="2004219" y="762001"/>
                      <a:pt x="2011760" y="1100138"/>
                      <a:pt x="1847850" y="143351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00" name="CasellaDiTesto 99"/>
            <p:cNvSpPr txBox="1"/>
            <p:nvPr/>
          </p:nvSpPr>
          <p:spPr>
            <a:xfrm>
              <a:off x="4014776" y="2757487"/>
              <a:ext cx="4042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K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</p:grpSp>
      <p:cxnSp>
        <p:nvCxnSpPr>
          <p:cNvPr id="157" name="Connettore 7 156"/>
          <p:cNvCxnSpPr/>
          <p:nvPr/>
        </p:nvCxnSpPr>
        <p:spPr>
          <a:xfrm>
            <a:off x="2680138" y="3799490"/>
            <a:ext cx="2691963" cy="429611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ttangolo 283"/>
          <p:cNvSpPr/>
          <p:nvPr/>
        </p:nvSpPr>
        <p:spPr>
          <a:xfrm>
            <a:off x="2651569" y="4317502"/>
            <a:ext cx="27717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000" dirty="0" smtClean="0"/>
              <a:t>Replace each edge (</a:t>
            </a:r>
            <a:r>
              <a:rPr lang="en-US" sz="2000" i="1" dirty="0" err="1" smtClean="0"/>
              <a:t>u,v</a:t>
            </a:r>
            <a:r>
              <a:rPr lang="en-US" sz="2000" dirty="0" smtClean="0"/>
              <a:t>) </a:t>
            </a:r>
            <a:br>
              <a:rPr lang="en-US" sz="2000" dirty="0" smtClean="0"/>
            </a:br>
            <a:r>
              <a:rPr lang="en-US" sz="2000" dirty="0" smtClean="0"/>
              <a:t>of </a:t>
            </a:r>
            <a:r>
              <a:rPr lang="en-US" sz="2000" i="1" dirty="0" smtClean="0"/>
              <a:t>G</a:t>
            </a:r>
            <a:r>
              <a:rPr lang="en-US" sz="2000" dirty="0" smtClean="0"/>
              <a:t> with two </a:t>
            </a:r>
            <a:r>
              <a:rPr lang="en-US" sz="2000" i="1" dirty="0" smtClean="0"/>
              <a:t>K</a:t>
            </a:r>
            <a:r>
              <a:rPr lang="en-US" sz="2000" i="1" baseline="-25000" dirty="0" smtClean="0"/>
              <a:t>7</a:t>
            </a:r>
            <a:r>
              <a:rPr lang="en-US" sz="2000" dirty="0" smtClean="0"/>
              <a:t> so that </a:t>
            </a:r>
            <a:br>
              <a:rPr lang="en-US" sz="2000" dirty="0" smtClean="0"/>
            </a:br>
            <a:r>
              <a:rPr lang="en-US" sz="2000" i="1" dirty="0" smtClean="0"/>
              <a:t>u </a:t>
            </a:r>
            <a:r>
              <a:rPr lang="en-US" sz="2000" dirty="0" smtClean="0"/>
              <a:t>= </a:t>
            </a:r>
            <a:r>
              <a:rPr lang="en-US" sz="2000" i="1" dirty="0" smtClean="0"/>
              <a:t>u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 and </a:t>
            </a:r>
            <a:r>
              <a:rPr lang="en-US" sz="2000" i="1" dirty="0" smtClean="0"/>
              <a:t>v </a:t>
            </a:r>
            <a:r>
              <a:rPr lang="en-US" sz="2000" dirty="0" smtClean="0"/>
              <a:t>=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1</a:t>
            </a:r>
            <a:endParaRPr lang="en-US" sz="2000" dirty="0" smtClean="0"/>
          </a:p>
        </p:txBody>
      </p:sp>
      <p:sp>
        <p:nvSpPr>
          <p:cNvPr id="140" name="Ovale 139"/>
          <p:cNvSpPr/>
          <p:nvPr/>
        </p:nvSpPr>
        <p:spPr>
          <a:xfrm rot="20947644">
            <a:off x="6986311" y="29338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1" name="Ovale 140"/>
          <p:cNvSpPr/>
          <p:nvPr/>
        </p:nvSpPr>
        <p:spPr>
          <a:xfrm rot="19847765">
            <a:off x="5705199" y="42531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2" name="Ovale 141"/>
          <p:cNvSpPr/>
          <p:nvPr/>
        </p:nvSpPr>
        <p:spPr>
          <a:xfrm rot="20815193">
            <a:off x="7172049" y="547711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3" name="Ovale 142"/>
          <p:cNvSpPr/>
          <p:nvPr/>
        </p:nvSpPr>
        <p:spPr>
          <a:xfrm rot="19847765">
            <a:off x="8457924" y="41626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4" name="Connettore 1 143"/>
          <p:cNvCxnSpPr>
            <a:stCxn id="140" idx="4"/>
            <a:endCxn id="142" idx="0"/>
          </p:cNvCxnSpPr>
          <p:nvPr/>
        </p:nvCxnSpPr>
        <p:spPr>
          <a:xfrm>
            <a:off x="7071902" y="3076621"/>
            <a:ext cx="155859" cy="2402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1 144"/>
          <p:cNvCxnSpPr>
            <a:stCxn id="141" idx="5"/>
            <a:endCxn id="143" idx="2"/>
          </p:cNvCxnSpPr>
          <p:nvPr/>
        </p:nvCxnSpPr>
        <p:spPr>
          <a:xfrm flipV="1">
            <a:off x="5856020" y="4260237"/>
            <a:ext cx="2620582" cy="74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1 145"/>
          <p:cNvCxnSpPr>
            <a:stCxn id="140" idx="2"/>
            <a:endCxn id="141" idx="7"/>
          </p:cNvCxnSpPr>
          <p:nvPr/>
        </p:nvCxnSpPr>
        <p:spPr>
          <a:xfrm flipH="1">
            <a:off x="5796808" y="3019489"/>
            <a:ext cx="1190796" cy="1236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1 152"/>
          <p:cNvCxnSpPr>
            <a:stCxn id="140" idx="5"/>
            <a:endCxn id="143" idx="0"/>
          </p:cNvCxnSpPr>
          <p:nvPr/>
        </p:nvCxnSpPr>
        <p:spPr>
          <a:xfrm>
            <a:off x="7117926" y="3046305"/>
            <a:ext cx="1376872" cy="1125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1 153"/>
          <p:cNvCxnSpPr>
            <a:stCxn id="141" idx="3"/>
            <a:endCxn id="142" idx="1"/>
          </p:cNvCxnSpPr>
          <p:nvPr/>
        </p:nvCxnSpPr>
        <p:spPr>
          <a:xfrm>
            <a:off x="5767131" y="4384879"/>
            <a:ext cx="1425332" cy="1116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1 155"/>
          <p:cNvCxnSpPr>
            <a:stCxn id="143" idx="3"/>
            <a:endCxn id="142" idx="6"/>
          </p:cNvCxnSpPr>
          <p:nvPr/>
        </p:nvCxnSpPr>
        <p:spPr>
          <a:xfrm flipH="1">
            <a:off x="7323722" y="4294391"/>
            <a:ext cx="1196134" cy="1228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CasellaDiTesto 157"/>
          <p:cNvSpPr txBox="1"/>
          <p:nvPr/>
        </p:nvSpPr>
        <p:spPr>
          <a:xfrm>
            <a:off x="6729437" y="2538466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u = u</a:t>
            </a:r>
            <a:r>
              <a:rPr lang="it-IT" sz="2000" baseline="-25000" dirty="0" smtClean="0"/>
              <a:t>1</a:t>
            </a:r>
            <a:endParaRPr lang="it-IT" sz="2000" baseline="-25000" dirty="0"/>
          </a:p>
        </p:txBody>
      </p:sp>
      <p:sp>
        <p:nvSpPr>
          <p:cNvPr id="159" name="CasellaDiTesto 158"/>
          <p:cNvSpPr txBox="1"/>
          <p:nvPr/>
        </p:nvSpPr>
        <p:spPr>
          <a:xfrm>
            <a:off x="5381656" y="4048164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z</a:t>
            </a:r>
            <a:endParaRPr lang="it-IT" sz="2000" dirty="0"/>
          </a:p>
        </p:txBody>
      </p:sp>
      <p:sp>
        <p:nvSpPr>
          <p:cNvPr id="160" name="CasellaDiTesto 159"/>
          <p:cNvSpPr txBox="1"/>
          <p:nvPr/>
        </p:nvSpPr>
        <p:spPr>
          <a:xfrm>
            <a:off x="6938993" y="5576926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v = v</a:t>
            </a:r>
            <a:r>
              <a:rPr lang="it-IT" sz="2000" baseline="-25000" dirty="0" smtClean="0"/>
              <a:t>1</a:t>
            </a:r>
          </a:p>
        </p:txBody>
      </p:sp>
      <p:sp>
        <p:nvSpPr>
          <p:cNvPr id="167" name="Rettangolo 166"/>
          <p:cNvSpPr/>
          <p:nvPr/>
        </p:nvSpPr>
        <p:spPr>
          <a:xfrm>
            <a:off x="7074380" y="3596769"/>
            <a:ext cx="4058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/>
              <a:t>u</a:t>
            </a:r>
            <a:r>
              <a:rPr lang="it-IT" sz="2000" baseline="-25000" dirty="0" smtClean="0"/>
              <a:t>7</a:t>
            </a:r>
          </a:p>
        </p:txBody>
      </p:sp>
      <p:sp>
        <p:nvSpPr>
          <p:cNvPr id="168" name="Rettangolo 167"/>
          <p:cNvSpPr/>
          <p:nvPr/>
        </p:nvSpPr>
        <p:spPr>
          <a:xfrm>
            <a:off x="7164870" y="4515933"/>
            <a:ext cx="3866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/>
              <a:t>v</a:t>
            </a:r>
            <a:r>
              <a:rPr lang="it-IT" sz="2000" baseline="-25000" dirty="0" smtClean="0"/>
              <a:t>7</a:t>
            </a:r>
          </a:p>
        </p:txBody>
      </p:sp>
      <p:grpSp>
        <p:nvGrpSpPr>
          <p:cNvPr id="171" name="Gruppo 220"/>
          <p:cNvGrpSpPr/>
          <p:nvPr/>
        </p:nvGrpSpPr>
        <p:grpSpPr>
          <a:xfrm rot="17387626">
            <a:off x="6706712" y="3134701"/>
            <a:ext cx="742205" cy="361063"/>
            <a:chOff x="4787397" y="2896571"/>
            <a:chExt cx="742205" cy="361063"/>
          </a:xfrm>
        </p:grpSpPr>
        <p:sp>
          <p:nvSpPr>
            <p:cNvPr id="176" name="Ovale 175"/>
            <p:cNvSpPr/>
            <p:nvPr/>
          </p:nvSpPr>
          <p:spPr>
            <a:xfrm rot="20329438">
              <a:off x="4861128" y="2982162"/>
              <a:ext cx="566737" cy="207883"/>
            </a:xfrm>
            <a:prstGeom prst="ellipse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7" name="Ovale 176"/>
            <p:cNvSpPr/>
            <p:nvPr/>
          </p:nvSpPr>
          <p:spPr>
            <a:xfrm rot="9529438">
              <a:off x="4787397" y="3113069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8" name="Ovale 177"/>
            <p:cNvSpPr/>
            <p:nvPr/>
          </p:nvSpPr>
          <p:spPr>
            <a:xfrm rot="9529438">
              <a:off x="5372610" y="2896571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97" name="Gruppo 220"/>
          <p:cNvGrpSpPr/>
          <p:nvPr/>
        </p:nvGrpSpPr>
        <p:grpSpPr>
          <a:xfrm rot="6339612">
            <a:off x="6854334" y="5067761"/>
            <a:ext cx="742205" cy="361063"/>
            <a:chOff x="4787397" y="2896571"/>
            <a:chExt cx="742205" cy="361063"/>
          </a:xfrm>
        </p:grpSpPr>
        <p:sp>
          <p:nvSpPr>
            <p:cNvPr id="202" name="Ovale 201"/>
            <p:cNvSpPr/>
            <p:nvPr/>
          </p:nvSpPr>
          <p:spPr>
            <a:xfrm rot="20329438">
              <a:off x="4861128" y="2982162"/>
              <a:ext cx="566737" cy="207883"/>
            </a:xfrm>
            <a:prstGeom prst="ellipse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3" name="Ovale 202"/>
            <p:cNvSpPr/>
            <p:nvPr/>
          </p:nvSpPr>
          <p:spPr>
            <a:xfrm rot="9529438">
              <a:off x="4787397" y="3113069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4" name="Ovale 203"/>
            <p:cNvSpPr/>
            <p:nvPr/>
          </p:nvSpPr>
          <p:spPr>
            <a:xfrm rot="9529438">
              <a:off x="5372610" y="2896571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63" name="CasellaDiTesto 162"/>
          <p:cNvSpPr txBox="1"/>
          <p:nvPr/>
        </p:nvSpPr>
        <p:spPr>
          <a:xfrm>
            <a:off x="6904404" y="3116132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164" name="CasellaDiTesto 163"/>
          <p:cNvSpPr txBox="1"/>
          <p:nvPr/>
        </p:nvSpPr>
        <p:spPr>
          <a:xfrm rot="21432369">
            <a:off x="7047279" y="5078285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155" name="CasellaDiTesto 154"/>
          <p:cNvSpPr txBox="1"/>
          <p:nvPr/>
        </p:nvSpPr>
        <p:spPr>
          <a:xfrm>
            <a:off x="3014708" y="2181275"/>
            <a:ext cx="463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u</a:t>
            </a:r>
            <a:r>
              <a:rPr lang="it-IT" sz="2000" baseline="-25000" dirty="0" smtClean="0"/>
              <a:t>1</a:t>
            </a:r>
            <a:r>
              <a:rPr lang="it-IT" sz="2000" dirty="0" smtClean="0"/>
              <a:t> </a:t>
            </a:r>
            <a:endParaRPr lang="it-IT" sz="2000" baseline="-25000" dirty="0"/>
          </a:p>
        </p:txBody>
      </p:sp>
      <p:sp>
        <p:nvSpPr>
          <p:cNvPr id="162" name="CasellaDiTesto 161"/>
          <p:cNvSpPr txBox="1"/>
          <p:nvPr/>
        </p:nvSpPr>
        <p:spPr>
          <a:xfrm>
            <a:off x="5214983" y="2181275"/>
            <a:ext cx="463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u</a:t>
            </a:r>
            <a:r>
              <a:rPr lang="it-IT" sz="2000" baseline="-25000" dirty="0" smtClean="0"/>
              <a:t>7</a:t>
            </a:r>
            <a:r>
              <a:rPr lang="it-IT" sz="2000" dirty="0" smtClean="0"/>
              <a:t> </a:t>
            </a:r>
            <a:endParaRPr lang="it-IT" sz="2000" baseline="-25000" dirty="0"/>
          </a:p>
        </p:txBody>
      </p:sp>
      <p:sp>
        <p:nvSpPr>
          <p:cNvPr id="129" name="CasellaDiTesto 128"/>
          <p:cNvSpPr txBox="1"/>
          <p:nvPr/>
        </p:nvSpPr>
        <p:spPr>
          <a:xfrm>
            <a:off x="8570009" y="4004181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w</a:t>
            </a:r>
            <a:endParaRPr lang="it-IT" sz="2000" dirty="0"/>
          </a:p>
        </p:txBody>
      </p:sp>
      <p:sp>
        <p:nvSpPr>
          <p:cNvPr id="130" name="CasellaDiTesto 129"/>
          <p:cNvSpPr txBox="1"/>
          <p:nvPr/>
        </p:nvSpPr>
        <p:spPr>
          <a:xfrm>
            <a:off x="74386" y="5564778"/>
            <a:ext cx="2085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An </a:t>
            </a:r>
            <a:r>
              <a:rPr lang="it-IT" sz="2000" dirty="0" err="1" smtClean="0"/>
              <a:t>instance</a:t>
            </a:r>
            <a:r>
              <a:rPr lang="it-IT" sz="2000" dirty="0" smtClean="0"/>
              <a:t> G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br>
              <a:rPr lang="it-IT" sz="2000" dirty="0" smtClean="0"/>
            </a:br>
            <a:r>
              <a:rPr lang="it-IT" sz="2000" dirty="0" smtClean="0"/>
              <a:t>1-planarity </a:t>
            </a:r>
            <a:r>
              <a:rPr lang="it-IT" sz="2000" dirty="0" err="1" smtClean="0"/>
              <a:t>testing</a:t>
            </a:r>
            <a:endParaRPr lang="it-IT" sz="2000" dirty="0"/>
          </a:p>
        </p:txBody>
      </p:sp>
      <p:sp>
        <p:nvSpPr>
          <p:cNvPr id="131" name="Ovale 130"/>
          <p:cNvSpPr/>
          <p:nvPr/>
        </p:nvSpPr>
        <p:spPr>
          <a:xfrm rot="20947644">
            <a:off x="1083891" y="279495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2" name="Ovale 131"/>
          <p:cNvSpPr/>
          <p:nvPr/>
        </p:nvSpPr>
        <p:spPr>
          <a:xfrm rot="19847765">
            <a:off x="266383" y="395782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3" name="Ovale 132"/>
          <p:cNvSpPr/>
          <p:nvPr/>
        </p:nvSpPr>
        <p:spPr>
          <a:xfrm rot="20815193">
            <a:off x="1172241" y="504421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4" name="Ovale 133"/>
          <p:cNvSpPr/>
          <p:nvPr/>
        </p:nvSpPr>
        <p:spPr>
          <a:xfrm rot="19472666">
            <a:off x="2048050" y="38909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5" name="Connettore 1 134"/>
          <p:cNvCxnSpPr>
            <a:stCxn id="131" idx="4"/>
            <a:endCxn id="133" idx="0"/>
          </p:cNvCxnSpPr>
          <p:nvPr/>
        </p:nvCxnSpPr>
        <p:spPr>
          <a:xfrm>
            <a:off x="1169482" y="2937678"/>
            <a:ext cx="58471" cy="2108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1 135"/>
          <p:cNvCxnSpPr>
            <a:stCxn id="132" idx="5"/>
            <a:endCxn id="134" idx="2"/>
          </p:cNvCxnSpPr>
          <p:nvPr/>
        </p:nvCxnSpPr>
        <p:spPr>
          <a:xfrm flipV="1">
            <a:off x="407679" y="4004766"/>
            <a:ext cx="1653724" cy="44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1 136"/>
          <p:cNvCxnSpPr>
            <a:stCxn id="131" idx="2"/>
            <a:endCxn id="132" idx="7"/>
          </p:cNvCxnSpPr>
          <p:nvPr/>
        </p:nvCxnSpPr>
        <p:spPr>
          <a:xfrm flipH="1">
            <a:off x="357992" y="2880546"/>
            <a:ext cx="727192" cy="10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1 137"/>
          <p:cNvCxnSpPr>
            <a:stCxn id="131" idx="5"/>
            <a:endCxn id="134" idx="0"/>
          </p:cNvCxnSpPr>
          <p:nvPr/>
        </p:nvCxnSpPr>
        <p:spPr>
          <a:xfrm>
            <a:off x="1215506" y="2907362"/>
            <a:ext cx="862782" cy="996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1 138"/>
          <p:cNvCxnSpPr>
            <a:stCxn id="132" idx="3"/>
            <a:endCxn id="133" idx="1"/>
          </p:cNvCxnSpPr>
          <p:nvPr/>
        </p:nvCxnSpPr>
        <p:spPr>
          <a:xfrm>
            <a:off x="318790" y="4099122"/>
            <a:ext cx="864340" cy="979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1 146"/>
          <p:cNvCxnSpPr>
            <a:stCxn id="134" idx="3"/>
            <a:endCxn id="133" idx="6"/>
          </p:cNvCxnSpPr>
          <p:nvPr/>
        </p:nvCxnSpPr>
        <p:spPr>
          <a:xfrm flipH="1">
            <a:off x="1314389" y="4034007"/>
            <a:ext cx="793729" cy="1065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CasellaDiTesto 147"/>
          <p:cNvSpPr txBox="1"/>
          <p:nvPr/>
        </p:nvSpPr>
        <p:spPr>
          <a:xfrm>
            <a:off x="975647" y="241494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u</a:t>
            </a:r>
            <a:endParaRPr lang="it-IT" sz="2000" dirty="0"/>
          </a:p>
        </p:txBody>
      </p:sp>
      <p:sp>
        <p:nvSpPr>
          <p:cNvPr id="149" name="CasellaDiTesto 148"/>
          <p:cNvSpPr txBox="1"/>
          <p:nvPr/>
        </p:nvSpPr>
        <p:spPr>
          <a:xfrm>
            <a:off x="4763" y="3686202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z</a:t>
            </a:r>
            <a:endParaRPr lang="it-IT" sz="2000" dirty="0"/>
          </a:p>
        </p:txBody>
      </p:sp>
      <p:sp>
        <p:nvSpPr>
          <p:cNvPr id="150" name="CasellaDiTesto 149"/>
          <p:cNvSpPr txBox="1"/>
          <p:nvPr/>
        </p:nvSpPr>
        <p:spPr>
          <a:xfrm>
            <a:off x="1187158" y="510856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v</a:t>
            </a:r>
            <a:endParaRPr lang="it-IT" sz="2000" dirty="0"/>
          </a:p>
        </p:txBody>
      </p:sp>
      <p:sp>
        <p:nvSpPr>
          <p:cNvPr id="151" name="CasellaDiTesto 150"/>
          <p:cNvSpPr txBox="1"/>
          <p:nvPr/>
        </p:nvSpPr>
        <p:spPr>
          <a:xfrm>
            <a:off x="2166917" y="3710016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w</a:t>
            </a:r>
            <a:endParaRPr lang="it-IT" sz="2000" dirty="0"/>
          </a:p>
        </p:txBody>
      </p:sp>
      <p:cxnSp>
        <p:nvCxnSpPr>
          <p:cNvPr id="152" name="Connettore 2 151"/>
          <p:cNvCxnSpPr/>
          <p:nvPr/>
        </p:nvCxnSpPr>
        <p:spPr>
          <a:xfrm>
            <a:off x="5157788" y="2714625"/>
            <a:ext cx="1243012" cy="39164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err="1" smtClean="0">
                <a:solidFill>
                  <a:srgbClr val="0070C0"/>
                </a:solidFill>
              </a:rPr>
              <a:t>Fan-planarity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testing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241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Connettore 1 28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Connettore 1 27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2" name="Connettore 1 26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Connettore 1 26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0" name="Connettore 1 259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Connettore 1 26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4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2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248" name="Connettore 1 24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1 248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7" name="Connettore 1 246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144"/>
          <p:cNvGrpSpPr/>
          <p:nvPr/>
        </p:nvGrpSpPr>
        <p:grpSpPr>
          <a:xfrm>
            <a:off x="3195367" y="1357055"/>
            <a:ext cx="2101109" cy="1771968"/>
            <a:chOff x="3152502" y="1385629"/>
            <a:chExt cx="2101109" cy="1771968"/>
          </a:xfrm>
        </p:grpSpPr>
        <p:grpSp>
          <p:nvGrpSpPr>
            <p:cNvPr id="24" name="Gruppo 68"/>
            <p:cNvGrpSpPr>
              <a:grpSpLocks noChangeAspect="1"/>
            </p:cNvGrpSpPr>
            <p:nvPr/>
          </p:nvGrpSpPr>
          <p:grpSpPr>
            <a:xfrm>
              <a:off x="3152502" y="1385629"/>
              <a:ext cx="2101109" cy="1440000"/>
              <a:chOff x="4871778" y="3581137"/>
              <a:chExt cx="3910272" cy="2655701"/>
            </a:xfrm>
          </p:grpSpPr>
          <p:sp>
            <p:nvSpPr>
              <p:cNvPr id="101" name="Ovale 100"/>
              <p:cNvSpPr/>
              <p:nvPr/>
            </p:nvSpPr>
            <p:spPr>
              <a:xfrm rot="9047765">
                <a:off x="6275324" y="5342499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2" name="Ovale 101"/>
              <p:cNvSpPr/>
              <p:nvPr/>
            </p:nvSpPr>
            <p:spPr>
              <a:xfrm rot="10800000">
                <a:off x="7208844" y="5309168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3" name="Ovale 102"/>
              <p:cNvSpPr/>
              <p:nvPr/>
            </p:nvSpPr>
            <p:spPr>
              <a:xfrm rot="9889137">
                <a:off x="6717812" y="4050735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4" name="Ovale 103"/>
              <p:cNvSpPr/>
              <p:nvPr/>
            </p:nvSpPr>
            <p:spPr>
              <a:xfrm rot="10800000">
                <a:off x="5972879" y="4570956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5" name="Ovale 104"/>
              <p:cNvSpPr/>
              <p:nvPr/>
            </p:nvSpPr>
            <p:spPr>
              <a:xfrm rot="10800000">
                <a:off x="7532797" y="4570956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06" name="Connettore 1 105"/>
              <p:cNvCxnSpPr>
                <a:stCxn id="102" idx="6"/>
                <a:endCxn id="104" idx="1"/>
              </p:cNvCxnSpPr>
              <p:nvPr/>
            </p:nvCxnSpPr>
            <p:spPr>
              <a:xfrm flipH="1" flipV="1">
                <a:off x="6139312" y="4722831"/>
                <a:ext cx="1069532" cy="675303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onnettore 1 106"/>
              <p:cNvCxnSpPr>
                <a:stCxn id="101" idx="3"/>
                <a:endCxn id="103" idx="7"/>
              </p:cNvCxnSpPr>
              <p:nvPr/>
            </p:nvCxnSpPr>
            <p:spPr>
              <a:xfrm flipV="1">
                <a:off x="6399357" y="4216889"/>
                <a:ext cx="367469" cy="112897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onnettore 1 107"/>
              <p:cNvCxnSpPr>
                <a:stCxn id="105" idx="7"/>
                <a:endCxn id="101" idx="2"/>
              </p:cNvCxnSpPr>
              <p:nvPr/>
            </p:nvCxnSpPr>
            <p:spPr>
              <a:xfrm flipH="1">
                <a:off x="6457921" y="4722831"/>
                <a:ext cx="1103432" cy="665227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onnettore 1 108"/>
              <p:cNvCxnSpPr>
                <a:stCxn id="102" idx="4"/>
                <a:endCxn id="103" idx="1"/>
              </p:cNvCxnSpPr>
              <p:nvPr/>
            </p:nvCxnSpPr>
            <p:spPr>
              <a:xfrm flipH="1" flipV="1">
                <a:off x="6899893" y="4183942"/>
                <a:ext cx="406446" cy="1125226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onnettore 1 109"/>
              <p:cNvCxnSpPr>
                <a:stCxn id="104" idx="2"/>
                <a:endCxn id="105" idx="6"/>
              </p:cNvCxnSpPr>
              <p:nvPr/>
            </p:nvCxnSpPr>
            <p:spPr>
              <a:xfrm>
                <a:off x="6167868" y="4659923"/>
                <a:ext cx="1364929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Connettore 1 110"/>
              <p:cNvCxnSpPr>
                <a:stCxn id="102" idx="7"/>
                <a:endCxn id="101" idx="1"/>
              </p:cNvCxnSpPr>
              <p:nvPr/>
            </p:nvCxnSpPr>
            <p:spPr>
              <a:xfrm flipH="1" flipV="1">
                <a:off x="6466631" y="5455683"/>
                <a:ext cx="770769" cy="536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Connettore 1 111"/>
              <p:cNvCxnSpPr>
                <a:stCxn id="101" idx="4"/>
                <a:endCxn id="104" idx="0"/>
              </p:cNvCxnSpPr>
              <p:nvPr/>
            </p:nvCxnSpPr>
            <p:spPr>
              <a:xfrm flipH="1" flipV="1">
                <a:off x="6070373" y="4748889"/>
                <a:ext cx="254876" cy="60491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ttore 1 112"/>
              <p:cNvCxnSpPr>
                <a:stCxn id="104" idx="3"/>
                <a:endCxn id="103" idx="6"/>
              </p:cNvCxnSpPr>
              <p:nvPr/>
            </p:nvCxnSpPr>
            <p:spPr>
              <a:xfrm flipV="1">
                <a:off x="6139312" y="4163000"/>
                <a:ext cx="581902" cy="434014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1 113"/>
              <p:cNvCxnSpPr>
                <a:stCxn id="103" idx="2"/>
                <a:endCxn id="105" idx="5"/>
              </p:cNvCxnSpPr>
              <p:nvPr/>
            </p:nvCxnSpPr>
            <p:spPr>
              <a:xfrm>
                <a:off x="6909399" y="4116404"/>
                <a:ext cx="651954" cy="48061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onnettore 1 114"/>
              <p:cNvCxnSpPr>
                <a:stCxn id="102" idx="3"/>
                <a:endCxn id="105" idx="0"/>
              </p:cNvCxnSpPr>
              <p:nvPr/>
            </p:nvCxnSpPr>
            <p:spPr>
              <a:xfrm flipV="1">
                <a:off x="7375278" y="4748889"/>
                <a:ext cx="255014" cy="586337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Ovale 115"/>
              <p:cNvSpPr/>
              <p:nvPr/>
            </p:nvSpPr>
            <p:spPr>
              <a:xfrm rot="10800000">
                <a:off x="5031462" y="5312355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7" name="Ovale 116"/>
              <p:cNvSpPr/>
              <p:nvPr/>
            </p:nvSpPr>
            <p:spPr>
              <a:xfrm rot="10800000">
                <a:off x="8390938" y="5312355"/>
                <a:ext cx="194990" cy="17793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18" name="Connettore 1 117"/>
              <p:cNvCxnSpPr>
                <a:stCxn id="104" idx="7"/>
                <a:endCxn id="116" idx="3"/>
              </p:cNvCxnSpPr>
              <p:nvPr/>
            </p:nvCxnSpPr>
            <p:spPr>
              <a:xfrm flipH="1">
                <a:off x="5197896" y="4722831"/>
                <a:ext cx="803539" cy="615582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1 118"/>
              <p:cNvCxnSpPr>
                <a:stCxn id="116" idx="1"/>
                <a:endCxn id="101" idx="6"/>
              </p:cNvCxnSpPr>
              <p:nvPr/>
            </p:nvCxnSpPr>
            <p:spPr>
              <a:xfrm>
                <a:off x="5197896" y="5464231"/>
                <a:ext cx="1089821" cy="10644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ttore 1 119"/>
              <p:cNvCxnSpPr>
                <a:stCxn id="102" idx="1"/>
                <a:endCxn id="117" idx="7"/>
              </p:cNvCxnSpPr>
              <p:nvPr/>
            </p:nvCxnSpPr>
            <p:spPr>
              <a:xfrm>
                <a:off x="7375278" y="5461043"/>
                <a:ext cx="1044216" cy="3188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ttore 1 120"/>
              <p:cNvCxnSpPr>
                <a:stCxn id="117" idx="5"/>
                <a:endCxn id="105" idx="1"/>
              </p:cNvCxnSpPr>
              <p:nvPr/>
            </p:nvCxnSpPr>
            <p:spPr>
              <a:xfrm flipH="1" flipV="1">
                <a:off x="7699230" y="4722831"/>
                <a:ext cx="720263" cy="61558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Figura a mano libera 121"/>
              <p:cNvSpPr/>
              <p:nvPr/>
            </p:nvSpPr>
            <p:spPr>
              <a:xfrm>
                <a:off x="5146365" y="5487594"/>
                <a:ext cx="2179478" cy="296167"/>
              </a:xfrm>
              <a:custGeom>
                <a:avLst/>
                <a:gdLst>
                  <a:gd name="connsiteX0" fmla="*/ 0 w 1624012"/>
                  <a:gd name="connsiteY0" fmla="*/ 9525 h 239713"/>
                  <a:gd name="connsiteX1" fmla="*/ 919162 w 1624012"/>
                  <a:gd name="connsiteY1" fmla="*/ 238125 h 239713"/>
                  <a:gd name="connsiteX2" fmla="*/ 1624012 w 1624012"/>
                  <a:gd name="connsiteY2" fmla="*/ 0 h 239713"/>
                  <a:gd name="connsiteX0" fmla="*/ 0 w 1624012"/>
                  <a:gd name="connsiteY0" fmla="*/ 9525 h 239713"/>
                  <a:gd name="connsiteX1" fmla="*/ 795337 w 1624012"/>
                  <a:gd name="connsiteY1" fmla="*/ 238125 h 239713"/>
                  <a:gd name="connsiteX2" fmla="*/ 1624012 w 1624012"/>
                  <a:gd name="connsiteY2" fmla="*/ 0 h 239713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9725" h="239712">
                    <a:moveTo>
                      <a:pt x="0" y="9525"/>
                    </a:moveTo>
                    <a:cubicBezTo>
                      <a:pt x="271858" y="167481"/>
                      <a:pt x="512763" y="239712"/>
                      <a:pt x="781050" y="238125"/>
                    </a:cubicBezTo>
                    <a:cubicBezTo>
                      <a:pt x="1049337" y="236538"/>
                      <a:pt x="1392634" y="118269"/>
                      <a:pt x="1609725" y="0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3" name="Figura a mano libera 122"/>
              <p:cNvSpPr/>
              <p:nvPr/>
            </p:nvSpPr>
            <p:spPr>
              <a:xfrm>
                <a:off x="6352170" y="5499362"/>
                <a:ext cx="2179478" cy="296167"/>
              </a:xfrm>
              <a:custGeom>
                <a:avLst/>
                <a:gdLst>
                  <a:gd name="connsiteX0" fmla="*/ 0 w 1624012"/>
                  <a:gd name="connsiteY0" fmla="*/ 9525 h 239713"/>
                  <a:gd name="connsiteX1" fmla="*/ 919162 w 1624012"/>
                  <a:gd name="connsiteY1" fmla="*/ 238125 h 239713"/>
                  <a:gd name="connsiteX2" fmla="*/ 1624012 w 1624012"/>
                  <a:gd name="connsiteY2" fmla="*/ 0 h 239713"/>
                  <a:gd name="connsiteX0" fmla="*/ 0 w 1624012"/>
                  <a:gd name="connsiteY0" fmla="*/ 9525 h 239713"/>
                  <a:gd name="connsiteX1" fmla="*/ 795337 w 1624012"/>
                  <a:gd name="connsiteY1" fmla="*/ 238125 h 239713"/>
                  <a:gd name="connsiteX2" fmla="*/ 1624012 w 1624012"/>
                  <a:gd name="connsiteY2" fmla="*/ 0 h 239713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  <a:gd name="connsiteX0" fmla="*/ 0 w 1609725"/>
                  <a:gd name="connsiteY0" fmla="*/ 9525 h 239712"/>
                  <a:gd name="connsiteX1" fmla="*/ 781050 w 1609725"/>
                  <a:gd name="connsiteY1" fmla="*/ 238125 h 239712"/>
                  <a:gd name="connsiteX2" fmla="*/ 1609725 w 1609725"/>
                  <a:gd name="connsiteY2" fmla="*/ 0 h 23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9725" h="239712">
                    <a:moveTo>
                      <a:pt x="0" y="9525"/>
                    </a:moveTo>
                    <a:cubicBezTo>
                      <a:pt x="271858" y="167481"/>
                      <a:pt x="512763" y="239712"/>
                      <a:pt x="781050" y="238125"/>
                    </a:cubicBezTo>
                    <a:cubicBezTo>
                      <a:pt x="1049337" y="236538"/>
                      <a:pt x="1392634" y="118269"/>
                      <a:pt x="1609725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4" name="Figura a mano libera 123"/>
              <p:cNvSpPr/>
              <p:nvPr/>
            </p:nvSpPr>
            <p:spPr>
              <a:xfrm>
                <a:off x="5120572" y="5499362"/>
                <a:ext cx="3404628" cy="737476"/>
              </a:xfrm>
              <a:custGeom>
                <a:avLst/>
                <a:gdLst>
                  <a:gd name="connsiteX0" fmla="*/ 0 w 2514600"/>
                  <a:gd name="connsiteY0" fmla="*/ 0 h 596899"/>
                  <a:gd name="connsiteX1" fmla="*/ 571500 w 2514600"/>
                  <a:gd name="connsiteY1" fmla="*/ 476250 h 596899"/>
                  <a:gd name="connsiteX2" fmla="*/ 1685925 w 2514600"/>
                  <a:gd name="connsiteY2" fmla="*/ 519112 h 596899"/>
                  <a:gd name="connsiteX3" fmla="*/ 2514600 w 2514600"/>
                  <a:gd name="connsiteY3" fmla="*/ 9525 h 596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4600" h="596899">
                    <a:moveTo>
                      <a:pt x="0" y="0"/>
                    </a:moveTo>
                    <a:cubicBezTo>
                      <a:pt x="145256" y="194865"/>
                      <a:pt x="290513" y="389731"/>
                      <a:pt x="571500" y="476250"/>
                    </a:cubicBezTo>
                    <a:cubicBezTo>
                      <a:pt x="852487" y="562769"/>
                      <a:pt x="1362075" y="596899"/>
                      <a:pt x="1685925" y="519112"/>
                    </a:cubicBezTo>
                    <a:cubicBezTo>
                      <a:pt x="2009775" y="441325"/>
                      <a:pt x="2262187" y="225425"/>
                      <a:pt x="2514600" y="9525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5" name="Figura a mano libera 124"/>
              <p:cNvSpPr/>
              <p:nvPr/>
            </p:nvSpPr>
            <p:spPr>
              <a:xfrm>
                <a:off x="5102302" y="3970471"/>
                <a:ext cx="1649655" cy="1328831"/>
              </a:xfrm>
              <a:custGeom>
                <a:avLst/>
                <a:gdLst>
                  <a:gd name="connsiteX0" fmla="*/ 23019 w 1218407"/>
                  <a:gd name="connsiteY0" fmla="*/ 1075531 h 1075531"/>
                  <a:gd name="connsiteX1" fmla="*/ 13494 w 1218407"/>
                  <a:gd name="connsiteY1" fmla="*/ 765968 h 1075531"/>
                  <a:gd name="connsiteX2" fmla="*/ 103982 w 1218407"/>
                  <a:gd name="connsiteY2" fmla="*/ 432593 h 1075531"/>
                  <a:gd name="connsiteX3" fmla="*/ 356394 w 1218407"/>
                  <a:gd name="connsiteY3" fmla="*/ 142081 h 1075531"/>
                  <a:gd name="connsiteX4" fmla="*/ 823119 w 1218407"/>
                  <a:gd name="connsiteY4" fmla="*/ 8731 h 1075531"/>
                  <a:gd name="connsiteX5" fmla="*/ 1218407 w 1218407"/>
                  <a:gd name="connsiteY5" fmla="*/ 89693 h 1075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8407" h="1075531">
                    <a:moveTo>
                      <a:pt x="23019" y="1075531"/>
                    </a:moveTo>
                    <a:cubicBezTo>
                      <a:pt x="11509" y="974327"/>
                      <a:pt x="0" y="873124"/>
                      <a:pt x="13494" y="765968"/>
                    </a:cubicBezTo>
                    <a:cubicBezTo>
                      <a:pt x="26988" y="658812"/>
                      <a:pt x="46832" y="536574"/>
                      <a:pt x="103982" y="432593"/>
                    </a:cubicBezTo>
                    <a:cubicBezTo>
                      <a:pt x="161132" y="328612"/>
                      <a:pt x="236538" y="212725"/>
                      <a:pt x="356394" y="142081"/>
                    </a:cubicBezTo>
                    <a:cubicBezTo>
                      <a:pt x="476250" y="71437"/>
                      <a:pt x="679450" y="17462"/>
                      <a:pt x="823119" y="8731"/>
                    </a:cubicBezTo>
                    <a:cubicBezTo>
                      <a:pt x="966788" y="0"/>
                      <a:pt x="1092597" y="44846"/>
                      <a:pt x="1218407" y="8969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6" name="Figura a mano libera 125"/>
              <p:cNvSpPr/>
              <p:nvPr/>
            </p:nvSpPr>
            <p:spPr>
              <a:xfrm flipH="1">
                <a:off x="6869097" y="3976356"/>
                <a:ext cx="1649655" cy="1328831"/>
              </a:xfrm>
              <a:custGeom>
                <a:avLst/>
                <a:gdLst>
                  <a:gd name="connsiteX0" fmla="*/ 23019 w 1218407"/>
                  <a:gd name="connsiteY0" fmla="*/ 1075531 h 1075531"/>
                  <a:gd name="connsiteX1" fmla="*/ 13494 w 1218407"/>
                  <a:gd name="connsiteY1" fmla="*/ 765968 h 1075531"/>
                  <a:gd name="connsiteX2" fmla="*/ 103982 w 1218407"/>
                  <a:gd name="connsiteY2" fmla="*/ 432593 h 1075531"/>
                  <a:gd name="connsiteX3" fmla="*/ 356394 w 1218407"/>
                  <a:gd name="connsiteY3" fmla="*/ 142081 h 1075531"/>
                  <a:gd name="connsiteX4" fmla="*/ 823119 w 1218407"/>
                  <a:gd name="connsiteY4" fmla="*/ 8731 h 1075531"/>
                  <a:gd name="connsiteX5" fmla="*/ 1218407 w 1218407"/>
                  <a:gd name="connsiteY5" fmla="*/ 89693 h 1075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8407" h="1075531">
                    <a:moveTo>
                      <a:pt x="23019" y="1075531"/>
                    </a:moveTo>
                    <a:cubicBezTo>
                      <a:pt x="11509" y="974327"/>
                      <a:pt x="0" y="873124"/>
                      <a:pt x="13494" y="765968"/>
                    </a:cubicBezTo>
                    <a:cubicBezTo>
                      <a:pt x="26988" y="658812"/>
                      <a:pt x="46832" y="536574"/>
                      <a:pt x="103982" y="432593"/>
                    </a:cubicBezTo>
                    <a:cubicBezTo>
                      <a:pt x="161132" y="328612"/>
                      <a:pt x="236538" y="212725"/>
                      <a:pt x="356394" y="142081"/>
                    </a:cubicBezTo>
                    <a:cubicBezTo>
                      <a:pt x="476250" y="71437"/>
                      <a:pt x="679450" y="17462"/>
                      <a:pt x="823119" y="8731"/>
                    </a:cubicBezTo>
                    <a:cubicBezTo>
                      <a:pt x="966788" y="0"/>
                      <a:pt x="1092597" y="44846"/>
                      <a:pt x="1218407" y="8969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7" name="Figura a mano libera 126"/>
              <p:cNvSpPr/>
              <p:nvPr/>
            </p:nvSpPr>
            <p:spPr>
              <a:xfrm>
                <a:off x="6058239" y="3581137"/>
                <a:ext cx="2723811" cy="1771122"/>
              </a:xfrm>
              <a:custGeom>
                <a:avLst/>
                <a:gdLst>
                  <a:gd name="connsiteX0" fmla="*/ 0 w 2051844"/>
                  <a:gd name="connsiteY0" fmla="*/ 782637 h 1425575"/>
                  <a:gd name="connsiteX1" fmla="*/ 357188 w 2051844"/>
                  <a:gd name="connsiteY1" fmla="*/ 187325 h 1425575"/>
                  <a:gd name="connsiteX2" fmla="*/ 1138238 w 2051844"/>
                  <a:gd name="connsiteY2" fmla="*/ 53975 h 1425575"/>
                  <a:gd name="connsiteX3" fmla="*/ 1933575 w 2051844"/>
                  <a:gd name="connsiteY3" fmla="*/ 511175 h 1425575"/>
                  <a:gd name="connsiteX4" fmla="*/ 1847850 w 2051844"/>
                  <a:gd name="connsiteY4" fmla="*/ 1425575 h 1425575"/>
                  <a:gd name="connsiteX0" fmla="*/ 0 w 2004219"/>
                  <a:gd name="connsiteY0" fmla="*/ 777081 h 1420019"/>
                  <a:gd name="connsiteX1" fmla="*/ 357188 w 2004219"/>
                  <a:gd name="connsiteY1" fmla="*/ 181769 h 1420019"/>
                  <a:gd name="connsiteX2" fmla="*/ 1138238 w 2004219"/>
                  <a:gd name="connsiteY2" fmla="*/ 48419 h 1420019"/>
                  <a:gd name="connsiteX3" fmla="*/ 1885950 w 2004219"/>
                  <a:gd name="connsiteY3" fmla="*/ 472282 h 1420019"/>
                  <a:gd name="connsiteX4" fmla="*/ 1847850 w 2004219"/>
                  <a:gd name="connsiteY4" fmla="*/ 1420019 h 1420019"/>
                  <a:gd name="connsiteX0" fmla="*/ 0 w 2004219"/>
                  <a:gd name="connsiteY0" fmla="*/ 776287 h 1419225"/>
                  <a:gd name="connsiteX1" fmla="*/ 381001 w 2004219"/>
                  <a:gd name="connsiteY1" fmla="*/ 185737 h 1419225"/>
                  <a:gd name="connsiteX2" fmla="*/ 1138238 w 2004219"/>
                  <a:gd name="connsiteY2" fmla="*/ 47625 h 1419225"/>
                  <a:gd name="connsiteX3" fmla="*/ 1885950 w 2004219"/>
                  <a:gd name="connsiteY3" fmla="*/ 471488 h 1419225"/>
                  <a:gd name="connsiteX4" fmla="*/ 1847850 w 2004219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71662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519113 h 1419225"/>
                  <a:gd name="connsiteX4" fmla="*/ 1847850 w 2011760"/>
                  <a:gd name="connsiteY4" fmla="*/ 1419225 h 1419225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1760" h="1433513">
                    <a:moveTo>
                      <a:pt x="0" y="790575"/>
                    </a:moveTo>
                    <a:cubicBezTo>
                      <a:pt x="83741" y="553641"/>
                      <a:pt x="192088" y="323850"/>
                      <a:pt x="381001" y="200025"/>
                    </a:cubicBezTo>
                    <a:cubicBezTo>
                      <a:pt x="569914" y="76200"/>
                      <a:pt x="882650" y="0"/>
                      <a:pt x="1133475" y="47625"/>
                    </a:cubicBezTo>
                    <a:cubicBezTo>
                      <a:pt x="1379538" y="66675"/>
                      <a:pt x="1796257" y="338139"/>
                      <a:pt x="1885950" y="533401"/>
                    </a:cubicBezTo>
                    <a:cubicBezTo>
                      <a:pt x="2004219" y="762001"/>
                      <a:pt x="2011760" y="1100138"/>
                      <a:pt x="1847850" y="143351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8" name="Figura a mano libera 127"/>
              <p:cNvSpPr/>
              <p:nvPr/>
            </p:nvSpPr>
            <p:spPr>
              <a:xfrm flipH="1">
                <a:off x="4871778" y="3604673"/>
                <a:ext cx="2723811" cy="1771122"/>
              </a:xfrm>
              <a:custGeom>
                <a:avLst/>
                <a:gdLst>
                  <a:gd name="connsiteX0" fmla="*/ 0 w 2051844"/>
                  <a:gd name="connsiteY0" fmla="*/ 782637 h 1425575"/>
                  <a:gd name="connsiteX1" fmla="*/ 357188 w 2051844"/>
                  <a:gd name="connsiteY1" fmla="*/ 187325 h 1425575"/>
                  <a:gd name="connsiteX2" fmla="*/ 1138238 w 2051844"/>
                  <a:gd name="connsiteY2" fmla="*/ 53975 h 1425575"/>
                  <a:gd name="connsiteX3" fmla="*/ 1933575 w 2051844"/>
                  <a:gd name="connsiteY3" fmla="*/ 511175 h 1425575"/>
                  <a:gd name="connsiteX4" fmla="*/ 1847850 w 2051844"/>
                  <a:gd name="connsiteY4" fmla="*/ 1425575 h 1425575"/>
                  <a:gd name="connsiteX0" fmla="*/ 0 w 2004219"/>
                  <a:gd name="connsiteY0" fmla="*/ 777081 h 1420019"/>
                  <a:gd name="connsiteX1" fmla="*/ 357188 w 2004219"/>
                  <a:gd name="connsiteY1" fmla="*/ 181769 h 1420019"/>
                  <a:gd name="connsiteX2" fmla="*/ 1138238 w 2004219"/>
                  <a:gd name="connsiteY2" fmla="*/ 48419 h 1420019"/>
                  <a:gd name="connsiteX3" fmla="*/ 1885950 w 2004219"/>
                  <a:gd name="connsiteY3" fmla="*/ 472282 h 1420019"/>
                  <a:gd name="connsiteX4" fmla="*/ 1847850 w 2004219"/>
                  <a:gd name="connsiteY4" fmla="*/ 1420019 h 1420019"/>
                  <a:gd name="connsiteX0" fmla="*/ 0 w 2004219"/>
                  <a:gd name="connsiteY0" fmla="*/ 776287 h 1419225"/>
                  <a:gd name="connsiteX1" fmla="*/ 381001 w 2004219"/>
                  <a:gd name="connsiteY1" fmla="*/ 185737 h 1419225"/>
                  <a:gd name="connsiteX2" fmla="*/ 1138238 w 2004219"/>
                  <a:gd name="connsiteY2" fmla="*/ 47625 h 1419225"/>
                  <a:gd name="connsiteX3" fmla="*/ 1885950 w 2004219"/>
                  <a:gd name="connsiteY3" fmla="*/ 471488 h 1419225"/>
                  <a:gd name="connsiteX4" fmla="*/ 1847850 w 2004219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71662 w 2011760"/>
                  <a:gd name="connsiteY3" fmla="*/ 471488 h 1419225"/>
                  <a:gd name="connsiteX4" fmla="*/ 1847850 w 2011760"/>
                  <a:gd name="connsiteY4" fmla="*/ 1419225 h 1419225"/>
                  <a:gd name="connsiteX0" fmla="*/ 0 w 2011760"/>
                  <a:gd name="connsiteY0" fmla="*/ 776287 h 1419225"/>
                  <a:gd name="connsiteX1" fmla="*/ 381001 w 2011760"/>
                  <a:gd name="connsiteY1" fmla="*/ 185737 h 1419225"/>
                  <a:gd name="connsiteX2" fmla="*/ 1138238 w 2011760"/>
                  <a:gd name="connsiteY2" fmla="*/ 47625 h 1419225"/>
                  <a:gd name="connsiteX3" fmla="*/ 1885950 w 2011760"/>
                  <a:gd name="connsiteY3" fmla="*/ 519113 h 1419225"/>
                  <a:gd name="connsiteX4" fmla="*/ 1847850 w 2011760"/>
                  <a:gd name="connsiteY4" fmla="*/ 1419225 h 1419225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  <a:gd name="connsiteX0" fmla="*/ 0 w 2011760"/>
                  <a:gd name="connsiteY0" fmla="*/ 790575 h 1433513"/>
                  <a:gd name="connsiteX1" fmla="*/ 381001 w 2011760"/>
                  <a:gd name="connsiteY1" fmla="*/ 200025 h 1433513"/>
                  <a:gd name="connsiteX2" fmla="*/ 1133475 w 2011760"/>
                  <a:gd name="connsiteY2" fmla="*/ 47625 h 1433513"/>
                  <a:gd name="connsiteX3" fmla="*/ 1885950 w 2011760"/>
                  <a:gd name="connsiteY3" fmla="*/ 533401 h 1433513"/>
                  <a:gd name="connsiteX4" fmla="*/ 1847850 w 2011760"/>
                  <a:gd name="connsiteY4" fmla="*/ 1433513 h 1433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1760" h="1433513">
                    <a:moveTo>
                      <a:pt x="0" y="790575"/>
                    </a:moveTo>
                    <a:cubicBezTo>
                      <a:pt x="83741" y="553641"/>
                      <a:pt x="192088" y="323850"/>
                      <a:pt x="381001" y="200025"/>
                    </a:cubicBezTo>
                    <a:cubicBezTo>
                      <a:pt x="569914" y="76200"/>
                      <a:pt x="882650" y="0"/>
                      <a:pt x="1133475" y="47625"/>
                    </a:cubicBezTo>
                    <a:cubicBezTo>
                      <a:pt x="1379538" y="66675"/>
                      <a:pt x="1796257" y="338139"/>
                      <a:pt x="1885950" y="533401"/>
                    </a:cubicBezTo>
                    <a:cubicBezTo>
                      <a:pt x="2004219" y="762001"/>
                      <a:pt x="2011760" y="1100138"/>
                      <a:pt x="1847850" y="1433513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00" name="CasellaDiTesto 99"/>
            <p:cNvSpPr txBox="1"/>
            <p:nvPr/>
          </p:nvSpPr>
          <p:spPr>
            <a:xfrm>
              <a:off x="4014776" y="2757487"/>
              <a:ext cx="4042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K</a:t>
              </a:r>
              <a:r>
                <a:rPr lang="it-IT" sz="2000" baseline="-25000" dirty="0" smtClean="0"/>
                <a:t>7</a:t>
              </a:r>
              <a:endParaRPr lang="it-IT" sz="2000" baseline="-25000" dirty="0"/>
            </a:p>
          </p:txBody>
        </p:sp>
      </p:grpSp>
      <p:cxnSp>
        <p:nvCxnSpPr>
          <p:cNvPr id="157" name="Connettore 7 156"/>
          <p:cNvCxnSpPr/>
          <p:nvPr/>
        </p:nvCxnSpPr>
        <p:spPr>
          <a:xfrm>
            <a:off x="2680138" y="3799490"/>
            <a:ext cx="2691963" cy="429611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ttangolo 283"/>
          <p:cNvSpPr/>
          <p:nvPr/>
        </p:nvSpPr>
        <p:spPr>
          <a:xfrm>
            <a:off x="2651569" y="4317502"/>
            <a:ext cx="27717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000" dirty="0" smtClean="0"/>
              <a:t>Replace each edge (</a:t>
            </a:r>
            <a:r>
              <a:rPr lang="en-US" sz="2000" i="1" dirty="0" err="1" smtClean="0"/>
              <a:t>u,v</a:t>
            </a:r>
            <a:r>
              <a:rPr lang="en-US" sz="2000" dirty="0" smtClean="0"/>
              <a:t>) </a:t>
            </a:r>
            <a:br>
              <a:rPr lang="en-US" sz="2000" dirty="0" smtClean="0"/>
            </a:br>
            <a:r>
              <a:rPr lang="en-US" sz="2000" dirty="0" smtClean="0"/>
              <a:t>of </a:t>
            </a:r>
            <a:r>
              <a:rPr lang="en-US" sz="2000" i="1" dirty="0" smtClean="0"/>
              <a:t>G</a:t>
            </a:r>
            <a:r>
              <a:rPr lang="en-US" sz="2000" dirty="0" smtClean="0"/>
              <a:t> with two </a:t>
            </a:r>
            <a:r>
              <a:rPr lang="en-US" sz="2000" i="1" dirty="0" smtClean="0"/>
              <a:t>K</a:t>
            </a:r>
            <a:r>
              <a:rPr lang="en-US" sz="2000" i="1" baseline="-25000" dirty="0" smtClean="0"/>
              <a:t>7</a:t>
            </a:r>
            <a:r>
              <a:rPr lang="en-US" sz="2000" dirty="0" smtClean="0"/>
              <a:t> so that </a:t>
            </a:r>
            <a:br>
              <a:rPr lang="en-US" sz="2000" dirty="0" smtClean="0"/>
            </a:br>
            <a:r>
              <a:rPr lang="en-US" sz="2000" i="1" dirty="0" smtClean="0"/>
              <a:t>u </a:t>
            </a:r>
            <a:r>
              <a:rPr lang="en-US" sz="2000" dirty="0" smtClean="0"/>
              <a:t>= </a:t>
            </a:r>
            <a:r>
              <a:rPr lang="en-US" sz="2000" i="1" dirty="0" smtClean="0"/>
              <a:t>u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 and </a:t>
            </a:r>
            <a:r>
              <a:rPr lang="en-US" sz="2000" i="1" dirty="0" smtClean="0"/>
              <a:t>v </a:t>
            </a:r>
            <a:r>
              <a:rPr lang="en-US" sz="2000" dirty="0" smtClean="0"/>
              <a:t>=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1</a:t>
            </a:r>
            <a:endParaRPr lang="en-US" sz="2000" dirty="0" smtClean="0"/>
          </a:p>
        </p:txBody>
      </p:sp>
      <p:sp>
        <p:nvSpPr>
          <p:cNvPr id="155" name="CasellaDiTesto 154"/>
          <p:cNvSpPr txBox="1"/>
          <p:nvPr/>
        </p:nvSpPr>
        <p:spPr>
          <a:xfrm>
            <a:off x="3014708" y="2181275"/>
            <a:ext cx="463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u</a:t>
            </a:r>
            <a:r>
              <a:rPr lang="it-IT" sz="2000" baseline="-25000" dirty="0" smtClean="0"/>
              <a:t>1</a:t>
            </a:r>
            <a:r>
              <a:rPr lang="it-IT" sz="2000" dirty="0" smtClean="0"/>
              <a:t> </a:t>
            </a:r>
            <a:endParaRPr lang="it-IT" sz="2000" baseline="-25000" dirty="0"/>
          </a:p>
        </p:txBody>
      </p:sp>
      <p:sp>
        <p:nvSpPr>
          <p:cNvPr id="162" name="CasellaDiTesto 161"/>
          <p:cNvSpPr txBox="1"/>
          <p:nvPr/>
        </p:nvSpPr>
        <p:spPr>
          <a:xfrm>
            <a:off x="5214983" y="2181275"/>
            <a:ext cx="463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u</a:t>
            </a:r>
            <a:r>
              <a:rPr lang="it-IT" sz="2000" baseline="-25000" dirty="0" smtClean="0"/>
              <a:t>7</a:t>
            </a:r>
            <a:r>
              <a:rPr lang="it-IT" sz="2000" dirty="0" smtClean="0"/>
              <a:t> </a:t>
            </a:r>
            <a:endParaRPr lang="it-IT" sz="2000" baseline="-25000" dirty="0"/>
          </a:p>
        </p:txBody>
      </p:sp>
      <p:cxnSp>
        <p:nvCxnSpPr>
          <p:cNvPr id="166" name="Connettore 2 165"/>
          <p:cNvCxnSpPr/>
          <p:nvPr/>
        </p:nvCxnSpPr>
        <p:spPr>
          <a:xfrm>
            <a:off x="5157788" y="2714625"/>
            <a:ext cx="1243012" cy="39164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CasellaDiTesto 129"/>
          <p:cNvSpPr txBox="1"/>
          <p:nvPr/>
        </p:nvSpPr>
        <p:spPr>
          <a:xfrm>
            <a:off x="74386" y="5564778"/>
            <a:ext cx="2085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An </a:t>
            </a:r>
            <a:r>
              <a:rPr lang="it-IT" sz="2000" dirty="0" err="1" smtClean="0"/>
              <a:t>instance</a:t>
            </a:r>
            <a:r>
              <a:rPr lang="it-IT" sz="2000" dirty="0" smtClean="0"/>
              <a:t> G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br>
              <a:rPr lang="it-IT" sz="2000" dirty="0" smtClean="0"/>
            </a:br>
            <a:r>
              <a:rPr lang="it-IT" sz="2000" dirty="0" smtClean="0"/>
              <a:t>1-planarity </a:t>
            </a:r>
            <a:r>
              <a:rPr lang="it-IT" sz="2000" dirty="0" err="1" smtClean="0"/>
              <a:t>testing</a:t>
            </a:r>
            <a:endParaRPr lang="it-IT" sz="2000" dirty="0"/>
          </a:p>
        </p:txBody>
      </p:sp>
      <p:sp>
        <p:nvSpPr>
          <p:cNvPr id="131" name="Ovale 130"/>
          <p:cNvSpPr/>
          <p:nvPr/>
        </p:nvSpPr>
        <p:spPr>
          <a:xfrm rot="20947644">
            <a:off x="1083891" y="279495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2" name="Ovale 131"/>
          <p:cNvSpPr/>
          <p:nvPr/>
        </p:nvSpPr>
        <p:spPr>
          <a:xfrm rot="19847765">
            <a:off x="266383" y="395782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3" name="Ovale 132"/>
          <p:cNvSpPr/>
          <p:nvPr/>
        </p:nvSpPr>
        <p:spPr>
          <a:xfrm rot="20815193">
            <a:off x="1172241" y="504421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4" name="Ovale 133"/>
          <p:cNvSpPr/>
          <p:nvPr/>
        </p:nvSpPr>
        <p:spPr>
          <a:xfrm rot="19472666">
            <a:off x="2048050" y="38909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5" name="Connettore 1 134"/>
          <p:cNvCxnSpPr>
            <a:stCxn id="131" idx="4"/>
            <a:endCxn id="133" idx="0"/>
          </p:cNvCxnSpPr>
          <p:nvPr/>
        </p:nvCxnSpPr>
        <p:spPr>
          <a:xfrm>
            <a:off x="1169482" y="2937678"/>
            <a:ext cx="58471" cy="2108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1 135"/>
          <p:cNvCxnSpPr>
            <a:stCxn id="132" idx="5"/>
            <a:endCxn id="134" idx="2"/>
          </p:cNvCxnSpPr>
          <p:nvPr/>
        </p:nvCxnSpPr>
        <p:spPr>
          <a:xfrm flipV="1">
            <a:off x="407679" y="4004766"/>
            <a:ext cx="1653724" cy="44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1 136"/>
          <p:cNvCxnSpPr>
            <a:stCxn id="131" idx="2"/>
            <a:endCxn id="132" idx="7"/>
          </p:cNvCxnSpPr>
          <p:nvPr/>
        </p:nvCxnSpPr>
        <p:spPr>
          <a:xfrm flipH="1">
            <a:off x="357992" y="2880546"/>
            <a:ext cx="727192" cy="10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1 137"/>
          <p:cNvCxnSpPr>
            <a:stCxn id="131" idx="5"/>
            <a:endCxn id="134" idx="0"/>
          </p:cNvCxnSpPr>
          <p:nvPr/>
        </p:nvCxnSpPr>
        <p:spPr>
          <a:xfrm>
            <a:off x="1215506" y="2907362"/>
            <a:ext cx="862782" cy="996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1 138"/>
          <p:cNvCxnSpPr>
            <a:stCxn id="132" idx="3"/>
            <a:endCxn id="133" idx="1"/>
          </p:cNvCxnSpPr>
          <p:nvPr/>
        </p:nvCxnSpPr>
        <p:spPr>
          <a:xfrm>
            <a:off x="318790" y="4099122"/>
            <a:ext cx="864340" cy="979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1 146"/>
          <p:cNvCxnSpPr>
            <a:stCxn id="134" idx="3"/>
            <a:endCxn id="133" idx="6"/>
          </p:cNvCxnSpPr>
          <p:nvPr/>
        </p:nvCxnSpPr>
        <p:spPr>
          <a:xfrm flipH="1">
            <a:off x="1314389" y="4034007"/>
            <a:ext cx="793729" cy="1065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CasellaDiTesto 147"/>
          <p:cNvSpPr txBox="1"/>
          <p:nvPr/>
        </p:nvSpPr>
        <p:spPr>
          <a:xfrm>
            <a:off x="975647" y="241494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u</a:t>
            </a:r>
            <a:endParaRPr lang="it-IT" sz="2000" dirty="0"/>
          </a:p>
        </p:txBody>
      </p:sp>
      <p:sp>
        <p:nvSpPr>
          <p:cNvPr id="149" name="CasellaDiTesto 148"/>
          <p:cNvSpPr txBox="1"/>
          <p:nvPr/>
        </p:nvSpPr>
        <p:spPr>
          <a:xfrm>
            <a:off x="4763" y="3686202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z</a:t>
            </a:r>
            <a:endParaRPr lang="it-IT" sz="2000" dirty="0"/>
          </a:p>
        </p:txBody>
      </p:sp>
      <p:sp>
        <p:nvSpPr>
          <p:cNvPr id="150" name="CasellaDiTesto 149"/>
          <p:cNvSpPr txBox="1"/>
          <p:nvPr/>
        </p:nvSpPr>
        <p:spPr>
          <a:xfrm>
            <a:off x="1187158" y="510856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v</a:t>
            </a:r>
            <a:endParaRPr lang="it-IT" sz="2000" dirty="0"/>
          </a:p>
        </p:txBody>
      </p:sp>
      <p:sp>
        <p:nvSpPr>
          <p:cNvPr id="151" name="CasellaDiTesto 150"/>
          <p:cNvSpPr txBox="1"/>
          <p:nvPr/>
        </p:nvSpPr>
        <p:spPr>
          <a:xfrm>
            <a:off x="2166917" y="3710016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w</a:t>
            </a:r>
            <a:endParaRPr lang="it-IT" sz="2000" dirty="0"/>
          </a:p>
        </p:txBody>
      </p:sp>
      <p:sp>
        <p:nvSpPr>
          <p:cNvPr id="152" name="Ovale 151"/>
          <p:cNvSpPr/>
          <p:nvPr/>
        </p:nvSpPr>
        <p:spPr>
          <a:xfrm rot="20947644">
            <a:off x="6986311" y="29338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1" name="Ovale 160"/>
          <p:cNvSpPr/>
          <p:nvPr/>
        </p:nvSpPr>
        <p:spPr>
          <a:xfrm rot="19847765">
            <a:off x="5705199" y="42531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5" name="Ovale 164"/>
          <p:cNvSpPr/>
          <p:nvPr/>
        </p:nvSpPr>
        <p:spPr>
          <a:xfrm rot="20815193">
            <a:off x="7172049" y="547711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9" name="Ovale 168"/>
          <p:cNvSpPr/>
          <p:nvPr/>
        </p:nvSpPr>
        <p:spPr>
          <a:xfrm rot="19847765">
            <a:off x="8457924" y="41626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0" name="Connettore 1 169"/>
          <p:cNvCxnSpPr>
            <a:stCxn id="152" idx="4"/>
            <a:endCxn id="165" idx="0"/>
          </p:cNvCxnSpPr>
          <p:nvPr/>
        </p:nvCxnSpPr>
        <p:spPr>
          <a:xfrm>
            <a:off x="7071902" y="3076621"/>
            <a:ext cx="155859" cy="2402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1 170"/>
          <p:cNvCxnSpPr>
            <a:stCxn id="161" idx="5"/>
            <a:endCxn id="169" idx="2"/>
          </p:cNvCxnSpPr>
          <p:nvPr/>
        </p:nvCxnSpPr>
        <p:spPr>
          <a:xfrm flipV="1">
            <a:off x="5856020" y="4260237"/>
            <a:ext cx="2620582" cy="74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1 171"/>
          <p:cNvCxnSpPr>
            <a:stCxn id="193" idx="6"/>
            <a:endCxn id="200" idx="6"/>
          </p:cNvCxnSpPr>
          <p:nvPr/>
        </p:nvCxnSpPr>
        <p:spPr>
          <a:xfrm flipH="1">
            <a:off x="6070955" y="3331517"/>
            <a:ext cx="388253" cy="368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1 172"/>
          <p:cNvCxnSpPr>
            <a:stCxn id="187" idx="6"/>
            <a:endCxn id="235" idx="6"/>
          </p:cNvCxnSpPr>
          <p:nvPr/>
        </p:nvCxnSpPr>
        <p:spPr>
          <a:xfrm>
            <a:off x="7727654" y="3282327"/>
            <a:ext cx="407650" cy="375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1 173"/>
          <p:cNvCxnSpPr>
            <a:stCxn id="209" idx="6"/>
            <a:endCxn id="216" idx="6"/>
          </p:cNvCxnSpPr>
          <p:nvPr/>
        </p:nvCxnSpPr>
        <p:spPr>
          <a:xfrm>
            <a:off x="6063812" y="4969791"/>
            <a:ext cx="515848" cy="358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1 174"/>
          <p:cNvCxnSpPr>
            <a:stCxn id="229" idx="5"/>
            <a:endCxn id="222" idx="6"/>
          </p:cNvCxnSpPr>
          <p:nvPr/>
        </p:nvCxnSpPr>
        <p:spPr>
          <a:xfrm flipH="1">
            <a:off x="7841260" y="4875429"/>
            <a:ext cx="454704" cy="312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CasellaDiTesto 178"/>
          <p:cNvSpPr txBox="1"/>
          <p:nvPr/>
        </p:nvSpPr>
        <p:spPr>
          <a:xfrm>
            <a:off x="8570009" y="4004181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w</a:t>
            </a:r>
            <a:endParaRPr lang="it-IT" sz="2000" dirty="0"/>
          </a:p>
        </p:txBody>
      </p:sp>
      <p:sp>
        <p:nvSpPr>
          <p:cNvPr id="180" name="Rettangolo 179"/>
          <p:cNvSpPr/>
          <p:nvPr/>
        </p:nvSpPr>
        <p:spPr>
          <a:xfrm>
            <a:off x="7074380" y="3596769"/>
            <a:ext cx="4058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/>
              <a:t>u</a:t>
            </a:r>
            <a:r>
              <a:rPr lang="it-IT" sz="2000" baseline="-25000" dirty="0" smtClean="0"/>
              <a:t>7</a:t>
            </a:r>
          </a:p>
        </p:txBody>
      </p:sp>
      <p:sp>
        <p:nvSpPr>
          <p:cNvPr id="181" name="Rettangolo 180"/>
          <p:cNvSpPr/>
          <p:nvPr/>
        </p:nvSpPr>
        <p:spPr>
          <a:xfrm>
            <a:off x="7164870" y="4515933"/>
            <a:ext cx="3866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/>
              <a:t>v</a:t>
            </a:r>
            <a:r>
              <a:rPr lang="it-IT" sz="2000" baseline="-25000" dirty="0" smtClean="0"/>
              <a:t>7</a:t>
            </a:r>
          </a:p>
        </p:txBody>
      </p:sp>
      <p:grpSp>
        <p:nvGrpSpPr>
          <p:cNvPr id="182" name="Gruppo 168"/>
          <p:cNvGrpSpPr/>
          <p:nvPr/>
        </p:nvGrpSpPr>
        <p:grpSpPr>
          <a:xfrm>
            <a:off x="6430490" y="2944130"/>
            <a:ext cx="1308940" cy="742205"/>
            <a:chOff x="3458660" y="5392049"/>
            <a:chExt cx="1308940" cy="742205"/>
          </a:xfrm>
        </p:grpSpPr>
        <p:grpSp>
          <p:nvGrpSpPr>
            <p:cNvPr id="183" name="Gruppo 219"/>
            <p:cNvGrpSpPr/>
            <p:nvPr/>
          </p:nvGrpSpPr>
          <p:grpSpPr>
            <a:xfrm rot="21104440">
              <a:off x="3458660" y="5411169"/>
              <a:ext cx="742205" cy="361063"/>
              <a:chOff x="4787397" y="2896571"/>
              <a:chExt cx="742205" cy="361063"/>
            </a:xfrm>
          </p:grpSpPr>
          <p:sp>
            <p:nvSpPr>
              <p:cNvPr id="192" name="Ovale 191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3" name="Ovale 192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4" name="Ovale 193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84" name="Gruppo 220"/>
            <p:cNvGrpSpPr/>
            <p:nvPr/>
          </p:nvGrpSpPr>
          <p:grpSpPr>
            <a:xfrm rot="17387626">
              <a:off x="3734882" y="5582620"/>
              <a:ext cx="742205" cy="361063"/>
              <a:chOff x="4787397" y="2896571"/>
              <a:chExt cx="742205" cy="361063"/>
            </a:xfrm>
          </p:grpSpPr>
          <p:sp>
            <p:nvSpPr>
              <p:cNvPr id="189" name="Ovale 188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190" name="Ovale 189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1" name="Ovale 190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85" name="Gruppo 224"/>
            <p:cNvGrpSpPr/>
            <p:nvPr/>
          </p:nvGrpSpPr>
          <p:grpSpPr>
            <a:xfrm rot="13411111">
              <a:off x="4025395" y="5396885"/>
              <a:ext cx="742205" cy="361063"/>
              <a:chOff x="4787397" y="2896571"/>
              <a:chExt cx="742205" cy="361063"/>
            </a:xfrm>
          </p:grpSpPr>
          <p:sp>
            <p:nvSpPr>
              <p:cNvPr id="186" name="Ovale 185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7" name="Ovale 186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8" name="Ovale 187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195" name="Gruppo 181"/>
          <p:cNvGrpSpPr/>
          <p:nvPr/>
        </p:nvGrpSpPr>
        <p:grpSpPr>
          <a:xfrm rot="16352596">
            <a:off x="5420840" y="3972831"/>
            <a:ext cx="1308940" cy="742205"/>
            <a:chOff x="3458660" y="5392049"/>
            <a:chExt cx="1308940" cy="742205"/>
          </a:xfrm>
        </p:grpSpPr>
        <p:grpSp>
          <p:nvGrpSpPr>
            <p:cNvPr id="196" name="Gruppo 219"/>
            <p:cNvGrpSpPr/>
            <p:nvPr/>
          </p:nvGrpSpPr>
          <p:grpSpPr>
            <a:xfrm rot="21104440">
              <a:off x="3458660" y="5411169"/>
              <a:ext cx="742205" cy="361063"/>
              <a:chOff x="4787397" y="2896571"/>
              <a:chExt cx="742205" cy="361063"/>
            </a:xfrm>
          </p:grpSpPr>
          <p:sp>
            <p:nvSpPr>
              <p:cNvPr id="208" name="Ovale 207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9" name="Ovale 208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0" name="Ovale 209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97" name="Gruppo 220"/>
            <p:cNvGrpSpPr/>
            <p:nvPr/>
          </p:nvGrpSpPr>
          <p:grpSpPr>
            <a:xfrm rot="17387626">
              <a:off x="3734882" y="5582620"/>
              <a:ext cx="742205" cy="361063"/>
              <a:chOff x="4787397" y="2896571"/>
              <a:chExt cx="742205" cy="361063"/>
            </a:xfrm>
          </p:grpSpPr>
          <p:sp>
            <p:nvSpPr>
              <p:cNvPr id="205" name="Ovale 204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6" name="Ovale 205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7" name="Ovale 206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98" name="Gruppo 224"/>
            <p:cNvGrpSpPr/>
            <p:nvPr/>
          </p:nvGrpSpPr>
          <p:grpSpPr>
            <a:xfrm rot="13411111">
              <a:off x="4025395" y="5396885"/>
              <a:ext cx="742205" cy="361063"/>
              <a:chOff x="4787397" y="2896571"/>
              <a:chExt cx="742205" cy="361063"/>
            </a:xfrm>
          </p:grpSpPr>
          <p:sp>
            <p:nvSpPr>
              <p:cNvPr id="199" name="Ovale 198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0" name="Ovale 199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1" name="Ovale 200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211" name="Gruppo 194"/>
          <p:cNvGrpSpPr/>
          <p:nvPr/>
        </p:nvGrpSpPr>
        <p:grpSpPr>
          <a:xfrm rot="10551986">
            <a:off x="6563840" y="4877705"/>
            <a:ext cx="1308940" cy="742205"/>
            <a:chOff x="3458660" y="5392049"/>
            <a:chExt cx="1308940" cy="742205"/>
          </a:xfrm>
        </p:grpSpPr>
        <p:grpSp>
          <p:nvGrpSpPr>
            <p:cNvPr id="212" name="Gruppo 219"/>
            <p:cNvGrpSpPr/>
            <p:nvPr/>
          </p:nvGrpSpPr>
          <p:grpSpPr>
            <a:xfrm rot="21104440">
              <a:off x="3458660" y="5411169"/>
              <a:ext cx="742205" cy="361063"/>
              <a:chOff x="4787397" y="2896571"/>
              <a:chExt cx="742205" cy="361063"/>
            </a:xfrm>
          </p:grpSpPr>
          <p:sp>
            <p:nvSpPr>
              <p:cNvPr id="221" name="Ovale 220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22" name="Ovale 221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23" name="Ovale 222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13" name="Gruppo 220"/>
            <p:cNvGrpSpPr/>
            <p:nvPr/>
          </p:nvGrpSpPr>
          <p:grpSpPr>
            <a:xfrm rot="17387626">
              <a:off x="3734882" y="5582620"/>
              <a:ext cx="742205" cy="361063"/>
              <a:chOff x="4787397" y="2896571"/>
              <a:chExt cx="742205" cy="361063"/>
            </a:xfrm>
          </p:grpSpPr>
          <p:sp>
            <p:nvSpPr>
              <p:cNvPr id="218" name="Ovale 217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9" name="Ovale 218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20" name="Ovale 219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14" name="Gruppo 224"/>
            <p:cNvGrpSpPr/>
            <p:nvPr/>
          </p:nvGrpSpPr>
          <p:grpSpPr>
            <a:xfrm rot="13411111">
              <a:off x="4025395" y="5396885"/>
              <a:ext cx="742205" cy="361063"/>
              <a:chOff x="4787397" y="2896571"/>
              <a:chExt cx="742205" cy="361063"/>
            </a:xfrm>
          </p:grpSpPr>
          <p:sp>
            <p:nvSpPr>
              <p:cNvPr id="215" name="Ovale 214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6" name="Ovale 215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7" name="Ovale 216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224" name="Gruppo 207"/>
          <p:cNvGrpSpPr/>
          <p:nvPr/>
        </p:nvGrpSpPr>
        <p:grpSpPr>
          <a:xfrm rot="4978704">
            <a:off x="7573490" y="3906155"/>
            <a:ext cx="1308940" cy="742205"/>
            <a:chOff x="3458660" y="5392049"/>
            <a:chExt cx="1308940" cy="742205"/>
          </a:xfrm>
        </p:grpSpPr>
        <p:grpSp>
          <p:nvGrpSpPr>
            <p:cNvPr id="225" name="Gruppo 219"/>
            <p:cNvGrpSpPr/>
            <p:nvPr/>
          </p:nvGrpSpPr>
          <p:grpSpPr>
            <a:xfrm rot="21104440">
              <a:off x="3458660" y="5411169"/>
              <a:ext cx="742205" cy="361063"/>
              <a:chOff x="4787397" y="2896571"/>
              <a:chExt cx="742205" cy="361063"/>
            </a:xfrm>
          </p:grpSpPr>
          <p:sp>
            <p:nvSpPr>
              <p:cNvPr id="234" name="Ovale 233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5" name="Ovale 234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6" name="Ovale 235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26" name="Gruppo 220"/>
            <p:cNvGrpSpPr/>
            <p:nvPr/>
          </p:nvGrpSpPr>
          <p:grpSpPr>
            <a:xfrm rot="17387626">
              <a:off x="3734882" y="5582620"/>
              <a:ext cx="742205" cy="361063"/>
              <a:chOff x="4787397" y="2896571"/>
              <a:chExt cx="742205" cy="361063"/>
            </a:xfrm>
          </p:grpSpPr>
          <p:sp>
            <p:nvSpPr>
              <p:cNvPr id="231" name="Ovale 230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2" name="Ovale 231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3" name="Ovale 232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27" name="Gruppo 224"/>
            <p:cNvGrpSpPr/>
            <p:nvPr/>
          </p:nvGrpSpPr>
          <p:grpSpPr>
            <a:xfrm rot="13411111">
              <a:off x="4025395" y="5396885"/>
              <a:ext cx="742205" cy="361063"/>
              <a:chOff x="4787397" y="2896571"/>
              <a:chExt cx="742205" cy="361063"/>
            </a:xfrm>
          </p:grpSpPr>
          <p:sp>
            <p:nvSpPr>
              <p:cNvPr id="228" name="Ovale 227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29" name="Ovale 228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0" name="Ovale 229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237" name="CasellaDiTesto 236"/>
          <p:cNvSpPr txBox="1"/>
          <p:nvPr/>
        </p:nvSpPr>
        <p:spPr>
          <a:xfrm>
            <a:off x="5426081" y="4106999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z</a:t>
            </a:r>
            <a:endParaRPr lang="it-IT" sz="2000" dirty="0"/>
          </a:p>
        </p:txBody>
      </p:sp>
      <p:sp>
        <p:nvSpPr>
          <p:cNvPr id="238" name="CasellaDiTesto 237"/>
          <p:cNvSpPr txBox="1"/>
          <p:nvPr/>
        </p:nvSpPr>
        <p:spPr>
          <a:xfrm>
            <a:off x="6095991" y="5938870"/>
            <a:ext cx="2619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An </a:t>
            </a:r>
            <a:r>
              <a:rPr lang="it-IT" sz="2000" dirty="0" err="1" smtClean="0"/>
              <a:t>instance</a:t>
            </a:r>
            <a:r>
              <a:rPr lang="it-IT" sz="2000" dirty="0" smtClean="0"/>
              <a:t> </a:t>
            </a:r>
            <a:r>
              <a:rPr lang="it-IT" sz="2000" dirty="0" err="1" smtClean="0"/>
              <a:t>G</a:t>
            </a:r>
            <a:r>
              <a:rPr lang="it-IT" sz="2000" i="1" baseline="-25000" dirty="0" err="1" smtClean="0"/>
              <a:t>f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br>
              <a:rPr lang="it-IT" sz="2000" dirty="0" smtClean="0"/>
            </a:br>
            <a:r>
              <a:rPr lang="it-IT" sz="2000" dirty="0" err="1" smtClean="0"/>
              <a:t>fan-planarity</a:t>
            </a:r>
            <a:r>
              <a:rPr lang="it-IT" sz="2000" dirty="0" smtClean="0"/>
              <a:t> </a:t>
            </a:r>
            <a:r>
              <a:rPr lang="it-IT" sz="2000" dirty="0" err="1" smtClean="0"/>
              <a:t>testing</a:t>
            </a:r>
            <a:endParaRPr lang="it-IT" sz="2000" dirty="0"/>
          </a:p>
        </p:txBody>
      </p:sp>
      <p:sp>
        <p:nvSpPr>
          <p:cNvPr id="239" name="CasellaDiTesto 238"/>
          <p:cNvSpPr txBox="1"/>
          <p:nvPr/>
        </p:nvSpPr>
        <p:spPr>
          <a:xfrm>
            <a:off x="6904404" y="3116132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240" name="CasellaDiTesto 239"/>
          <p:cNvSpPr txBox="1"/>
          <p:nvPr/>
        </p:nvSpPr>
        <p:spPr>
          <a:xfrm>
            <a:off x="7043357" y="5043543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241" name="CasellaDiTesto 240"/>
          <p:cNvSpPr txBox="1"/>
          <p:nvPr/>
        </p:nvSpPr>
        <p:spPr>
          <a:xfrm rot="16200000">
            <a:off x="5886910" y="4182931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242" name="CasellaDiTesto 241"/>
          <p:cNvSpPr txBox="1"/>
          <p:nvPr/>
        </p:nvSpPr>
        <p:spPr>
          <a:xfrm rot="5400000">
            <a:off x="8051887" y="4129144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243" name="CasellaDiTesto 242"/>
          <p:cNvSpPr txBox="1"/>
          <p:nvPr/>
        </p:nvSpPr>
        <p:spPr>
          <a:xfrm rot="20054905">
            <a:off x="8132569" y="3725732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244" name="CasellaDiTesto 243"/>
          <p:cNvSpPr txBox="1"/>
          <p:nvPr/>
        </p:nvSpPr>
        <p:spPr>
          <a:xfrm rot="1812775">
            <a:off x="8280487" y="4384639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245" name="CasellaDiTesto 244"/>
          <p:cNvSpPr txBox="1"/>
          <p:nvPr/>
        </p:nvSpPr>
        <p:spPr>
          <a:xfrm rot="671003">
            <a:off x="5712099" y="3887096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246" name="CasellaDiTesto 245"/>
          <p:cNvSpPr txBox="1"/>
          <p:nvPr/>
        </p:nvSpPr>
        <p:spPr>
          <a:xfrm rot="19691628">
            <a:off x="5712097" y="4451873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250" name="CasellaDiTesto 249"/>
          <p:cNvSpPr txBox="1"/>
          <p:nvPr/>
        </p:nvSpPr>
        <p:spPr>
          <a:xfrm rot="2714085">
            <a:off x="6613051" y="2986144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251" name="CasellaDiTesto 250"/>
          <p:cNvSpPr txBox="1"/>
          <p:nvPr/>
        </p:nvSpPr>
        <p:spPr>
          <a:xfrm rot="19155332">
            <a:off x="7191274" y="2945804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256" name="CasellaDiTesto 255"/>
          <p:cNvSpPr txBox="1"/>
          <p:nvPr/>
        </p:nvSpPr>
        <p:spPr>
          <a:xfrm rot="18461052">
            <a:off x="6774416" y="5285591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257" name="CasellaDiTesto 256"/>
          <p:cNvSpPr txBox="1"/>
          <p:nvPr/>
        </p:nvSpPr>
        <p:spPr>
          <a:xfrm rot="2253169">
            <a:off x="7352639" y="5218356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258" name="CasellaDiTesto 257"/>
          <p:cNvSpPr txBox="1"/>
          <p:nvPr/>
        </p:nvSpPr>
        <p:spPr>
          <a:xfrm>
            <a:off x="6938993" y="5576926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v = v</a:t>
            </a:r>
            <a:r>
              <a:rPr lang="it-IT" sz="2000" baseline="-25000" dirty="0" smtClean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err="1" smtClean="0">
                <a:solidFill>
                  <a:srgbClr val="0070C0"/>
                </a:solidFill>
              </a:rPr>
              <a:t>Fan-planarity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testing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241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Connettore 1 28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Connettore 1 27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2" name="Connettore 1 26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Connettore 1 26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0" name="Connettore 1 259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Connettore 1 26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4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2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248" name="Connettore 1 24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1 248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7" name="Connettore 1 246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CasellaDiTesto 138"/>
          <p:cNvSpPr txBox="1"/>
          <p:nvPr/>
        </p:nvSpPr>
        <p:spPr>
          <a:xfrm>
            <a:off x="7124732" y="5591213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v</a:t>
            </a:r>
            <a:endParaRPr lang="it-IT" sz="2000" baseline="-25000" dirty="0" smtClean="0"/>
          </a:p>
        </p:txBody>
      </p:sp>
      <p:sp>
        <p:nvSpPr>
          <p:cNvPr id="225" name="CasellaDiTesto 224"/>
          <p:cNvSpPr txBox="1"/>
          <p:nvPr/>
        </p:nvSpPr>
        <p:spPr>
          <a:xfrm>
            <a:off x="6095991" y="5938870"/>
            <a:ext cx="2619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 fan-planar </a:t>
            </a:r>
            <a:r>
              <a:rPr lang="it-IT" sz="2000" dirty="0" err="1" smtClean="0"/>
              <a:t>drawing</a:t>
            </a:r>
            <a:r>
              <a:rPr lang="it-IT" sz="2000" smtClean="0"/>
              <a:t/>
            </a:r>
            <a:br>
              <a:rPr lang="it-IT" sz="2000" smtClean="0"/>
            </a:br>
            <a:r>
              <a:rPr lang="it-IT" sz="2000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G</a:t>
            </a:r>
            <a:r>
              <a:rPr lang="it-IT" sz="2000" i="1" baseline="-25000" dirty="0" err="1" smtClean="0"/>
              <a:t>f</a:t>
            </a:r>
            <a:endParaRPr lang="it-IT" sz="2000" dirty="0"/>
          </a:p>
        </p:txBody>
      </p:sp>
      <p:sp>
        <p:nvSpPr>
          <p:cNvPr id="164" name="Ovale 163"/>
          <p:cNvSpPr/>
          <p:nvPr/>
        </p:nvSpPr>
        <p:spPr>
          <a:xfrm rot="20947644">
            <a:off x="6986311" y="29338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5" name="Ovale 164"/>
          <p:cNvSpPr/>
          <p:nvPr/>
        </p:nvSpPr>
        <p:spPr>
          <a:xfrm rot="19847765">
            <a:off x="5705199" y="42531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7" name="Ovale 166"/>
          <p:cNvSpPr/>
          <p:nvPr/>
        </p:nvSpPr>
        <p:spPr>
          <a:xfrm rot="20815193">
            <a:off x="7172049" y="547711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8" name="Ovale 167"/>
          <p:cNvSpPr/>
          <p:nvPr/>
        </p:nvSpPr>
        <p:spPr>
          <a:xfrm rot="19847765">
            <a:off x="8457924" y="41626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6" name="Connettore 1 175"/>
          <p:cNvCxnSpPr>
            <a:stCxn id="164" idx="4"/>
            <a:endCxn id="167" idx="0"/>
          </p:cNvCxnSpPr>
          <p:nvPr/>
        </p:nvCxnSpPr>
        <p:spPr>
          <a:xfrm>
            <a:off x="7071902" y="3076621"/>
            <a:ext cx="155859" cy="2402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1 176"/>
          <p:cNvCxnSpPr>
            <a:stCxn id="165" idx="5"/>
            <a:endCxn id="168" idx="2"/>
          </p:cNvCxnSpPr>
          <p:nvPr/>
        </p:nvCxnSpPr>
        <p:spPr>
          <a:xfrm flipV="1">
            <a:off x="5856020" y="4260237"/>
            <a:ext cx="2620582" cy="74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1 177"/>
          <p:cNvCxnSpPr>
            <a:stCxn id="257" idx="6"/>
            <a:endCxn id="272" idx="6"/>
          </p:cNvCxnSpPr>
          <p:nvPr/>
        </p:nvCxnSpPr>
        <p:spPr>
          <a:xfrm flipH="1">
            <a:off x="6070955" y="3331517"/>
            <a:ext cx="388253" cy="368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1 180"/>
          <p:cNvCxnSpPr>
            <a:stCxn id="211" idx="6"/>
            <a:endCxn id="312" idx="6"/>
          </p:cNvCxnSpPr>
          <p:nvPr/>
        </p:nvCxnSpPr>
        <p:spPr>
          <a:xfrm>
            <a:off x="7727654" y="3282327"/>
            <a:ext cx="407650" cy="375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1 181"/>
          <p:cNvCxnSpPr>
            <a:stCxn id="286" idx="6"/>
            <a:endCxn id="293" idx="6"/>
          </p:cNvCxnSpPr>
          <p:nvPr/>
        </p:nvCxnSpPr>
        <p:spPr>
          <a:xfrm>
            <a:off x="6063812" y="4969791"/>
            <a:ext cx="515848" cy="358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1 182"/>
          <p:cNvCxnSpPr>
            <a:stCxn id="306" idx="5"/>
            <a:endCxn id="299" idx="6"/>
          </p:cNvCxnSpPr>
          <p:nvPr/>
        </p:nvCxnSpPr>
        <p:spPr>
          <a:xfrm flipH="1">
            <a:off x="7841260" y="4875429"/>
            <a:ext cx="454704" cy="312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CasellaDiTesto 193"/>
          <p:cNvSpPr txBox="1"/>
          <p:nvPr/>
        </p:nvSpPr>
        <p:spPr>
          <a:xfrm>
            <a:off x="8570009" y="4004181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w</a:t>
            </a:r>
            <a:endParaRPr lang="it-IT" sz="2000" dirty="0"/>
          </a:p>
        </p:txBody>
      </p:sp>
      <p:grpSp>
        <p:nvGrpSpPr>
          <p:cNvPr id="197" name="Gruppo 168"/>
          <p:cNvGrpSpPr/>
          <p:nvPr/>
        </p:nvGrpSpPr>
        <p:grpSpPr>
          <a:xfrm>
            <a:off x="6430490" y="2944130"/>
            <a:ext cx="1308940" cy="742205"/>
            <a:chOff x="3458660" y="5392049"/>
            <a:chExt cx="1308940" cy="742205"/>
          </a:xfrm>
        </p:grpSpPr>
        <p:grpSp>
          <p:nvGrpSpPr>
            <p:cNvPr id="202" name="Gruppo 219"/>
            <p:cNvGrpSpPr/>
            <p:nvPr/>
          </p:nvGrpSpPr>
          <p:grpSpPr>
            <a:xfrm rot="21104440">
              <a:off x="3458660" y="5411169"/>
              <a:ext cx="742205" cy="361063"/>
              <a:chOff x="4787397" y="2896571"/>
              <a:chExt cx="742205" cy="361063"/>
            </a:xfrm>
          </p:grpSpPr>
          <p:sp>
            <p:nvSpPr>
              <p:cNvPr id="256" name="Ovale 255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57" name="Ovale 256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58" name="Ovale 257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03" name="Gruppo 220"/>
            <p:cNvGrpSpPr/>
            <p:nvPr/>
          </p:nvGrpSpPr>
          <p:grpSpPr>
            <a:xfrm rot="17387626">
              <a:off x="3734882" y="5582620"/>
              <a:ext cx="742205" cy="361063"/>
              <a:chOff x="4787397" y="2896571"/>
              <a:chExt cx="742205" cy="361063"/>
            </a:xfrm>
          </p:grpSpPr>
          <p:sp>
            <p:nvSpPr>
              <p:cNvPr id="213" name="Ovale 212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250" name="Ovale 249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51" name="Ovale 250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04" name="Gruppo 224"/>
            <p:cNvGrpSpPr/>
            <p:nvPr/>
          </p:nvGrpSpPr>
          <p:grpSpPr>
            <a:xfrm rot="13411111">
              <a:off x="4025395" y="5396885"/>
              <a:ext cx="742205" cy="361063"/>
              <a:chOff x="4787397" y="2896571"/>
              <a:chExt cx="742205" cy="361063"/>
            </a:xfrm>
          </p:grpSpPr>
          <p:sp>
            <p:nvSpPr>
              <p:cNvPr id="210" name="Ovale 209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1" name="Ovale 210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2" name="Ovale 211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259" name="Gruppo 181"/>
          <p:cNvGrpSpPr/>
          <p:nvPr/>
        </p:nvGrpSpPr>
        <p:grpSpPr>
          <a:xfrm rot="16352596">
            <a:off x="5420840" y="3972831"/>
            <a:ext cx="1308940" cy="742205"/>
            <a:chOff x="3458660" y="5392049"/>
            <a:chExt cx="1308940" cy="742205"/>
          </a:xfrm>
        </p:grpSpPr>
        <p:grpSp>
          <p:nvGrpSpPr>
            <p:cNvPr id="264" name="Gruppo 219"/>
            <p:cNvGrpSpPr/>
            <p:nvPr/>
          </p:nvGrpSpPr>
          <p:grpSpPr>
            <a:xfrm rot="21104440">
              <a:off x="3458660" y="5411169"/>
              <a:ext cx="742205" cy="361063"/>
              <a:chOff x="4787397" y="2896571"/>
              <a:chExt cx="742205" cy="361063"/>
            </a:xfrm>
          </p:grpSpPr>
          <p:sp>
            <p:nvSpPr>
              <p:cNvPr id="285" name="Ovale 284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6" name="Ovale 285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7" name="Ovale 286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65" name="Gruppo 220"/>
            <p:cNvGrpSpPr/>
            <p:nvPr/>
          </p:nvGrpSpPr>
          <p:grpSpPr>
            <a:xfrm rot="17387626">
              <a:off x="3734882" y="5582620"/>
              <a:ext cx="742205" cy="361063"/>
              <a:chOff x="4787397" y="2896571"/>
              <a:chExt cx="742205" cy="361063"/>
            </a:xfrm>
          </p:grpSpPr>
          <p:sp>
            <p:nvSpPr>
              <p:cNvPr id="278" name="Ovale 277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9" name="Ovale 278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4" name="Ovale 283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70" name="Gruppo 224"/>
            <p:cNvGrpSpPr/>
            <p:nvPr/>
          </p:nvGrpSpPr>
          <p:grpSpPr>
            <a:xfrm rot="13411111">
              <a:off x="4025395" y="5396885"/>
              <a:ext cx="742205" cy="361063"/>
              <a:chOff x="4787397" y="2896571"/>
              <a:chExt cx="742205" cy="361063"/>
            </a:xfrm>
          </p:grpSpPr>
          <p:sp>
            <p:nvSpPr>
              <p:cNvPr id="271" name="Ovale 270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2" name="Ovale 271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3" name="Ovale 272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288" name="Gruppo 194"/>
          <p:cNvGrpSpPr/>
          <p:nvPr/>
        </p:nvGrpSpPr>
        <p:grpSpPr>
          <a:xfrm rot="10551986">
            <a:off x="6563840" y="4877705"/>
            <a:ext cx="1308940" cy="742205"/>
            <a:chOff x="3458660" y="5392049"/>
            <a:chExt cx="1308940" cy="742205"/>
          </a:xfrm>
        </p:grpSpPr>
        <p:grpSp>
          <p:nvGrpSpPr>
            <p:cNvPr id="289" name="Gruppo 219"/>
            <p:cNvGrpSpPr/>
            <p:nvPr/>
          </p:nvGrpSpPr>
          <p:grpSpPr>
            <a:xfrm rot="21104440">
              <a:off x="3458660" y="5411169"/>
              <a:ext cx="742205" cy="361063"/>
              <a:chOff x="4787397" y="2896571"/>
              <a:chExt cx="742205" cy="361063"/>
            </a:xfrm>
          </p:grpSpPr>
          <p:sp>
            <p:nvSpPr>
              <p:cNvPr id="298" name="Ovale 297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99" name="Ovale 298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00" name="Ovale 299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90" name="Gruppo 220"/>
            <p:cNvGrpSpPr/>
            <p:nvPr/>
          </p:nvGrpSpPr>
          <p:grpSpPr>
            <a:xfrm rot="17387626">
              <a:off x="3734882" y="5582620"/>
              <a:ext cx="742205" cy="361063"/>
              <a:chOff x="4787397" y="2896571"/>
              <a:chExt cx="742205" cy="361063"/>
            </a:xfrm>
          </p:grpSpPr>
          <p:sp>
            <p:nvSpPr>
              <p:cNvPr id="295" name="Ovale 294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96" name="Ovale 295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97" name="Ovale 296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91" name="Gruppo 224"/>
            <p:cNvGrpSpPr/>
            <p:nvPr/>
          </p:nvGrpSpPr>
          <p:grpSpPr>
            <a:xfrm rot="13411111">
              <a:off x="4025395" y="5396885"/>
              <a:ext cx="742205" cy="361063"/>
              <a:chOff x="4787397" y="2896571"/>
              <a:chExt cx="742205" cy="361063"/>
            </a:xfrm>
          </p:grpSpPr>
          <p:sp>
            <p:nvSpPr>
              <p:cNvPr id="292" name="Ovale 291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93" name="Ovale 292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94" name="Ovale 293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301" name="Gruppo 207"/>
          <p:cNvGrpSpPr/>
          <p:nvPr/>
        </p:nvGrpSpPr>
        <p:grpSpPr>
          <a:xfrm rot="4978704">
            <a:off x="7573490" y="3906155"/>
            <a:ext cx="1308940" cy="742205"/>
            <a:chOff x="3458660" y="5392049"/>
            <a:chExt cx="1308940" cy="742205"/>
          </a:xfrm>
        </p:grpSpPr>
        <p:grpSp>
          <p:nvGrpSpPr>
            <p:cNvPr id="302" name="Gruppo 219"/>
            <p:cNvGrpSpPr/>
            <p:nvPr/>
          </p:nvGrpSpPr>
          <p:grpSpPr>
            <a:xfrm rot="21104440">
              <a:off x="3458660" y="5411169"/>
              <a:ext cx="742205" cy="361063"/>
              <a:chOff x="4787397" y="2896571"/>
              <a:chExt cx="742205" cy="361063"/>
            </a:xfrm>
          </p:grpSpPr>
          <p:sp>
            <p:nvSpPr>
              <p:cNvPr id="311" name="Ovale 310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12" name="Ovale 311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13" name="Ovale 312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03" name="Gruppo 220"/>
            <p:cNvGrpSpPr/>
            <p:nvPr/>
          </p:nvGrpSpPr>
          <p:grpSpPr>
            <a:xfrm rot="17387626">
              <a:off x="3734882" y="5582620"/>
              <a:ext cx="742205" cy="361063"/>
              <a:chOff x="4787397" y="2896571"/>
              <a:chExt cx="742205" cy="361063"/>
            </a:xfrm>
          </p:grpSpPr>
          <p:sp>
            <p:nvSpPr>
              <p:cNvPr id="308" name="Ovale 307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09" name="Ovale 308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10" name="Ovale 309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04" name="Gruppo 224"/>
            <p:cNvGrpSpPr/>
            <p:nvPr/>
          </p:nvGrpSpPr>
          <p:grpSpPr>
            <a:xfrm rot="13411111">
              <a:off x="4025395" y="5396885"/>
              <a:ext cx="742205" cy="361063"/>
              <a:chOff x="4787397" y="2896571"/>
              <a:chExt cx="742205" cy="361063"/>
            </a:xfrm>
          </p:grpSpPr>
          <p:sp>
            <p:nvSpPr>
              <p:cNvPr id="305" name="Ovale 304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06" name="Ovale 305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07" name="Ovale 306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314" name="CasellaDiTesto 313"/>
          <p:cNvSpPr txBox="1"/>
          <p:nvPr/>
        </p:nvSpPr>
        <p:spPr>
          <a:xfrm>
            <a:off x="5426081" y="4106999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z</a:t>
            </a:r>
            <a:endParaRPr lang="it-IT" sz="2000" dirty="0"/>
          </a:p>
        </p:txBody>
      </p:sp>
      <p:sp>
        <p:nvSpPr>
          <p:cNvPr id="315" name="CasellaDiTesto 314"/>
          <p:cNvSpPr txBox="1"/>
          <p:nvPr/>
        </p:nvSpPr>
        <p:spPr>
          <a:xfrm>
            <a:off x="6889568" y="255834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u</a:t>
            </a:r>
            <a:endParaRPr lang="it-IT" sz="2000" dirty="0"/>
          </a:p>
        </p:txBody>
      </p:sp>
      <p:sp>
        <p:nvSpPr>
          <p:cNvPr id="316" name="CasellaDiTesto 315"/>
          <p:cNvSpPr txBox="1"/>
          <p:nvPr/>
        </p:nvSpPr>
        <p:spPr>
          <a:xfrm>
            <a:off x="6904404" y="3116132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17" name="CasellaDiTesto 316"/>
          <p:cNvSpPr txBox="1"/>
          <p:nvPr/>
        </p:nvSpPr>
        <p:spPr>
          <a:xfrm>
            <a:off x="7043357" y="5043543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18" name="CasellaDiTesto 317"/>
          <p:cNvSpPr txBox="1"/>
          <p:nvPr/>
        </p:nvSpPr>
        <p:spPr>
          <a:xfrm rot="16200000">
            <a:off x="5886910" y="4182931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19" name="CasellaDiTesto 318"/>
          <p:cNvSpPr txBox="1"/>
          <p:nvPr/>
        </p:nvSpPr>
        <p:spPr>
          <a:xfrm rot="5400000">
            <a:off x="8051887" y="4129144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20" name="CasellaDiTesto 319"/>
          <p:cNvSpPr txBox="1"/>
          <p:nvPr/>
        </p:nvSpPr>
        <p:spPr>
          <a:xfrm rot="20054905">
            <a:off x="8132569" y="3725732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21" name="CasellaDiTesto 320"/>
          <p:cNvSpPr txBox="1"/>
          <p:nvPr/>
        </p:nvSpPr>
        <p:spPr>
          <a:xfrm rot="1812775">
            <a:off x="8280487" y="4384639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22" name="CasellaDiTesto 321"/>
          <p:cNvSpPr txBox="1"/>
          <p:nvPr/>
        </p:nvSpPr>
        <p:spPr>
          <a:xfrm rot="671003">
            <a:off x="5712099" y="3887096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23" name="CasellaDiTesto 322"/>
          <p:cNvSpPr txBox="1"/>
          <p:nvPr/>
        </p:nvSpPr>
        <p:spPr>
          <a:xfrm rot="19691628">
            <a:off x="5712097" y="4451873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24" name="CasellaDiTesto 323"/>
          <p:cNvSpPr txBox="1"/>
          <p:nvPr/>
        </p:nvSpPr>
        <p:spPr>
          <a:xfrm rot="2714085">
            <a:off x="6613051" y="2986144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25" name="CasellaDiTesto 324"/>
          <p:cNvSpPr txBox="1"/>
          <p:nvPr/>
        </p:nvSpPr>
        <p:spPr>
          <a:xfrm rot="19155332">
            <a:off x="7191274" y="2945804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26" name="CasellaDiTesto 325"/>
          <p:cNvSpPr txBox="1"/>
          <p:nvPr/>
        </p:nvSpPr>
        <p:spPr>
          <a:xfrm rot="18461052">
            <a:off x="6774416" y="5285591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27" name="CasellaDiTesto 326"/>
          <p:cNvSpPr txBox="1"/>
          <p:nvPr/>
        </p:nvSpPr>
        <p:spPr>
          <a:xfrm rot="2253169">
            <a:off x="7352639" y="5218356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err="1" smtClean="0">
                <a:solidFill>
                  <a:srgbClr val="0070C0"/>
                </a:solidFill>
              </a:rPr>
              <a:t>Fan-planarity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testing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241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Connettore 1 28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Connettore 1 27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2" name="Connettore 1 26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Connettore 1 26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0" name="Connettore 1 259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Connettore 1 26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4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2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248" name="Connettore 1 24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1 248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7" name="Connettore 1 246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1" name="Connettore 7 180"/>
          <p:cNvCxnSpPr/>
          <p:nvPr/>
        </p:nvCxnSpPr>
        <p:spPr>
          <a:xfrm>
            <a:off x="2380129" y="4437529"/>
            <a:ext cx="2891117" cy="1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1 194"/>
          <p:cNvCxnSpPr>
            <a:stCxn id="203" idx="6"/>
            <a:endCxn id="213" idx="2"/>
          </p:cNvCxnSpPr>
          <p:nvPr/>
        </p:nvCxnSpPr>
        <p:spPr>
          <a:xfrm>
            <a:off x="4330433" y="2906909"/>
            <a:ext cx="6865" cy="354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CasellaDiTesto 195"/>
          <p:cNvSpPr txBox="1"/>
          <p:nvPr/>
        </p:nvSpPr>
        <p:spPr>
          <a:xfrm>
            <a:off x="4224664" y="3955162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v</a:t>
            </a:r>
            <a:endParaRPr lang="it-IT" sz="2000" baseline="-25000" dirty="0" smtClean="0"/>
          </a:p>
        </p:txBody>
      </p:sp>
      <p:grpSp>
        <p:nvGrpSpPr>
          <p:cNvPr id="197" name="Gruppo 220"/>
          <p:cNvGrpSpPr/>
          <p:nvPr/>
        </p:nvGrpSpPr>
        <p:grpSpPr>
          <a:xfrm rot="17189032">
            <a:off x="3932135" y="2336850"/>
            <a:ext cx="742205" cy="361063"/>
            <a:chOff x="4787397" y="2896571"/>
            <a:chExt cx="742205" cy="361063"/>
          </a:xfrm>
        </p:grpSpPr>
        <p:sp>
          <p:nvSpPr>
            <p:cNvPr id="202" name="Ovale 201"/>
            <p:cNvSpPr/>
            <p:nvPr/>
          </p:nvSpPr>
          <p:spPr>
            <a:xfrm rot="20329438">
              <a:off x="4861128" y="2982162"/>
              <a:ext cx="566737" cy="207883"/>
            </a:xfrm>
            <a:prstGeom prst="ellipse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03" name="Ovale 202"/>
            <p:cNvSpPr/>
            <p:nvPr/>
          </p:nvSpPr>
          <p:spPr>
            <a:xfrm rot="9529438">
              <a:off x="4787397" y="3113069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4" name="Ovale 203"/>
            <p:cNvSpPr/>
            <p:nvPr/>
          </p:nvSpPr>
          <p:spPr>
            <a:xfrm rot="9529438">
              <a:off x="5372610" y="2896571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10" name="Gruppo 220"/>
          <p:cNvGrpSpPr/>
          <p:nvPr/>
        </p:nvGrpSpPr>
        <p:grpSpPr>
          <a:xfrm rot="17333881">
            <a:off x="3976960" y="3470886"/>
            <a:ext cx="742205" cy="361063"/>
            <a:chOff x="4787397" y="2896571"/>
            <a:chExt cx="742205" cy="361063"/>
          </a:xfrm>
        </p:grpSpPr>
        <p:sp>
          <p:nvSpPr>
            <p:cNvPr id="211" name="Ovale 210"/>
            <p:cNvSpPr/>
            <p:nvPr/>
          </p:nvSpPr>
          <p:spPr>
            <a:xfrm rot="20329438">
              <a:off x="4861128" y="2982162"/>
              <a:ext cx="566737" cy="207883"/>
            </a:xfrm>
            <a:prstGeom prst="ellipse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12" name="Ovale 211"/>
            <p:cNvSpPr/>
            <p:nvPr/>
          </p:nvSpPr>
          <p:spPr>
            <a:xfrm rot="9529438">
              <a:off x="4787397" y="3113069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3" name="Ovale 212"/>
            <p:cNvSpPr/>
            <p:nvPr/>
          </p:nvSpPr>
          <p:spPr>
            <a:xfrm rot="9529438">
              <a:off x="5372610" y="2896571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50" name="CasellaDiTesto 249"/>
          <p:cNvSpPr txBox="1"/>
          <p:nvPr/>
        </p:nvSpPr>
        <p:spPr>
          <a:xfrm>
            <a:off x="4129842" y="2331728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251" name="CasellaDiTesto 250"/>
          <p:cNvSpPr txBox="1"/>
          <p:nvPr/>
        </p:nvSpPr>
        <p:spPr>
          <a:xfrm>
            <a:off x="4188112" y="3492658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cxnSp>
        <p:nvCxnSpPr>
          <p:cNvPr id="256" name="Connettore 1 255"/>
          <p:cNvCxnSpPr>
            <a:stCxn id="257" idx="6"/>
            <a:endCxn id="258" idx="2"/>
          </p:cNvCxnSpPr>
          <p:nvPr/>
        </p:nvCxnSpPr>
        <p:spPr>
          <a:xfrm>
            <a:off x="3500026" y="2290042"/>
            <a:ext cx="41037" cy="1593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Ovale 256"/>
          <p:cNvSpPr/>
          <p:nvPr/>
        </p:nvSpPr>
        <p:spPr>
          <a:xfrm rot="5317064">
            <a:off x="3419637" y="2139286"/>
            <a:ext cx="156992" cy="144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8" name="Ovale 257"/>
          <p:cNvSpPr/>
          <p:nvPr/>
        </p:nvSpPr>
        <p:spPr>
          <a:xfrm rot="5317064">
            <a:off x="3464461" y="3890205"/>
            <a:ext cx="156992" cy="144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4" name="CasellaDiTesto 263"/>
          <p:cNvSpPr txBox="1"/>
          <p:nvPr/>
        </p:nvSpPr>
        <p:spPr>
          <a:xfrm>
            <a:off x="4137403" y="179634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u</a:t>
            </a:r>
            <a:endParaRPr lang="it-IT" sz="2000" dirty="0"/>
          </a:p>
        </p:txBody>
      </p:sp>
      <p:sp>
        <p:nvSpPr>
          <p:cNvPr id="265" name="CasellaDiTesto 264"/>
          <p:cNvSpPr txBox="1"/>
          <p:nvPr/>
        </p:nvSpPr>
        <p:spPr>
          <a:xfrm>
            <a:off x="3335062" y="177393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u</a:t>
            </a:r>
            <a:endParaRPr lang="it-IT" sz="2000" dirty="0"/>
          </a:p>
        </p:txBody>
      </p:sp>
      <p:sp>
        <p:nvSpPr>
          <p:cNvPr id="270" name="CasellaDiTesto 269"/>
          <p:cNvSpPr txBox="1"/>
          <p:nvPr/>
        </p:nvSpPr>
        <p:spPr>
          <a:xfrm>
            <a:off x="3408876" y="3959645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v</a:t>
            </a:r>
            <a:endParaRPr lang="it-IT" sz="2000" baseline="-25000" dirty="0" smtClean="0"/>
          </a:p>
        </p:txBody>
      </p:sp>
      <p:cxnSp>
        <p:nvCxnSpPr>
          <p:cNvPr id="285" name="Connettore 2 284"/>
          <p:cNvCxnSpPr/>
          <p:nvPr/>
        </p:nvCxnSpPr>
        <p:spPr>
          <a:xfrm flipH="1">
            <a:off x="3684494" y="3092824"/>
            <a:ext cx="416859" cy="13447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CasellaDiTesto 285"/>
          <p:cNvSpPr txBox="1"/>
          <p:nvPr/>
        </p:nvSpPr>
        <p:spPr>
          <a:xfrm>
            <a:off x="42853" y="5549463"/>
            <a:ext cx="2353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 1-planar </a:t>
            </a:r>
            <a:r>
              <a:rPr lang="it-IT" sz="2000" dirty="0" err="1" smtClean="0"/>
              <a:t>drawing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err="1" smtClean="0"/>
              <a:t>of</a:t>
            </a:r>
            <a:r>
              <a:rPr lang="it-IT" sz="2000" dirty="0" smtClean="0"/>
              <a:t> G</a:t>
            </a:r>
            <a:endParaRPr lang="it-IT" sz="2000" dirty="0"/>
          </a:p>
        </p:txBody>
      </p:sp>
      <p:sp>
        <p:nvSpPr>
          <p:cNvPr id="306" name="CasellaDiTesto 305"/>
          <p:cNvSpPr txBox="1"/>
          <p:nvPr/>
        </p:nvSpPr>
        <p:spPr>
          <a:xfrm>
            <a:off x="7124732" y="5591213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v</a:t>
            </a:r>
            <a:endParaRPr lang="it-IT" sz="2000" baseline="-25000" dirty="0" smtClean="0"/>
          </a:p>
        </p:txBody>
      </p:sp>
      <p:sp>
        <p:nvSpPr>
          <p:cNvPr id="308" name="Ovale 307"/>
          <p:cNvSpPr/>
          <p:nvPr/>
        </p:nvSpPr>
        <p:spPr>
          <a:xfrm rot="20947644">
            <a:off x="6986311" y="29338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9" name="Ovale 308"/>
          <p:cNvSpPr/>
          <p:nvPr/>
        </p:nvSpPr>
        <p:spPr>
          <a:xfrm rot="19847765">
            <a:off x="5705199" y="42531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0" name="Ovale 309"/>
          <p:cNvSpPr/>
          <p:nvPr/>
        </p:nvSpPr>
        <p:spPr>
          <a:xfrm rot="20815193">
            <a:off x="7172049" y="547711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1" name="Ovale 310"/>
          <p:cNvSpPr/>
          <p:nvPr/>
        </p:nvSpPr>
        <p:spPr>
          <a:xfrm rot="19847765">
            <a:off x="8457924" y="41626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2" name="Connettore 1 311"/>
          <p:cNvCxnSpPr>
            <a:stCxn id="308" idx="4"/>
            <a:endCxn id="310" idx="0"/>
          </p:cNvCxnSpPr>
          <p:nvPr/>
        </p:nvCxnSpPr>
        <p:spPr>
          <a:xfrm>
            <a:off x="7071902" y="3076621"/>
            <a:ext cx="155859" cy="2402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nettore 1 312"/>
          <p:cNvCxnSpPr>
            <a:stCxn id="309" idx="5"/>
            <a:endCxn id="311" idx="2"/>
          </p:cNvCxnSpPr>
          <p:nvPr/>
        </p:nvCxnSpPr>
        <p:spPr>
          <a:xfrm flipV="1">
            <a:off x="5856020" y="4260237"/>
            <a:ext cx="2620582" cy="74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ttore 1 313"/>
          <p:cNvCxnSpPr>
            <a:stCxn id="331" idx="6"/>
            <a:endCxn id="338" idx="6"/>
          </p:cNvCxnSpPr>
          <p:nvPr/>
        </p:nvCxnSpPr>
        <p:spPr>
          <a:xfrm flipH="1">
            <a:off x="6070955" y="3331517"/>
            <a:ext cx="388253" cy="368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ttore 1 314"/>
          <p:cNvCxnSpPr>
            <a:stCxn id="325" idx="6"/>
            <a:endCxn id="370" idx="6"/>
          </p:cNvCxnSpPr>
          <p:nvPr/>
        </p:nvCxnSpPr>
        <p:spPr>
          <a:xfrm>
            <a:off x="7727654" y="3282327"/>
            <a:ext cx="407650" cy="375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ttore 1 315"/>
          <p:cNvCxnSpPr>
            <a:stCxn id="344" idx="6"/>
            <a:endCxn id="351" idx="6"/>
          </p:cNvCxnSpPr>
          <p:nvPr/>
        </p:nvCxnSpPr>
        <p:spPr>
          <a:xfrm>
            <a:off x="6063812" y="4969791"/>
            <a:ext cx="515848" cy="358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1 316"/>
          <p:cNvCxnSpPr>
            <a:stCxn id="364" idx="5"/>
            <a:endCxn id="357" idx="6"/>
          </p:cNvCxnSpPr>
          <p:nvPr/>
        </p:nvCxnSpPr>
        <p:spPr>
          <a:xfrm flipH="1">
            <a:off x="7841260" y="4875429"/>
            <a:ext cx="454704" cy="312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CasellaDiTesto 318"/>
          <p:cNvSpPr txBox="1"/>
          <p:nvPr/>
        </p:nvSpPr>
        <p:spPr>
          <a:xfrm>
            <a:off x="8570009" y="4004181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w</a:t>
            </a:r>
            <a:endParaRPr lang="it-IT" sz="2000" dirty="0"/>
          </a:p>
        </p:txBody>
      </p:sp>
      <p:grpSp>
        <p:nvGrpSpPr>
          <p:cNvPr id="320" name="Gruppo 168"/>
          <p:cNvGrpSpPr/>
          <p:nvPr/>
        </p:nvGrpSpPr>
        <p:grpSpPr>
          <a:xfrm>
            <a:off x="6430490" y="2944130"/>
            <a:ext cx="1308940" cy="742205"/>
            <a:chOff x="3458660" y="5392049"/>
            <a:chExt cx="1308940" cy="742205"/>
          </a:xfrm>
        </p:grpSpPr>
        <p:grpSp>
          <p:nvGrpSpPr>
            <p:cNvPr id="321" name="Gruppo 219"/>
            <p:cNvGrpSpPr/>
            <p:nvPr/>
          </p:nvGrpSpPr>
          <p:grpSpPr>
            <a:xfrm rot="21104440">
              <a:off x="3458660" y="5411169"/>
              <a:ext cx="742205" cy="361063"/>
              <a:chOff x="4787397" y="2896571"/>
              <a:chExt cx="742205" cy="361063"/>
            </a:xfrm>
          </p:grpSpPr>
          <p:sp>
            <p:nvSpPr>
              <p:cNvPr id="330" name="Ovale 329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31" name="Ovale 330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32" name="Ovale 331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22" name="Gruppo 220"/>
            <p:cNvGrpSpPr/>
            <p:nvPr/>
          </p:nvGrpSpPr>
          <p:grpSpPr>
            <a:xfrm rot="17387626">
              <a:off x="3734882" y="5582620"/>
              <a:ext cx="742205" cy="361063"/>
              <a:chOff x="4787397" y="2896571"/>
              <a:chExt cx="742205" cy="361063"/>
            </a:xfrm>
          </p:grpSpPr>
          <p:sp>
            <p:nvSpPr>
              <p:cNvPr id="327" name="Ovale 326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328" name="Ovale 327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29" name="Ovale 328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23" name="Gruppo 224"/>
            <p:cNvGrpSpPr/>
            <p:nvPr/>
          </p:nvGrpSpPr>
          <p:grpSpPr>
            <a:xfrm rot="13411111">
              <a:off x="4025395" y="5396885"/>
              <a:ext cx="742205" cy="361063"/>
              <a:chOff x="4787397" y="2896571"/>
              <a:chExt cx="742205" cy="361063"/>
            </a:xfrm>
          </p:grpSpPr>
          <p:sp>
            <p:nvSpPr>
              <p:cNvPr id="324" name="Ovale 323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25" name="Ovale 324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26" name="Ovale 325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333" name="Gruppo 181"/>
          <p:cNvGrpSpPr/>
          <p:nvPr/>
        </p:nvGrpSpPr>
        <p:grpSpPr>
          <a:xfrm rot="16352596">
            <a:off x="5420840" y="3972831"/>
            <a:ext cx="1308940" cy="742205"/>
            <a:chOff x="3458660" y="5392049"/>
            <a:chExt cx="1308940" cy="742205"/>
          </a:xfrm>
        </p:grpSpPr>
        <p:grpSp>
          <p:nvGrpSpPr>
            <p:cNvPr id="334" name="Gruppo 219"/>
            <p:cNvGrpSpPr/>
            <p:nvPr/>
          </p:nvGrpSpPr>
          <p:grpSpPr>
            <a:xfrm rot="21104440">
              <a:off x="3458660" y="5411169"/>
              <a:ext cx="742205" cy="361063"/>
              <a:chOff x="4787397" y="2896571"/>
              <a:chExt cx="742205" cy="361063"/>
            </a:xfrm>
          </p:grpSpPr>
          <p:sp>
            <p:nvSpPr>
              <p:cNvPr id="343" name="Ovale 342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4" name="Ovale 343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5" name="Ovale 344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35" name="Gruppo 220"/>
            <p:cNvGrpSpPr/>
            <p:nvPr/>
          </p:nvGrpSpPr>
          <p:grpSpPr>
            <a:xfrm rot="17387626">
              <a:off x="3734882" y="5582620"/>
              <a:ext cx="742205" cy="361063"/>
              <a:chOff x="4787397" y="2896571"/>
              <a:chExt cx="742205" cy="361063"/>
            </a:xfrm>
          </p:grpSpPr>
          <p:sp>
            <p:nvSpPr>
              <p:cNvPr id="340" name="Ovale 339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1" name="Ovale 340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2" name="Ovale 341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36" name="Gruppo 224"/>
            <p:cNvGrpSpPr/>
            <p:nvPr/>
          </p:nvGrpSpPr>
          <p:grpSpPr>
            <a:xfrm rot="13411111">
              <a:off x="4025395" y="5396885"/>
              <a:ext cx="742205" cy="361063"/>
              <a:chOff x="4787397" y="2896571"/>
              <a:chExt cx="742205" cy="361063"/>
            </a:xfrm>
          </p:grpSpPr>
          <p:sp>
            <p:nvSpPr>
              <p:cNvPr id="337" name="Ovale 336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38" name="Ovale 337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39" name="Ovale 338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346" name="Gruppo 194"/>
          <p:cNvGrpSpPr/>
          <p:nvPr/>
        </p:nvGrpSpPr>
        <p:grpSpPr>
          <a:xfrm rot="10551986">
            <a:off x="6563840" y="4877705"/>
            <a:ext cx="1308940" cy="742205"/>
            <a:chOff x="3458660" y="5392049"/>
            <a:chExt cx="1308940" cy="742205"/>
          </a:xfrm>
        </p:grpSpPr>
        <p:grpSp>
          <p:nvGrpSpPr>
            <p:cNvPr id="347" name="Gruppo 219"/>
            <p:cNvGrpSpPr/>
            <p:nvPr/>
          </p:nvGrpSpPr>
          <p:grpSpPr>
            <a:xfrm rot="21104440">
              <a:off x="3458660" y="5411169"/>
              <a:ext cx="742205" cy="361063"/>
              <a:chOff x="4787397" y="2896571"/>
              <a:chExt cx="742205" cy="361063"/>
            </a:xfrm>
          </p:grpSpPr>
          <p:sp>
            <p:nvSpPr>
              <p:cNvPr id="356" name="Ovale 355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7" name="Ovale 356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8" name="Ovale 357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48" name="Gruppo 220"/>
            <p:cNvGrpSpPr/>
            <p:nvPr/>
          </p:nvGrpSpPr>
          <p:grpSpPr>
            <a:xfrm rot="17387626">
              <a:off x="3734882" y="5582620"/>
              <a:ext cx="742205" cy="361063"/>
              <a:chOff x="4787397" y="2896571"/>
              <a:chExt cx="742205" cy="361063"/>
            </a:xfrm>
          </p:grpSpPr>
          <p:sp>
            <p:nvSpPr>
              <p:cNvPr id="353" name="Ovale 352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4" name="Ovale 353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5" name="Ovale 354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49" name="Gruppo 224"/>
            <p:cNvGrpSpPr/>
            <p:nvPr/>
          </p:nvGrpSpPr>
          <p:grpSpPr>
            <a:xfrm rot="13411111">
              <a:off x="4025395" y="5396885"/>
              <a:ext cx="742205" cy="361063"/>
              <a:chOff x="4787397" y="2896571"/>
              <a:chExt cx="742205" cy="361063"/>
            </a:xfrm>
          </p:grpSpPr>
          <p:sp>
            <p:nvSpPr>
              <p:cNvPr id="350" name="Ovale 349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1" name="Ovale 350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52" name="Ovale 351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359" name="Gruppo 207"/>
          <p:cNvGrpSpPr/>
          <p:nvPr/>
        </p:nvGrpSpPr>
        <p:grpSpPr>
          <a:xfrm rot="4978704">
            <a:off x="7573490" y="3906155"/>
            <a:ext cx="1308940" cy="742205"/>
            <a:chOff x="3458660" y="5392049"/>
            <a:chExt cx="1308940" cy="742205"/>
          </a:xfrm>
        </p:grpSpPr>
        <p:grpSp>
          <p:nvGrpSpPr>
            <p:cNvPr id="360" name="Gruppo 219"/>
            <p:cNvGrpSpPr/>
            <p:nvPr/>
          </p:nvGrpSpPr>
          <p:grpSpPr>
            <a:xfrm rot="21104440">
              <a:off x="3458660" y="5411169"/>
              <a:ext cx="742205" cy="361063"/>
              <a:chOff x="4787397" y="2896571"/>
              <a:chExt cx="742205" cy="361063"/>
            </a:xfrm>
          </p:grpSpPr>
          <p:sp>
            <p:nvSpPr>
              <p:cNvPr id="369" name="Ovale 368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0" name="Ovale 369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1" name="Ovale 370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61" name="Gruppo 220"/>
            <p:cNvGrpSpPr/>
            <p:nvPr/>
          </p:nvGrpSpPr>
          <p:grpSpPr>
            <a:xfrm rot="17387626">
              <a:off x="3734882" y="5582620"/>
              <a:ext cx="742205" cy="361063"/>
              <a:chOff x="4787397" y="2896571"/>
              <a:chExt cx="742205" cy="361063"/>
            </a:xfrm>
          </p:grpSpPr>
          <p:sp>
            <p:nvSpPr>
              <p:cNvPr id="366" name="Ovale 365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7" name="Ovale 366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8" name="Ovale 367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62" name="Gruppo 224"/>
            <p:cNvGrpSpPr/>
            <p:nvPr/>
          </p:nvGrpSpPr>
          <p:grpSpPr>
            <a:xfrm rot="13411111">
              <a:off x="4025395" y="5396885"/>
              <a:ext cx="742205" cy="361063"/>
              <a:chOff x="4787397" y="2896571"/>
              <a:chExt cx="742205" cy="361063"/>
            </a:xfrm>
          </p:grpSpPr>
          <p:sp>
            <p:nvSpPr>
              <p:cNvPr id="363" name="Ovale 362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4" name="Ovale 363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5" name="Ovale 364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372" name="CasellaDiTesto 371"/>
          <p:cNvSpPr txBox="1"/>
          <p:nvPr/>
        </p:nvSpPr>
        <p:spPr>
          <a:xfrm>
            <a:off x="5426081" y="4106999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z</a:t>
            </a:r>
            <a:endParaRPr lang="it-IT" sz="2000" dirty="0"/>
          </a:p>
        </p:txBody>
      </p:sp>
      <p:sp>
        <p:nvSpPr>
          <p:cNvPr id="373" name="CasellaDiTesto 372"/>
          <p:cNvSpPr txBox="1"/>
          <p:nvPr/>
        </p:nvSpPr>
        <p:spPr>
          <a:xfrm>
            <a:off x="6889568" y="255834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u</a:t>
            </a:r>
            <a:endParaRPr lang="it-IT" sz="2000" dirty="0"/>
          </a:p>
        </p:txBody>
      </p:sp>
      <p:sp>
        <p:nvSpPr>
          <p:cNvPr id="374" name="CasellaDiTesto 373"/>
          <p:cNvSpPr txBox="1"/>
          <p:nvPr/>
        </p:nvSpPr>
        <p:spPr>
          <a:xfrm>
            <a:off x="6904404" y="3116132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75" name="CasellaDiTesto 374"/>
          <p:cNvSpPr txBox="1"/>
          <p:nvPr/>
        </p:nvSpPr>
        <p:spPr>
          <a:xfrm>
            <a:off x="7043357" y="5043543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76" name="CasellaDiTesto 375"/>
          <p:cNvSpPr txBox="1"/>
          <p:nvPr/>
        </p:nvSpPr>
        <p:spPr>
          <a:xfrm rot="16200000">
            <a:off x="5886910" y="4182931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77" name="CasellaDiTesto 376"/>
          <p:cNvSpPr txBox="1"/>
          <p:nvPr/>
        </p:nvSpPr>
        <p:spPr>
          <a:xfrm rot="5400000">
            <a:off x="8051887" y="4129144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78" name="CasellaDiTesto 377"/>
          <p:cNvSpPr txBox="1"/>
          <p:nvPr/>
        </p:nvSpPr>
        <p:spPr>
          <a:xfrm rot="20054905">
            <a:off x="8132569" y="3725732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79" name="CasellaDiTesto 378"/>
          <p:cNvSpPr txBox="1"/>
          <p:nvPr/>
        </p:nvSpPr>
        <p:spPr>
          <a:xfrm rot="1812775">
            <a:off x="8280487" y="4384639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80" name="CasellaDiTesto 379"/>
          <p:cNvSpPr txBox="1"/>
          <p:nvPr/>
        </p:nvSpPr>
        <p:spPr>
          <a:xfrm rot="671003">
            <a:off x="5712099" y="3887096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81" name="CasellaDiTesto 380"/>
          <p:cNvSpPr txBox="1"/>
          <p:nvPr/>
        </p:nvSpPr>
        <p:spPr>
          <a:xfrm rot="19691628">
            <a:off x="5712097" y="4451873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82" name="CasellaDiTesto 381"/>
          <p:cNvSpPr txBox="1"/>
          <p:nvPr/>
        </p:nvSpPr>
        <p:spPr>
          <a:xfrm rot="2714085">
            <a:off x="6613051" y="2986144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83" name="CasellaDiTesto 382"/>
          <p:cNvSpPr txBox="1"/>
          <p:nvPr/>
        </p:nvSpPr>
        <p:spPr>
          <a:xfrm rot="19155332">
            <a:off x="7191274" y="2945804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84" name="CasellaDiTesto 383"/>
          <p:cNvSpPr txBox="1"/>
          <p:nvPr/>
        </p:nvSpPr>
        <p:spPr>
          <a:xfrm rot="18461052">
            <a:off x="6774416" y="5285591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385" name="CasellaDiTesto 384"/>
          <p:cNvSpPr txBox="1"/>
          <p:nvPr/>
        </p:nvSpPr>
        <p:spPr>
          <a:xfrm rot="2253169">
            <a:off x="7352639" y="5218356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K</a:t>
            </a:r>
            <a:r>
              <a:rPr lang="it-IT" sz="1600" baseline="-25000" dirty="0" smtClean="0"/>
              <a:t>7</a:t>
            </a:r>
            <a:endParaRPr lang="it-IT" sz="1600" baseline="-25000" dirty="0"/>
          </a:p>
        </p:txBody>
      </p:sp>
      <p:sp>
        <p:nvSpPr>
          <p:cNvPr id="161" name="CasellaDiTesto 160"/>
          <p:cNvSpPr txBox="1"/>
          <p:nvPr/>
        </p:nvSpPr>
        <p:spPr>
          <a:xfrm>
            <a:off x="6095991" y="5938870"/>
            <a:ext cx="2619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 fan-planar </a:t>
            </a:r>
            <a:r>
              <a:rPr lang="it-IT" sz="2000" dirty="0" err="1" smtClean="0"/>
              <a:t>drawing</a:t>
            </a:r>
            <a:r>
              <a:rPr lang="it-IT" sz="2000" dirty="0" smtClean="0"/>
              <a:t> </a:t>
            </a:r>
            <a:br>
              <a:rPr lang="it-IT" sz="2000" dirty="0" smtClean="0"/>
            </a:b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G</a:t>
            </a:r>
            <a:r>
              <a:rPr lang="it-IT" sz="2000" i="1" baseline="-25000" dirty="0" err="1" smtClean="0"/>
              <a:t>f</a:t>
            </a:r>
            <a:endParaRPr lang="it-IT" sz="2000" dirty="0"/>
          </a:p>
        </p:txBody>
      </p:sp>
      <p:sp>
        <p:nvSpPr>
          <p:cNvPr id="160" name="Ovale 159"/>
          <p:cNvSpPr/>
          <p:nvPr/>
        </p:nvSpPr>
        <p:spPr>
          <a:xfrm rot="20947644">
            <a:off x="1083891" y="279495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2" name="Ovale 161"/>
          <p:cNvSpPr/>
          <p:nvPr/>
        </p:nvSpPr>
        <p:spPr>
          <a:xfrm rot="19847765">
            <a:off x="266383" y="395782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3" name="Ovale 162"/>
          <p:cNvSpPr/>
          <p:nvPr/>
        </p:nvSpPr>
        <p:spPr>
          <a:xfrm rot="20815193">
            <a:off x="1172241" y="504421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4" name="Ovale 163"/>
          <p:cNvSpPr/>
          <p:nvPr/>
        </p:nvSpPr>
        <p:spPr>
          <a:xfrm rot="19472666">
            <a:off x="2048050" y="38909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5" name="Connettore 1 164"/>
          <p:cNvCxnSpPr>
            <a:stCxn id="160" idx="4"/>
            <a:endCxn id="163" idx="0"/>
          </p:cNvCxnSpPr>
          <p:nvPr/>
        </p:nvCxnSpPr>
        <p:spPr>
          <a:xfrm>
            <a:off x="1169482" y="2937678"/>
            <a:ext cx="58471" cy="2108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1 165"/>
          <p:cNvCxnSpPr>
            <a:stCxn id="162" idx="5"/>
            <a:endCxn id="164" idx="2"/>
          </p:cNvCxnSpPr>
          <p:nvPr/>
        </p:nvCxnSpPr>
        <p:spPr>
          <a:xfrm flipV="1">
            <a:off x="407679" y="4004766"/>
            <a:ext cx="1653724" cy="44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1 166"/>
          <p:cNvCxnSpPr>
            <a:stCxn id="160" idx="2"/>
            <a:endCxn id="162" idx="7"/>
          </p:cNvCxnSpPr>
          <p:nvPr/>
        </p:nvCxnSpPr>
        <p:spPr>
          <a:xfrm flipH="1">
            <a:off x="357992" y="2880546"/>
            <a:ext cx="727192" cy="10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1 167"/>
          <p:cNvCxnSpPr>
            <a:stCxn id="160" idx="5"/>
            <a:endCxn id="164" idx="0"/>
          </p:cNvCxnSpPr>
          <p:nvPr/>
        </p:nvCxnSpPr>
        <p:spPr>
          <a:xfrm>
            <a:off x="1215506" y="2907362"/>
            <a:ext cx="862782" cy="996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1 168"/>
          <p:cNvCxnSpPr>
            <a:stCxn id="162" idx="3"/>
            <a:endCxn id="163" idx="1"/>
          </p:cNvCxnSpPr>
          <p:nvPr/>
        </p:nvCxnSpPr>
        <p:spPr>
          <a:xfrm>
            <a:off x="318790" y="4099122"/>
            <a:ext cx="864340" cy="979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1 169"/>
          <p:cNvCxnSpPr>
            <a:stCxn id="164" idx="3"/>
            <a:endCxn id="163" idx="6"/>
          </p:cNvCxnSpPr>
          <p:nvPr/>
        </p:nvCxnSpPr>
        <p:spPr>
          <a:xfrm flipH="1">
            <a:off x="1314389" y="4034007"/>
            <a:ext cx="793729" cy="1065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CasellaDiTesto 170"/>
          <p:cNvSpPr txBox="1"/>
          <p:nvPr/>
        </p:nvSpPr>
        <p:spPr>
          <a:xfrm>
            <a:off x="975647" y="241494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u</a:t>
            </a:r>
            <a:endParaRPr lang="it-IT" sz="2000" dirty="0"/>
          </a:p>
        </p:txBody>
      </p:sp>
      <p:sp>
        <p:nvSpPr>
          <p:cNvPr id="172" name="CasellaDiTesto 171"/>
          <p:cNvSpPr txBox="1"/>
          <p:nvPr/>
        </p:nvSpPr>
        <p:spPr>
          <a:xfrm>
            <a:off x="4763" y="3686202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z</a:t>
            </a:r>
            <a:endParaRPr lang="it-IT" sz="2000" dirty="0"/>
          </a:p>
        </p:txBody>
      </p:sp>
      <p:sp>
        <p:nvSpPr>
          <p:cNvPr id="173" name="CasellaDiTesto 172"/>
          <p:cNvSpPr txBox="1"/>
          <p:nvPr/>
        </p:nvSpPr>
        <p:spPr>
          <a:xfrm>
            <a:off x="1187158" y="510856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v</a:t>
            </a:r>
            <a:endParaRPr lang="it-IT" sz="2000" dirty="0"/>
          </a:p>
        </p:txBody>
      </p:sp>
      <p:sp>
        <p:nvSpPr>
          <p:cNvPr id="174" name="CasellaDiTesto 173"/>
          <p:cNvSpPr txBox="1"/>
          <p:nvPr/>
        </p:nvSpPr>
        <p:spPr>
          <a:xfrm>
            <a:off x="2166917" y="3710016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w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err="1" smtClean="0">
                <a:solidFill>
                  <a:srgbClr val="0070C0"/>
                </a:solidFill>
              </a:rPr>
              <a:t>Fan-planarity</a:t>
            </a:r>
            <a:r>
              <a:rPr lang="it-IT" sz="3600" dirty="0" smtClean="0">
                <a:solidFill>
                  <a:srgbClr val="0070C0"/>
                </a:solidFill>
              </a:rPr>
              <a:t> </a:t>
            </a:r>
            <a:r>
              <a:rPr lang="it-IT" sz="3600" dirty="0" err="1" smtClean="0">
                <a:solidFill>
                  <a:srgbClr val="0070C0"/>
                </a:solidFill>
              </a:rPr>
              <a:t>testing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grpSp>
        <p:nvGrpSpPr>
          <p:cNvPr id="2" name="Gruppo 241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1" name="Connettore 1 28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6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Connettore 1 27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4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8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6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2" name="Connettore 1 261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Connettore 1 262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0" name="Connettore 1 259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Connettore 1 26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4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252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248" name="Connettore 1 247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ttore 1 248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7" name="Connettore 1 246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3" name="Gruppo 352"/>
          <p:cNvGrpSpPr/>
          <p:nvPr/>
        </p:nvGrpSpPr>
        <p:grpSpPr>
          <a:xfrm>
            <a:off x="175004" y="2849699"/>
            <a:ext cx="2106470" cy="2273734"/>
            <a:chOff x="175004" y="2849699"/>
            <a:chExt cx="2106470" cy="2273734"/>
          </a:xfrm>
        </p:grpSpPr>
        <p:sp>
          <p:nvSpPr>
            <p:cNvPr id="172" name="Ovale 171"/>
            <p:cNvSpPr/>
            <p:nvPr/>
          </p:nvSpPr>
          <p:spPr>
            <a:xfrm rot="16862261">
              <a:off x="601329" y="3451910"/>
              <a:ext cx="566737" cy="207883"/>
            </a:xfrm>
            <a:prstGeom prst="ellipse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74" name="Ovale 173"/>
            <p:cNvSpPr/>
            <p:nvPr/>
          </p:nvSpPr>
          <p:spPr>
            <a:xfrm rot="5317064">
              <a:off x="866943" y="3195712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26" name="Gruppo 224"/>
            <p:cNvGrpSpPr/>
            <p:nvPr/>
          </p:nvGrpSpPr>
          <p:grpSpPr>
            <a:xfrm rot="13411111">
              <a:off x="867617" y="3213704"/>
              <a:ext cx="742205" cy="361063"/>
              <a:chOff x="4787397" y="2896571"/>
              <a:chExt cx="742205" cy="361063"/>
            </a:xfrm>
          </p:grpSpPr>
          <p:sp>
            <p:nvSpPr>
              <p:cNvPr id="169" name="Ovale 168"/>
              <p:cNvSpPr/>
              <p:nvPr/>
            </p:nvSpPr>
            <p:spPr>
              <a:xfrm rot="20329438">
                <a:off x="4861128" y="2982162"/>
                <a:ext cx="566737" cy="207883"/>
              </a:xfrm>
              <a:prstGeom prst="ellipse">
                <a:avLst/>
              </a:prstGeom>
              <a:solidFill>
                <a:schemeClr val="bg2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0" name="Ovale 169"/>
              <p:cNvSpPr/>
              <p:nvPr/>
            </p:nvSpPr>
            <p:spPr>
              <a:xfrm rot="9529438">
                <a:off x="4787397" y="3113069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1" name="Ovale 170"/>
              <p:cNvSpPr/>
              <p:nvPr/>
            </p:nvSpPr>
            <p:spPr>
              <a:xfrm rot="9529438">
                <a:off x="5372610" y="2896571"/>
                <a:ext cx="156992" cy="1445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235" name="CasellaDiTesto 234"/>
            <p:cNvSpPr txBox="1"/>
            <p:nvPr/>
          </p:nvSpPr>
          <p:spPr>
            <a:xfrm rot="629442">
              <a:off x="702517" y="3388994"/>
              <a:ext cx="3609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K</a:t>
              </a:r>
              <a:r>
                <a:rPr lang="it-IT" sz="1600" baseline="-25000" dirty="0" smtClean="0"/>
                <a:t>7</a:t>
              </a:r>
              <a:endParaRPr lang="it-IT" sz="1600" baseline="-25000" dirty="0"/>
            </a:p>
          </p:txBody>
        </p:sp>
        <p:sp>
          <p:nvSpPr>
            <p:cNvPr id="236" name="CasellaDiTesto 235"/>
            <p:cNvSpPr txBox="1"/>
            <p:nvPr/>
          </p:nvSpPr>
          <p:spPr>
            <a:xfrm rot="18424247">
              <a:off x="1042615" y="3196254"/>
              <a:ext cx="3609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K</a:t>
              </a:r>
              <a:r>
                <a:rPr lang="it-IT" sz="1600" baseline="-25000" dirty="0" smtClean="0"/>
                <a:t>7</a:t>
              </a:r>
              <a:endParaRPr lang="it-IT" sz="1600" baseline="-25000" dirty="0"/>
            </a:p>
          </p:txBody>
        </p:sp>
        <p:sp>
          <p:nvSpPr>
            <p:cNvPr id="168" name="Ovale 167"/>
            <p:cNvSpPr/>
            <p:nvPr/>
          </p:nvSpPr>
          <p:spPr>
            <a:xfrm rot="5317064">
              <a:off x="734083" y="3744585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83" name="Forma 182"/>
            <p:cNvCxnSpPr>
              <a:stCxn id="168" idx="6"/>
              <a:endCxn id="197" idx="4"/>
            </p:cNvCxnSpPr>
            <p:nvPr/>
          </p:nvCxnSpPr>
          <p:spPr>
            <a:xfrm rot="16200000" flipH="1">
              <a:off x="1146896" y="3562916"/>
              <a:ext cx="577411" cy="1242259"/>
            </a:xfrm>
            <a:prstGeom prst="curved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Ovale 196"/>
            <p:cNvSpPr/>
            <p:nvPr/>
          </p:nvSpPr>
          <p:spPr>
            <a:xfrm rot="5317064">
              <a:off x="2050496" y="4398726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72" name="Forma 271"/>
            <p:cNvCxnSpPr>
              <a:stCxn id="170" idx="5"/>
              <a:endCxn id="273" idx="0"/>
            </p:cNvCxnSpPr>
            <p:nvPr/>
          </p:nvCxnSpPr>
          <p:spPr>
            <a:xfrm rot="5400000">
              <a:off x="432581" y="3525470"/>
              <a:ext cx="1064642" cy="1184900"/>
            </a:xfrm>
            <a:prstGeom prst="curved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Ovale 272"/>
            <p:cNvSpPr/>
            <p:nvPr/>
          </p:nvSpPr>
          <p:spPr>
            <a:xfrm rot="5317064">
              <a:off x="221695" y="4579702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5" name="CasellaDiTesto 314"/>
            <p:cNvSpPr txBox="1"/>
            <p:nvPr/>
          </p:nvSpPr>
          <p:spPr>
            <a:xfrm>
              <a:off x="708404" y="2849699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u</a:t>
              </a:r>
              <a:endParaRPr lang="it-IT" sz="2000" dirty="0"/>
            </a:p>
          </p:txBody>
        </p:sp>
        <p:sp>
          <p:nvSpPr>
            <p:cNvPr id="347" name="CasellaDiTesto 346"/>
            <p:cNvSpPr txBox="1"/>
            <p:nvPr/>
          </p:nvSpPr>
          <p:spPr>
            <a:xfrm>
              <a:off x="175004" y="4723323"/>
              <a:ext cx="2856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z</a:t>
              </a:r>
              <a:endParaRPr lang="it-IT" sz="2000" dirty="0"/>
            </a:p>
          </p:txBody>
        </p:sp>
        <p:sp>
          <p:nvSpPr>
            <p:cNvPr id="348" name="CasellaDiTesto 347"/>
            <p:cNvSpPr txBox="1"/>
            <p:nvPr/>
          </p:nvSpPr>
          <p:spPr>
            <a:xfrm>
              <a:off x="1981392" y="4485758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endParaRPr lang="it-IT" sz="2000" dirty="0"/>
            </a:p>
          </p:txBody>
        </p:sp>
      </p:grpSp>
      <p:grpSp>
        <p:nvGrpSpPr>
          <p:cNvPr id="354" name="Gruppo 353"/>
          <p:cNvGrpSpPr/>
          <p:nvPr/>
        </p:nvGrpSpPr>
        <p:grpSpPr>
          <a:xfrm>
            <a:off x="2151529" y="2854183"/>
            <a:ext cx="3079333" cy="2246839"/>
            <a:chOff x="2151529" y="2854183"/>
            <a:chExt cx="3079333" cy="2246839"/>
          </a:xfrm>
        </p:grpSpPr>
        <p:sp>
          <p:nvSpPr>
            <p:cNvPr id="224" name="CasellaDiTesto 223"/>
            <p:cNvSpPr txBox="1"/>
            <p:nvPr/>
          </p:nvSpPr>
          <p:spPr>
            <a:xfrm>
              <a:off x="3645464" y="2854183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u</a:t>
              </a:r>
              <a:endParaRPr lang="it-IT" sz="2000" dirty="0"/>
            </a:p>
          </p:txBody>
        </p:sp>
        <p:sp>
          <p:nvSpPr>
            <p:cNvPr id="302" name="Ovale 301"/>
            <p:cNvSpPr/>
            <p:nvPr/>
          </p:nvSpPr>
          <p:spPr>
            <a:xfrm rot="5317064">
              <a:off x="3826416" y="3195712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6" name="Ovale 305"/>
            <p:cNvSpPr/>
            <p:nvPr/>
          </p:nvSpPr>
          <p:spPr>
            <a:xfrm rot="1340549">
              <a:off x="3832973" y="3198964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11" name="Forma 310"/>
            <p:cNvCxnSpPr>
              <a:stCxn id="306" idx="4"/>
              <a:endCxn id="312" idx="4"/>
            </p:cNvCxnSpPr>
            <p:nvPr/>
          </p:nvCxnSpPr>
          <p:spPr>
            <a:xfrm rot="16200000" flipH="1">
              <a:off x="3882773" y="3339320"/>
              <a:ext cx="1134649" cy="1132213"/>
            </a:xfrm>
            <a:prstGeom prst="curved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Ovale 311"/>
            <p:cNvSpPr/>
            <p:nvPr/>
          </p:nvSpPr>
          <p:spPr>
            <a:xfrm rot="5317064">
              <a:off x="5009969" y="4398726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13" name="Forma 312"/>
            <p:cNvCxnSpPr>
              <a:stCxn id="306" idx="6"/>
              <a:endCxn id="314" idx="0"/>
            </p:cNvCxnSpPr>
            <p:nvPr/>
          </p:nvCxnSpPr>
          <p:spPr>
            <a:xfrm flipH="1">
              <a:off x="3331925" y="3301087"/>
              <a:ext cx="652147" cy="1349154"/>
            </a:xfrm>
            <a:prstGeom prst="curvedConnector3">
              <a:avLst>
                <a:gd name="adj1" fmla="val -3595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4" name="Ovale 313"/>
            <p:cNvSpPr/>
            <p:nvPr/>
          </p:nvSpPr>
          <p:spPr>
            <a:xfrm rot="5317064">
              <a:off x="3181168" y="4579702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33" name="Connettore 2 332"/>
            <p:cNvCxnSpPr/>
            <p:nvPr/>
          </p:nvCxnSpPr>
          <p:spPr>
            <a:xfrm flipV="1">
              <a:off x="2151529" y="3913094"/>
              <a:ext cx="1411942" cy="40343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9" name="CasellaDiTesto 348"/>
            <p:cNvSpPr txBox="1"/>
            <p:nvPr/>
          </p:nvSpPr>
          <p:spPr>
            <a:xfrm>
              <a:off x="3124392" y="4700912"/>
              <a:ext cx="2856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z</a:t>
              </a:r>
              <a:endParaRPr lang="it-IT" sz="2000" dirty="0"/>
            </a:p>
          </p:txBody>
        </p:sp>
        <p:sp>
          <p:nvSpPr>
            <p:cNvPr id="350" name="CasellaDiTesto 349"/>
            <p:cNvSpPr txBox="1"/>
            <p:nvPr/>
          </p:nvSpPr>
          <p:spPr>
            <a:xfrm>
              <a:off x="4930780" y="4463347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endParaRPr lang="it-IT" sz="2000" dirty="0"/>
            </a:p>
          </p:txBody>
        </p:sp>
      </p:grpSp>
      <p:grpSp>
        <p:nvGrpSpPr>
          <p:cNvPr id="355" name="Gruppo 354"/>
          <p:cNvGrpSpPr/>
          <p:nvPr/>
        </p:nvGrpSpPr>
        <p:grpSpPr>
          <a:xfrm>
            <a:off x="5225696" y="2854183"/>
            <a:ext cx="3452095" cy="2197533"/>
            <a:chOff x="5225696" y="2854183"/>
            <a:chExt cx="3452095" cy="2197533"/>
          </a:xfrm>
        </p:grpSpPr>
        <p:sp>
          <p:nvSpPr>
            <p:cNvPr id="319" name="CasellaDiTesto 318"/>
            <p:cNvSpPr txBox="1"/>
            <p:nvPr/>
          </p:nvSpPr>
          <p:spPr>
            <a:xfrm>
              <a:off x="7090714" y="2854183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u</a:t>
              </a:r>
              <a:endParaRPr lang="it-IT" sz="2000" dirty="0"/>
            </a:p>
          </p:txBody>
        </p:sp>
        <p:sp>
          <p:nvSpPr>
            <p:cNvPr id="320" name="Ovale 319"/>
            <p:cNvSpPr/>
            <p:nvPr/>
          </p:nvSpPr>
          <p:spPr>
            <a:xfrm rot="5317064">
              <a:off x="7271666" y="3195712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1" name="Ovale 320"/>
            <p:cNvSpPr/>
            <p:nvPr/>
          </p:nvSpPr>
          <p:spPr>
            <a:xfrm rot="1340549">
              <a:off x="7278223" y="3198964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3" name="Ovale 322"/>
            <p:cNvSpPr/>
            <p:nvPr/>
          </p:nvSpPr>
          <p:spPr>
            <a:xfrm rot="5317064">
              <a:off x="8455219" y="4360626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5" name="Ovale 324"/>
            <p:cNvSpPr/>
            <p:nvPr/>
          </p:nvSpPr>
          <p:spPr>
            <a:xfrm rot="5317064">
              <a:off x="6616893" y="4546364"/>
              <a:ext cx="156992" cy="14456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6" name="Figura a mano libera 325"/>
            <p:cNvSpPr/>
            <p:nvPr/>
          </p:nvSpPr>
          <p:spPr>
            <a:xfrm>
              <a:off x="6730813" y="3310217"/>
              <a:ext cx="792163" cy="1304925"/>
            </a:xfrm>
            <a:custGeom>
              <a:avLst/>
              <a:gdLst>
                <a:gd name="connsiteX0" fmla="*/ 542925 w 820738"/>
                <a:gd name="connsiteY0" fmla="*/ 0 h 1266825"/>
                <a:gd name="connsiteX1" fmla="*/ 590550 w 820738"/>
                <a:gd name="connsiteY1" fmla="*/ 333375 h 1266825"/>
                <a:gd name="connsiteX2" fmla="*/ 762000 w 820738"/>
                <a:gd name="connsiteY2" fmla="*/ 657225 h 1266825"/>
                <a:gd name="connsiteX3" fmla="*/ 781050 w 820738"/>
                <a:gd name="connsiteY3" fmla="*/ 866775 h 1266825"/>
                <a:gd name="connsiteX4" fmla="*/ 523875 w 820738"/>
                <a:gd name="connsiteY4" fmla="*/ 1123950 h 1266825"/>
                <a:gd name="connsiteX5" fmla="*/ 219075 w 820738"/>
                <a:gd name="connsiteY5" fmla="*/ 1238250 h 1266825"/>
                <a:gd name="connsiteX6" fmla="*/ 0 w 820738"/>
                <a:gd name="connsiteY6" fmla="*/ 1266825 h 1266825"/>
                <a:gd name="connsiteX0" fmla="*/ 561975 w 820738"/>
                <a:gd name="connsiteY0" fmla="*/ 0 h 1304925"/>
                <a:gd name="connsiteX1" fmla="*/ 590550 w 820738"/>
                <a:gd name="connsiteY1" fmla="*/ 371475 h 1304925"/>
                <a:gd name="connsiteX2" fmla="*/ 762000 w 820738"/>
                <a:gd name="connsiteY2" fmla="*/ 695325 h 1304925"/>
                <a:gd name="connsiteX3" fmla="*/ 781050 w 820738"/>
                <a:gd name="connsiteY3" fmla="*/ 904875 h 1304925"/>
                <a:gd name="connsiteX4" fmla="*/ 523875 w 820738"/>
                <a:gd name="connsiteY4" fmla="*/ 1162050 h 1304925"/>
                <a:gd name="connsiteX5" fmla="*/ 219075 w 820738"/>
                <a:gd name="connsiteY5" fmla="*/ 1276350 h 1304925"/>
                <a:gd name="connsiteX6" fmla="*/ 0 w 820738"/>
                <a:gd name="connsiteY6" fmla="*/ 1304925 h 1304925"/>
                <a:gd name="connsiteX0" fmla="*/ 561975 w 820738"/>
                <a:gd name="connsiteY0" fmla="*/ 0 h 1304925"/>
                <a:gd name="connsiteX1" fmla="*/ 590550 w 820738"/>
                <a:gd name="connsiteY1" fmla="*/ 371475 h 1304925"/>
                <a:gd name="connsiteX2" fmla="*/ 762000 w 820738"/>
                <a:gd name="connsiteY2" fmla="*/ 695325 h 1304925"/>
                <a:gd name="connsiteX3" fmla="*/ 781050 w 820738"/>
                <a:gd name="connsiteY3" fmla="*/ 904875 h 1304925"/>
                <a:gd name="connsiteX4" fmla="*/ 523875 w 820738"/>
                <a:gd name="connsiteY4" fmla="*/ 1162050 h 1304925"/>
                <a:gd name="connsiteX5" fmla="*/ 219075 w 820738"/>
                <a:gd name="connsiteY5" fmla="*/ 1276350 h 1304925"/>
                <a:gd name="connsiteX6" fmla="*/ 0 w 820738"/>
                <a:gd name="connsiteY6" fmla="*/ 1304925 h 1304925"/>
                <a:gd name="connsiteX0" fmla="*/ 561975 w 820738"/>
                <a:gd name="connsiteY0" fmla="*/ 0 h 1304925"/>
                <a:gd name="connsiteX1" fmla="*/ 614363 w 820738"/>
                <a:gd name="connsiteY1" fmla="*/ 371475 h 1304925"/>
                <a:gd name="connsiteX2" fmla="*/ 762000 w 820738"/>
                <a:gd name="connsiteY2" fmla="*/ 695325 h 1304925"/>
                <a:gd name="connsiteX3" fmla="*/ 781050 w 820738"/>
                <a:gd name="connsiteY3" fmla="*/ 904875 h 1304925"/>
                <a:gd name="connsiteX4" fmla="*/ 523875 w 820738"/>
                <a:gd name="connsiteY4" fmla="*/ 1162050 h 1304925"/>
                <a:gd name="connsiteX5" fmla="*/ 219075 w 820738"/>
                <a:gd name="connsiteY5" fmla="*/ 1276350 h 1304925"/>
                <a:gd name="connsiteX6" fmla="*/ 0 w 820738"/>
                <a:gd name="connsiteY6" fmla="*/ 1304925 h 1304925"/>
                <a:gd name="connsiteX0" fmla="*/ 561975 w 792163"/>
                <a:gd name="connsiteY0" fmla="*/ 0 h 1304925"/>
                <a:gd name="connsiteX1" fmla="*/ 614363 w 792163"/>
                <a:gd name="connsiteY1" fmla="*/ 371475 h 1304925"/>
                <a:gd name="connsiteX2" fmla="*/ 762000 w 792163"/>
                <a:gd name="connsiteY2" fmla="*/ 695325 h 1304925"/>
                <a:gd name="connsiteX3" fmla="*/ 752475 w 792163"/>
                <a:gd name="connsiteY3" fmla="*/ 914400 h 1304925"/>
                <a:gd name="connsiteX4" fmla="*/ 523875 w 792163"/>
                <a:gd name="connsiteY4" fmla="*/ 1162050 h 1304925"/>
                <a:gd name="connsiteX5" fmla="*/ 219075 w 792163"/>
                <a:gd name="connsiteY5" fmla="*/ 1276350 h 1304925"/>
                <a:gd name="connsiteX6" fmla="*/ 0 w 792163"/>
                <a:gd name="connsiteY6" fmla="*/ 1304925 h 130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2163" h="1304925">
                  <a:moveTo>
                    <a:pt x="561975" y="0"/>
                  </a:moveTo>
                  <a:cubicBezTo>
                    <a:pt x="543718" y="111918"/>
                    <a:pt x="581026" y="255588"/>
                    <a:pt x="614363" y="371475"/>
                  </a:cubicBezTo>
                  <a:cubicBezTo>
                    <a:pt x="647700" y="487362"/>
                    <a:pt x="738981" y="604838"/>
                    <a:pt x="762000" y="695325"/>
                  </a:cubicBezTo>
                  <a:cubicBezTo>
                    <a:pt x="785019" y="785813"/>
                    <a:pt x="792163" y="836613"/>
                    <a:pt x="752475" y="914400"/>
                  </a:cubicBezTo>
                  <a:cubicBezTo>
                    <a:pt x="712788" y="992188"/>
                    <a:pt x="612775" y="1101725"/>
                    <a:pt x="523875" y="1162050"/>
                  </a:cubicBezTo>
                  <a:cubicBezTo>
                    <a:pt x="434975" y="1222375"/>
                    <a:pt x="306388" y="1252538"/>
                    <a:pt x="219075" y="1276350"/>
                  </a:cubicBezTo>
                  <a:cubicBezTo>
                    <a:pt x="131763" y="1300163"/>
                    <a:pt x="65881" y="1302544"/>
                    <a:pt x="0" y="1304925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1" name="Figura a mano libera 330"/>
            <p:cNvSpPr/>
            <p:nvPr/>
          </p:nvSpPr>
          <p:spPr>
            <a:xfrm>
              <a:off x="7435664" y="3267355"/>
              <a:ext cx="1047750" cy="1181100"/>
            </a:xfrm>
            <a:custGeom>
              <a:avLst/>
              <a:gdLst>
                <a:gd name="connsiteX0" fmla="*/ 0 w 1047750"/>
                <a:gd name="connsiteY0" fmla="*/ 0 h 1181100"/>
                <a:gd name="connsiteX1" fmla="*/ 71438 w 1047750"/>
                <a:gd name="connsiteY1" fmla="*/ 28575 h 1181100"/>
                <a:gd name="connsiteX2" fmla="*/ 157163 w 1047750"/>
                <a:gd name="connsiteY2" fmla="*/ 123825 h 1181100"/>
                <a:gd name="connsiteX3" fmla="*/ 228600 w 1047750"/>
                <a:gd name="connsiteY3" fmla="*/ 309562 h 1181100"/>
                <a:gd name="connsiteX4" fmla="*/ 271463 w 1047750"/>
                <a:gd name="connsiteY4" fmla="*/ 571500 h 1181100"/>
                <a:gd name="connsiteX5" fmla="*/ 276225 w 1047750"/>
                <a:gd name="connsiteY5" fmla="*/ 757237 h 1181100"/>
                <a:gd name="connsiteX6" fmla="*/ 309563 w 1047750"/>
                <a:gd name="connsiteY6" fmla="*/ 857250 h 1181100"/>
                <a:gd name="connsiteX7" fmla="*/ 500063 w 1047750"/>
                <a:gd name="connsiteY7" fmla="*/ 1004887 h 1181100"/>
                <a:gd name="connsiteX8" fmla="*/ 752475 w 1047750"/>
                <a:gd name="connsiteY8" fmla="*/ 1128712 h 1181100"/>
                <a:gd name="connsiteX9" fmla="*/ 1047750 w 1047750"/>
                <a:gd name="connsiteY9" fmla="*/ 1181100 h 1181100"/>
                <a:gd name="connsiteX0" fmla="*/ 0 w 1047750"/>
                <a:gd name="connsiteY0" fmla="*/ 0 h 1181100"/>
                <a:gd name="connsiteX1" fmla="*/ 71438 w 1047750"/>
                <a:gd name="connsiteY1" fmla="*/ 28575 h 1181100"/>
                <a:gd name="connsiteX2" fmla="*/ 157163 w 1047750"/>
                <a:gd name="connsiteY2" fmla="*/ 123825 h 1181100"/>
                <a:gd name="connsiteX3" fmla="*/ 228600 w 1047750"/>
                <a:gd name="connsiteY3" fmla="*/ 309562 h 1181100"/>
                <a:gd name="connsiteX4" fmla="*/ 271463 w 1047750"/>
                <a:gd name="connsiteY4" fmla="*/ 547687 h 1181100"/>
                <a:gd name="connsiteX5" fmla="*/ 276225 w 1047750"/>
                <a:gd name="connsiteY5" fmla="*/ 757237 h 1181100"/>
                <a:gd name="connsiteX6" fmla="*/ 309563 w 1047750"/>
                <a:gd name="connsiteY6" fmla="*/ 857250 h 1181100"/>
                <a:gd name="connsiteX7" fmla="*/ 500063 w 1047750"/>
                <a:gd name="connsiteY7" fmla="*/ 1004887 h 1181100"/>
                <a:gd name="connsiteX8" fmla="*/ 752475 w 1047750"/>
                <a:gd name="connsiteY8" fmla="*/ 1128712 h 1181100"/>
                <a:gd name="connsiteX9" fmla="*/ 1047750 w 1047750"/>
                <a:gd name="connsiteY9" fmla="*/ 1181100 h 1181100"/>
                <a:gd name="connsiteX0" fmla="*/ 0 w 1047750"/>
                <a:gd name="connsiteY0" fmla="*/ 0 h 1181100"/>
                <a:gd name="connsiteX1" fmla="*/ 71438 w 1047750"/>
                <a:gd name="connsiteY1" fmla="*/ 28575 h 1181100"/>
                <a:gd name="connsiteX2" fmla="*/ 157163 w 1047750"/>
                <a:gd name="connsiteY2" fmla="*/ 123825 h 1181100"/>
                <a:gd name="connsiteX3" fmla="*/ 228600 w 1047750"/>
                <a:gd name="connsiteY3" fmla="*/ 309562 h 1181100"/>
                <a:gd name="connsiteX4" fmla="*/ 271463 w 1047750"/>
                <a:gd name="connsiteY4" fmla="*/ 547687 h 1181100"/>
                <a:gd name="connsiteX5" fmla="*/ 252413 w 1047750"/>
                <a:gd name="connsiteY5" fmla="*/ 742950 h 1181100"/>
                <a:gd name="connsiteX6" fmla="*/ 309563 w 1047750"/>
                <a:gd name="connsiteY6" fmla="*/ 857250 h 1181100"/>
                <a:gd name="connsiteX7" fmla="*/ 500063 w 1047750"/>
                <a:gd name="connsiteY7" fmla="*/ 1004887 h 1181100"/>
                <a:gd name="connsiteX8" fmla="*/ 752475 w 1047750"/>
                <a:gd name="connsiteY8" fmla="*/ 1128712 h 1181100"/>
                <a:gd name="connsiteX9" fmla="*/ 1047750 w 1047750"/>
                <a:gd name="connsiteY9" fmla="*/ 1181100 h 1181100"/>
                <a:gd name="connsiteX0" fmla="*/ 0 w 1047750"/>
                <a:gd name="connsiteY0" fmla="*/ 0 h 1181100"/>
                <a:gd name="connsiteX1" fmla="*/ 71438 w 1047750"/>
                <a:gd name="connsiteY1" fmla="*/ 28575 h 1181100"/>
                <a:gd name="connsiteX2" fmla="*/ 157163 w 1047750"/>
                <a:gd name="connsiteY2" fmla="*/ 123825 h 1181100"/>
                <a:gd name="connsiteX3" fmla="*/ 228600 w 1047750"/>
                <a:gd name="connsiteY3" fmla="*/ 309562 h 1181100"/>
                <a:gd name="connsiteX4" fmla="*/ 271463 w 1047750"/>
                <a:gd name="connsiteY4" fmla="*/ 547687 h 1181100"/>
                <a:gd name="connsiteX5" fmla="*/ 252413 w 1047750"/>
                <a:gd name="connsiteY5" fmla="*/ 742950 h 1181100"/>
                <a:gd name="connsiteX6" fmla="*/ 352426 w 1047750"/>
                <a:gd name="connsiteY6" fmla="*/ 904875 h 1181100"/>
                <a:gd name="connsiteX7" fmla="*/ 500063 w 1047750"/>
                <a:gd name="connsiteY7" fmla="*/ 1004887 h 1181100"/>
                <a:gd name="connsiteX8" fmla="*/ 752475 w 1047750"/>
                <a:gd name="connsiteY8" fmla="*/ 1128712 h 1181100"/>
                <a:gd name="connsiteX9" fmla="*/ 1047750 w 1047750"/>
                <a:gd name="connsiteY9" fmla="*/ 1181100 h 1181100"/>
                <a:gd name="connsiteX0" fmla="*/ 0 w 1047750"/>
                <a:gd name="connsiteY0" fmla="*/ 0 h 1181100"/>
                <a:gd name="connsiteX1" fmla="*/ 71438 w 1047750"/>
                <a:gd name="connsiteY1" fmla="*/ 28575 h 1181100"/>
                <a:gd name="connsiteX2" fmla="*/ 157163 w 1047750"/>
                <a:gd name="connsiteY2" fmla="*/ 123825 h 1181100"/>
                <a:gd name="connsiteX3" fmla="*/ 228600 w 1047750"/>
                <a:gd name="connsiteY3" fmla="*/ 309562 h 1181100"/>
                <a:gd name="connsiteX4" fmla="*/ 271463 w 1047750"/>
                <a:gd name="connsiteY4" fmla="*/ 547687 h 1181100"/>
                <a:gd name="connsiteX5" fmla="*/ 252413 w 1047750"/>
                <a:gd name="connsiteY5" fmla="*/ 742950 h 1181100"/>
                <a:gd name="connsiteX6" fmla="*/ 352426 w 1047750"/>
                <a:gd name="connsiteY6" fmla="*/ 904875 h 1181100"/>
                <a:gd name="connsiteX7" fmla="*/ 533400 w 1047750"/>
                <a:gd name="connsiteY7" fmla="*/ 1033462 h 1181100"/>
                <a:gd name="connsiteX8" fmla="*/ 752475 w 1047750"/>
                <a:gd name="connsiteY8" fmla="*/ 1128712 h 1181100"/>
                <a:gd name="connsiteX9" fmla="*/ 1047750 w 1047750"/>
                <a:gd name="connsiteY9" fmla="*/ 1181100 h 1181100"/>
                <a:gd name="connsiteX0" fmla="*/ 0 w 1047750"/>
                <a:gd name="connsiteY0" fmla="*/ 0 h 1181100"/>
                <a:gd name="connsiteX1" fmla="*/ 71438 w 1047750"/>
                <a:gd name="connsiteY1" fmla="*/ 28575 h 1181100"/>
                <a:gd name="connsiteX2" fmla="*/ 157163 w 1047750"/>
                <a:gd name="connsiteY2" fmla="*/ 123825 h 1181100"/>
                <a:gd name="connsiteX3" fmla="*/ 228600 w 1047750"/>
                <a:gd name="connsiteY3" fmla="*/ 309562 h 1181100"/>
                <a:gd name="connsiteX4" fmla="*/ 271463 w 1047750"/>
                <a:gd name="connsiteY4" fmla="*/ 547687 h 1181100"/>
                <a:gd name="connsiteX5" fmla="*/ 252413 w 1047750"/>
                <a:gd name="connsiteY5" fmla="*/ 742950 h 1181100"/>
                <a:gd name="connsiteX6" fmla="*/ 352426 w 1047750"/>
                <a:gd name="connsiteY6" fmla="*/ 904875 h 1181100"/>
                <a:gd name="connsiteX7" fmla="*/ 533400 w 1047750"/>
                <a:gd name="connsiteY7" fmla="*/ 1033462 h 1181100"/>
                <a:gd name="connsiteX8" fmla="*/ 809625 w 1047750"/>
                <a:gd name="connsiteY8" fmla="*/ 1152524 h 1181100"/>
                <a:gd name="connsiteX9" fmla="*/ 1047750 w 1047750"/>
                <a:gd name="connsiteY9" fmla="*/ 1181100 h 1181100"/>
                <a:gd name="connsiteX0" fmla="*/ 0 w 1047750"/>
                <a:gd name="connsiteY0" fmla="*/ 0 h 1181100"/>
                <a:gd name="connsiteX1" fmla="*/ 71438 w 1047750"/>
                <a:gd name="connsiteY1" fmla="*/ 28575 h 1181100"/>
                <a:gd name="connsiteX2" fmla="*/ 157163 w 1047750"/>
                <a:gd name="connsiteY2" fmla="*/ 123825 h 1181100"/>
                <a:gd name="connsiteX3" fmla="*/ 228600 w 1047750"/>
                <a:gd name="connsiteY3" fmla="*/ 309562 h 1181100"/>
                <a:gd name="connsiteX4" fmla="*/ 242888 w 1047750"/>
                <a:gd name="connsiteY4" fmla="*/ 366712 h 1181100"/>
                <a:gd name="connsiteX5" fmla="*/ 271463 w 1047750"/>
                <a:gd name="connsiteY5" fmla="*/ 547687 h 1181100"/>
                <a:gd name="connsiteX6" fmla="*/ 252413 w 1047750"/>
                <a:gd name="connsiteY6" fmla="*/ 742950 h 1181100"/>
                <a:gd name="connsiteX7" fmla="*/ 352426 w 1047750"/>
                <a:gd name="connsiteY7" fmla="*/ 904875 h 1181100"/>
                <a:gd name="connsiteX8" fmla="*/ 533400 w 1047750"/>
                <a:gd name="connsiteY8" fmla="*/ 1033462 h 1181100"/>
                <a:gd name="connsiteX9" fmla="*/ 809625 w 1047750"/>
                <a:gd name="connsiteY9" fmla="*/ 1152524 h 1181100"/>
                <a:gd name="connsiteX10" fmla="*/ 1047750 w 1047750"/>
                <a:gd name="connsiteY10" fmla="*/ 1181100 h 1181100"/>
                <a:gd name="connsiteX0" fmla="*/ 0 w 1047750"/>
                <a:gd name="connsiteY0" fmla="*/ 0 h 1181100"/>
                <a:gd name="connsiteX1" fmla="*/ 71438 w 1047750"/>
                <a:gd name="connsiteY1" fmla="*/ 28575 h 1181100"/>
                <a:gd name="connsiteX2" fmla="*/ 157163 w 1047750"/>
                <a:gd name="connsiteY2" fmla="*/ 123825 h 1181100"/>
                <a:gd name="connsiteX3" fmla="*/ 228600 w 1047750"/>
                <a:gd name="connsiteY3" fmla="*/ 309562 h 1181100"/>
                <a:gd name="connsiteX4" fmla="*/ 242888 w 1047750"/>
                <a:gd name="connsiteY4" fmla="*/ 366712 h 1181100"/>
                <a:gd name="connsiteX5" fmla="*/ 252413 w 1047750"/>
                <a:gd name="connsiteY5" fmla="*/ 495300 h 1181100"/>
                <a:gd name="connsiteX6" fmla="*/ 252413 w 1047750"/>
                <a:gd name="connsiteY6" fmla="*/ 742950 h 1181100"/>
                <a:gd name="connsiteX7" fmla="*/ 352426 w 1047750"/>
                <a:gd name="connsiteY7" fmla="*/ 904875 h 1181100"/>
                <a:gd name="connsiteX8" fmla="*/ 533400 w 1047750"/>
                <a:gd name="connsiteY8" fmla="*/ 1033462 h 1181100"/>
                <a:gd name="connsiteX9" fmla="*/ 809625 w 1047750"/>
                <a:gd name="connsiteY9" fmla="*/ 1152524 h 1181100"/>
                <a:gd name="connsiteX10" fmla="*/ 1047750 w 1047750"/>
                <a:gd name="connsiteY10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7750" h="1181100">
                  <a:moveTo>
                    <a:pt x="0" y="0"/>
                  </a:moveTo>
                  <a:cubicBezTo>
                    <a:pt x="22622" y="3969"/>
                    <a:pt x="45244" y="7938"/>
                    <a:pt x="71438" y="28575"/>
                  </a:cubicBezTo>
                  <a:cubicBezTo>
                    <a:pt x="97632" y="49213"/>
                    <a:pt x="130969" y="76994"/>
                    <a:pt x="157163" y="123825"/>
                  </a:cubicBezTo>
                  <a:cubicBezTo>
                    <a:pt x="183357" y="170656"/>
                    <a:pt x="214313" y="269081"/>
                    <a:pt x="228600" y="309562"/>
                  </a:cubicBezTo>
                  <a:cubicBezTo>
                    <a:pt x="242887" y="350043"/>
                    <a:pt x="238919" y="335756"/>
                    <a:pt x="242888" y="366712"/>
                  </a:cubicBezTo>
                  <a:cubicBezTo>
                    <a:pt x="246857" y="397668"/>
                    <a:pt x="250826" y="432594"/>
                    <a:pt x="252413" y="495300"/>
                  </a:cubicBezTo>
                  <a:cubicBezTo>
                    <a:pt x="254001" y="558006"/>
                    <a:pt x="235744" y="674688"/>
                    <a:pt x="252413" y="742950"/>
                  </a:cubicBezTo>
                  <a:cubicBezTo>
                    <a:pt x="269082" y="811212"/>
                    <a:pt x="305595" y="856456"/>
                    <a:pt x="352426" y="904875"/>
                  </a:cubicBezTo>
                  <a:cubicBezTo>
                    <a:pt x="399257" y="953294"/>
                    <a:pt x="457200" y="992187"/>
                    <a:pt x="533400" y="1033462"/>
                  </a:cubicBezTo>
                  <a:cubicBezTo>
                    <a:pt x="609600" y="1074737"/>
                    <a:pt x="723900" y="1127918"/>
                    <a:pt x="809625" y="1152524"/>
                  </a:cubicBezTo>
                  <a:cubicBezTo>
                    <a:pt x="895350" y="1177130"/>
                    <a:pt x="945753" y="1169590"/>
                    <a:pt x="1047750" y="118110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36" name="Connettore 2 335"/>
            <p:cNvCxnSpPr/>
            <p:nvPr/>
          </p:nvCxnSpPr>
          <p:spPr>
            <a:xfrm flipV="1">
              <a:off x="5338482" y="3926541"/>
              <a:ext cx="1264024" cy="1344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9" name="Rettangolo 338"/>
            <p:cNvSpPr/>
            <p:nvPr/>
          </p:nvSpPr>
          <p:spPr>
            <a:xfrm>
              <a:off x="5225696" y="3217440"/>
              <a:ext cx="147796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dirty="0" err="1" smtClean="0"/>
                <a:t>rerouting</a:t>
              </a:r>
              <a:r>
                <a:rPr lang="it-IT" dirty="0" smtClean="0"/>
                <a:t> the </a:t>
              </a:r>
              <a:br>
                <a:rPr lang="it-IT" dirty="0" smtClean="0"/>
              </a:br>
              <a:r>
                <a:rPr lang="it-IT" dirty="0" err="1" smtClean="0"/>
                <a:t>edges</a:t>
              </a:r>
              <a:endParaRPr lang="it-IT" dirty="0"/>
            </a:p>
          </p:txBody>
        </p:sp>
        <p:sp>
          <p:nvSpPr>
            <p:cNvPr id="351" name="CasellaDiTesto 350"/>
            <p:cNvSpPr txBox="1"/>
            <p:nvPr/>
          </p:nvSpPr>
          <p:spPr>
            <a:xfrm>
              <a:off x="6571321" y="4651606"/>
              <a:ext cx="2856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z</a:t>
              </a:r>
              <a:endParaRPr lang="it-IT" sz="2000" dirty="0"/>
            </a:p>
          </p:txBody>
        </p:sp>
        <p:sp>
          <p:nvSpPr>
            <p:cNvPr id="352" name="CasellaDiTesto 351"/>
            <p:cNvSpPr txBox="1"/>
            <p:nvPr/>
          </p:nvSpPr>
          <p:spPr>
            <a:xfrm>
              <a:off x="8377709" y="4414041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/>
                <a:t>v</a:t>
              </a:r>
              <a:endParaRPr lang="it-IT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166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Application example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187624" y="1844824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Fan-planar drawings can be used for creating drawings with few edge crossings in a confluent drawing style </a:t>
            </a:r>
            <a:endParaRPr lang="en-US" sz="2400" dirty="0"/>
          </a:p>
        </p:txBody>
      </p:sp>
      <p:sp>
        <p:nvSpPr>
          <p:cNvPr id="23" name="Ovale 22"/>
          <p:cNvSpPr/>
          <p:nvPr/>
        </p:nvSpPr>
        <p:spPr>
          <a:xfrm>
            <a:off x="755576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0" name="Ovale 59"/>
          <p:cNvSpPr/>
          <p:nvPr/>
        </p:nvSpPr>
        <p:spPr>
          <a:xfrm>
            <a:off x="1187624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1" name="Ovale 60"/>
          <p:cNvSpPr/>
          <p:nvPr/>
        </p:nvSpPr>
        <p:spPr>
          <a:xfrm>
            <a:off x="1619672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2" name="Ovale 61"/>
          <p:cNvSpPr/>
          <p:nvPr/>
        </p:nvSpPr>
        <p:spPr>
          <a:xfrm>
            <a:off x="1979712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3" name="Ovale 62"/>
          <p:cNvSpPr/>
          <p:nvPr/>
        </p:nvSpPr>
        <p:spPr>
          <a:xfrm>
            <a:off x="2339752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4" name="Ovale 63"/>
          <p:cNvSpPr/>
          <p:nvPr/>
        </p:nvSpPr>
        <p:spPr>
          <a:xfrm>
            <a:off x="2699792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5" name="Ovale 64"/>
          <p:cNvSpPr/>
          <p:nvPr/>
        </p:nvSpPr>
        <p:spPr>
          <a:xfrm>
            <a:off x="3131840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6" name="Ovale 65"/>
          <p:cNvSpPr/>
          <p:nvPr/>
        </p:nvSpPr>
        <p:spPr>
          <a:xfrm>
            <a:off x="3491880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7" name="Ovale 66"/>
          <p:cNvSpPr/>
          <p:nvPr/>
        </p:nvSpPr>
        <p:spPr>
          <a:xfrm>
            <a:off x="3851920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9" name="Ovale 68"/>
          <p:cNvSpPr/>
          <p:nvPr/>
        </p:nvSpPr>
        <p:spPr>
          <a:xfrm>
            <a:off x="1259632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0" name="Ovale 69"/>
          <p:cNvSpPr/>
          <p:nvPr/>
        </p:nvSpPr>
        <p:spPr>
          <a:xfrm>
            <a:off x="2267744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1" name="Ovale 70"/>
          <p:cNvSpPr/>
          <p:nvPr/>
        </p:nvSpPr>
        <p:spPr>
          <a:xfrm>
            <a:off x="3131840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72" name="Connettore 1 71"/>
          <p:cNvCxnSpPr>
            <a:stCxn id="69" idx="3"/>
            <a:endCxn id="23" idx="0"/>
          </p:cNvCxnSpPr>
          <p:nvPr/>
        </p:nvCxnSpPr>
        <p:spPr>
          <a:xfrm flipH="1">
            <a:off x="827584" y="3119877"/>
            <a:ext cx="453139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>
            <a:stCxn id="69" idx="4"/>
            <a:endCxn id="62" idx="0"/>
          </p:cNvCxnSpPr>
          <p:nvPr/>
        </p:nvCxnSpPr>
        <p:spPr>
          <a:xfrm>
            <a:off x="1331640" y="3140968"/>
            <a:ext cx="720080" cy="7920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>
            <a:stCxn id="69" idx="5"/>
            <a:endCxn id="63" idx="0"/>
          </p:cNvCxnSpPr>
          <p:nvPr/>
        </p:nvCxnSpPr>
        <p:spPr>
          <a:xfrm>
            <a:off x="1382557" y="3119877"/>
            <a:ext cx="102920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>
            <a:stCxn id="69" idx="5"/>
            <a:endCxn id="64" idx="0"/>
          </p:cNvCxnSpPr>
          <p:nvPr/>
        </p:nvCxnSpPr>
        <p:spPr>
          <a:xfrm>
            <a:off x="1382557" y="3119877"/>
            <a:ext cx="138924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1 102"/>
          <p:cNvCxnSpPr>
            <a:stCxn id="70" idx="3"/>
            <a:endCxn id="60" idx="7"/>
          </p:cNvCxnSpPr>
          <p:nvPr/>
        </p:nvCxnSpPr>
        <p:spPr>
          <a:xfrm flipH="1">
            <a:off x="1310549" y="3119877"/>
            <a:ext cx="978286" cy="83427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>
            <a:stCxn id="70" idx="4"/>
            <a:endCxn id="61" idx="0"/>
          </p:cNvCxnSpPr>
          <p:nvPr/>
        </p:nvCxnSpPr>
        <p:spPr>
          <a:xfrm flipH="1">
            <a:off x="1691680" y="3140968"/>
            <a:ext cx="648072" cy="7920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>
            <a:stCxn id="70" idx="5"/>
            <a:endCxn id="66" idx="0"/>
          </p:cNvCxnSpPr>
          <p:nvPr/>
        </p:nvCxnSpPr>
        <p:spPr>
          <a:xfrm>
            <a:off x="2390669" y="3119877"/>
            <a:ext cx="1173219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1 113"/>
          <p:cNvCxnSpPr>
            <a:endCxn id="64" idx="0"/>
          </p:cNvCxnSpPr>
          <p:nvPr/>
        </p:nvCxnSpPr>
        <p:spPr>
          <a:xfrm flipH="1">
            <a:off x="2771800" y="3068960"/>
            <a:ext cx="432048" cy="86409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1 115"/>
          <p:cNvCxnSpPr>
            <a:stCxn id="71" idx="4"/>
            <a:endCxn id="65" idx="0"/>
          </p:cNvCxnSpPr>
          <p:nvPr/>
        </p:nvCxnSpPr>
        <p:spPr>
          <a:xfrm>
            <a:off x="3203848" y="3140968"/>
            <a:ext cx="0" cy="7920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1 118"/>
          <p:cNvCxnSpPr>
            <a:stCxn id="71" idx="5"/>
            <a:endCxn id="67" idx="0"/>
          </p:cNvCxnSpPr>
          <p:nvPr/>
        </p:nvCxnSpPr>
        <p:spPr>
          <a:xfrm>
            <a:off x="3254765" y="3119877"/>
            <a:ext cx="66916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e 123"/>
          <p:cNvSpPr/>
          <p:nvPr/>
        </p:nvSpPr>
        <p:spPr>
          <a:xfrm>
            <a:off x="2051720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5" name="Ovale 124"/>
          <p:cNvSpPr/>
          <p:nvPr/>
        </p:nvSpPr>
        <p:spPr>
          <a:xfrm>
            <a:off x="3059832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26" name="Connettore 1 125"/>
          <p:cNvCxnSpPr>
            <a:stCxn id="61" idx="4"/>
            <a:endCxn id="124" idx="0"/>
          </p:cNvCxnSpPr>
          <p:nvPr/>
        </p:nvCxnSpPr>
        <p:spPr>
          <a:xfrm>
            <a:off x="1691680" y="4077072"/>
            <a:ext cx="432048" cy="7920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1 128"/>
          <p:cNvCxnSpPr>
            <a:stCxn id="62" idx="4"/>
            <a:endCxn id="124" idx="0"/>
          </p:cNvCxnSpPr>
          <p:nvPr/>
        </p:nvCxnSpPr>
        <p:spPr>
          <a:xfrm>
            <a:off x="2051720" y="4077072"/>
            <a:ext cx="72008" cy="7920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1 131"/>
          <p:cNvCxnSpPr>
            <a:stCxn id="64" idx="3"/>
            <a:endCxn id="124" idx="7"/>
          </p:cNvCxnSpPr>
          <p:nvPr/>
        </p:nvCxnSpPr>
        <p:spPr>
          <a:xfrm flipH="1">
            <a:off x="2174645" y="4055981"/>
            <a:ext cx="546238" cy="83427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1 135"/>
          <p:cNvCxnSpPr>
            <a:stCxn id="65" idx="4"/>
            <a:endCxn id="124" idx="7"/>
          </p:cNvCxnSpPr>
          <p:nvPr/>
        </p:nvCxnSpPr>
        <p:spPr>
          <a:xfrm flipH="1">
            <a:off x="2174645" y="4077072"/>
            <a:ext cx="102920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1 138"/>
          <p:cNvCxnSpPr>
            <a:stCxn id="62" idx="5"/>
            <a:endCxn id="125" idx="1"/>
          </p:cNvCxnSpPr>
          <p:nvPr/>
        </p:nvCxnSpPr>
        <p:spPr>
          <a:xfrm>
            <a:off x="2102637" y="4055981"/>
            <a:ext cx="978286" cy="83427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1 141"/>
          <p:cNvCxnSpPr>
            <a:stCxn id="63" idx="4"/>
            <a:endCxn id="125" idx="1"/>
          </p:cNvCxnSpPr>
          <p:nvPr/>
        </p:nvCxnSpPr>
        <p:spPr>
          <a:xfrm>
            <a:off x="2411760" y="4077072"/>
            <a:ext cx="66916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1 145"/>
          <p:cNvCxnSpPr>
            <a:stCxn id="66" idx="4"/>
            <a:endCxn id="125" idx="7"/>
          </p:cNvCxnSpPr>
          <p:nvPr/>
        </p:nvCxnSpPr>
        <p:spPr>
          <a:xfrm flipH="1">
            <a:off x="3182757" y="4077072"/>
            <a:ext cx="381131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1 148"/>
          <p:cNvCxnSpPr>
            <a:stCxn id="67" idx="4"/>
            <a:endCxn id="125" idx="7"/>
          </p:cNvCxnSpPr>
          <p:nvPr/>
        </p:nvCxnSpPr>
        <p:spPr>
          <a:xfrm flipH="1">
            <a:off x="3182757" y="4077072"/>
            <a:ext cx="741171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e 151"/>
          <p:cNvSpPr/>
          <p:nvPr/>
        </p:nvSpPr>
        <p:spPr>
          <a:xfrm>
            <a:off x="5148064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3" name="Ovale 152"/>
          <p:cNvSpPr/>
          <p:nvPr/>
        </p:nvSpPr>
        <p:spPr>
          <a:xfrm>
            <a:off x="5580112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4" name="Ovale 153"/>
          <p:cNvSpPr/>
          <p:nvPr/>
        </p:nvSpPr>
        <p:spPr>
          <a:xfrm>
            <a:off x="6012160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5" name="Ovale 154"/>
          <p:cNvSpPr/>
          <p:nvPr/>
        </p:nvSpPr>
        <p:spPr>
          <a:xfrm>
            <a:off x="6372200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6" name="Ovale 155"/>
          <p:cNvSpPr/>
          <p:nvPr/>
        </p:nvSpPr>
        <p:spPr>
          <a:xfrm>
            <a:off x="6732240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7" name="Ovale 156"/>
          <p:cNvSpPr/>
          <p:nvPr/>
        </p:nvSpPr>
        <p:spPr>
          <a:xfrm>
            <a:off x="7092280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8" name="Ovale 157"/>
          <p:cNvSpPr/>
          <p:nvPr/>
        </p:nvSpPr>
        <p:spPr>
          <a:xfrm>
            <a:off x="7524328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9" name="Ovale 158"/>
          <p:cNvSpPr/>
          <p:nvPr/>
        </p:nvSpPr>
        <p:spPr>
          <a:xfrm>
            <a:off x="7884368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0" name="Ovale 159"/>
          <p:cNvSpPr/>
          <p:nvPr/>
        </p:nvSpPr>
        <p:spPr>
          <a:xfrm>
            <a:off x="8244408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1" name="Ovale 160"/>
          <p:cNvSpPr/>
          <p:nvPr/>
        </p:nvSpPr>
        <p:spPr>
          <a:xfrm>
            <a:off x="5652120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2" name="Ovale 161"/>
          <p:cNvSpPr/>
          <p:nvPr/>
        </p:nvSpPr>
        <p:spPr>
          <a:xfrm>
            <a:off x="6660232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3" name="Ovale 162"/>
          <p:cNvSpPr/>
          <p:nvPr/>
        </p:nvSpPr>
        <p:spPr>
          <a:xfrm>
            <a:off x="7524328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64" name="Connettore 1 163"/>
          <p:cNvCxnSpPr>
            <a:stCxn id="161" idx="3"/>
            <a:endCxn id="152" idx="0"/>
          </p:cNvCxnSpPr>
          <p:nvPr/>
        </p:nvCxnSpPr>
        <p:spPr>
          <a:xfrm flipH="1">
            <a:off x="5220072" y="3119877"/>
            <a:ext cx="453139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1 165"/>
          <p:cNvCxnSpPr>
            <a:stCxn id="161" idx="5"/>
            <a:endCxn id="156" idx="0"/>
          </p:cNvCxnSpPr>
          <p:nvPr/>
        </p:nvCxnSpPr>
        <p:spPr>
          <a:xfrm>
            <a:off x="5775045" y="3119877"/>
            <a:ext cx="102920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1 168"/>
          <p:cNvCxnSpPr>
            <a:stCxn id="162" idx="4"/>
            <a:endCxn id="154" idx="0"/>
          </p:cNvCxnSpPr>
          <p:nvPr/>
        </p:nvCxnSpPr>
        <p:spPr>
          <a:xfrm flipH="1">
            <a:off x="6084168" y="3140968"/>
            <a:ext cx="648072" cy="7920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1 169"/>
          <p:cNvCxnSpPr>
            <a:stCxn id="162" idx="5"/>
            <a:endCxn id="159" idx="0"/>
          </p:cNvCxnSpPr>
          <p:nvPr/>
        </p:nvCxnSpPr>
        <p:spPr>
          <a:xfrm>
            <a:off x="6783157" y="3119877"/>
            <a:ext cx="1173219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1 170"/>
          <p:cNvCxnSpPr>
            <a:endCxn id="157" idx="0"/>
          </p:cNvCxnSpPr>
          <p:nvPr/>
        </p:nvCxnSpPr>
        <p:spPr>
          <a:xfrm flipH="1">
            <a:off x="7164288" y="3068960"/>
            <a:ext cx="432048" cy="86409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1 172"/>
          <p:cNvCxnSpPr>
            <a:stCxn id="163" idx="5"/>
            <a:endCxn id="160" idx="0"/>
          </p:cNvCxnSpPr>
          <p:nvPr/>
        </p:nvCxnSpPr>
        <p:spPr>
          <a:xfrm>
            <a:off x="7647253" y="3119877"/>
            <a:ext cx="66916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Ovale 173"/>
          <p:cNvSpPr/>
          <p:nvPr/>
        </p:nvSpPr>
        <p:spPr>
          <a:xfrm>
            <a:off x="6444208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5" name="Ovale 174"/>
          <p:cNvSpPr/>
          <p:nvPr/>
        </p:nvSpPr>
        <p:spPr>
          <a:xfrm>
            <a:off x="7452320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76" name="Connettore 1 175"/>
          <p:cNvCxnSpPr>
            <a:stCxn id="154" idx="4"/>
            <a:endCxn id="174" idx="0"/>
          </p:cNvCxnSpPr>
          <p:nvPr/>
        </p:nvCxnSpPr>
        <p:spPr>
          <a:xfrm>
            <a:off x="6084168" y="4077072"/>
            <a:ext cx="432048" cy="7920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1 176"/>
          <p:cNvCxnSpPr>
            <a:stCxn id="155" idx="4"/>
            <a:endCxn id="174" idx="0"/>
          </p:cNvCxnSpPr>
          <p:nvPr/>
        </p:nvCxnSpPr>
        <p:spPr>
          <a:xfrm>
            <a:off x="6444208" y="4077072"/>
            <a:ext cx="72008" cy="7920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1 178"/>
          <p:cNvCxnSpPr>
            <a:stCxn id="158" idx="4"/>
            <a:endCxn id="174" idx="7"/>
          </p:cNvCxnSpPr>
          <p:nvPr/>
        </p:nvCxnSpPr>
        <p:spPr>
          <a:xfrm flipH="1">
            <a:off x="6567133" y="4077072"/>
            <a:ext cx="102920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1 180"/>
          <p:cNvCxnSpPr>
            <a:stCxn id="156" idx="4"/>
            <a:endCxn id="175" idx="1"/>
          </p:cNvCxnSpPr>
          <p:nvPr/>
        </p:nvCxnSpPr>
        <p:spPr>
          <a:xfrm>
            <a:off x="6804248" y="4077072"/>
            <a:ext cx="669163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1 181"/>
          <p:cNvCxnSpPr>
            <a:stCxn id="159" idx="4"/>
            <a:endCxn id="175" idx="7"/>
          </p:cNvCxnSpPr>
          <p:nvPr/>
        </p:nvCxnSpPr>
        <p:spPr>
          <a:xfrm flipH="1">
            <a:off x="7575245" y="4077072"/>
            <a:ext cx="381131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1 182"/>
          <p:cNvCxnSpPr>
            <a:stCxn id="160" idx="4"/>
            <a:endCxn id="175" idx="7"/>
          </p:cNvCxnSpPr>
          <p:nvPr/>
        </p:nvCxnSpPr>
        <p:spPr>
          <a:xfrm flipH="1">
            <a:off x="7575245" y="4077072"/>
            <a:ext cx="741171" cy="8131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Figura a mano libera 185"/>
          <p:cNvSpPr/>
          <p:nvPr/>
        </p:nvSpPr>
        <p:spPr>
          <a:xfrm>
            <a:off x="6448425" y="3667125"/>
            <a:ext cx="55563" cy="276225"/>
          </a:xfrm>
          <a:custGeom>
            <a:avLst/>
            <a:gdLst>
              <a:gd name="connsiteX0" fmla="*/ 19050 w 55563"/>
              <a:gd name="connsiteY0" fmla="*/ 0 h 276225"/>
              <a:gd name="connsiteX1" fmla="*/ 52388 w 55563"/>
              <a:gd name="connsiteY1" fmla="*/ 152400 h 276225"/>
              <a:gd name="connsiteX2" fmla="*/ 0 w 55563"/>
              <a:gd name="connsiteY2" fmla="*/ 276225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563" h="276225">
                <a:moveTo>
                  <a:pt x="19050" y="0"/>
                </a:moveTo>
                <a:cubicBezTo>
                  <a:pt x="37306" y="53181"/>
                  <a:pt x="55563" y="106363"/>
                  <a:pt x="52388" y="152400"/>
                </a:cubicBezTo>
                <a:cubicBezTo>
                  <a:pt x="49213" y="198437"/>
                  <a:pt x="24606" y="237331"/>
                  <a:pt x="0" y="276225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8" name="Figura a mano libera 187"/>
          <p:cNvSpPr/>
          <p:nvPr/>
        </p:nvSpPr>
        <p:spPr>
          <a:xfrm>
            <a:off x="6477000" y="3671888"/>
            <a:ext cx="685800" cy="266700"/>
          </a:xfrm>
          <a:custGeom>
            <a:avLst/>
            <a:gdLst>
              <a:gd name="connsiteX0" fmla="*/ 0 w 685800"/>
              <a:gd name="connsiteY0" fmla="*/ 0 h 266700"/>
              <a:gd name="connsiteX1" fmla="*/ 400050 w 685800"/>
              <a:gd name="connsiteY1" fmla="*/ 190500 h 266700"/>
              <a:gd name="connsiteX2" fmla="*/ 685800 w 685800"/>
              <a:gd name="connsiteY2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266700">
                <a:moveTo>
                  <a:pt x="0" y="0"/>
                </a:moveTo>
                <a:cubicBezTo>
                  <a:pt x="142875" y="73025"/>
                  <a:pt x="285750" y="146050"/>
                  <a:pt x="400050" y="190500"/>
                </a:cubicBezTo>
                <a:cubicBezTo>
                  <a:pt x="514350" y="234950"/>
                  <a:pt x="600075" y="250825"/>
                  <a:pt x="685800" y="266700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9" name="Figura a mano libera 188"/>
          <p:cNvSpPr/>
          <p:nvPr/>
        </p:nvSpPr>
        <p:spPr>
          <a:xfrm>
            <a:off x="5672138" y="3690938"/>
            <a:ext cx="609600" cy="247650"/>
          </a:xfrm>
          <a:custGeom>
            <a:avLst/>
            <a:gdLst>
              <a:gd name="connsiteX0" fmla="*/ 609600 w 609600"/>
              <a:gd name="connsiteY0" fmla="*/ 0 h 247650"/>
              <a:gd name="connsiteX1" fmla="*/ 285750 w 609600"/>
              <a:gd name="connsiteY1" fmla="*/ 166687 h 247650"/>
              <a:gd name="connsiteX2" fmla="*/ 0 w 609600"/>
              <a:gd name="connsiteY2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00" h="247650">
                <a:moveTo>
                  <a:pt x="609600" y="0"/>
                </a:moveTo>
                <a:cubicBezTo>
                  <a:pt x="498475" y="62706"/>
                  <a:pt x="387350" y="125412"/>
                  <a:pt x="285750" y="166687"/>
                </a:cubicBezTo>
                <a:cubicBezTo>
                  <a:pt x="184150" y="207962"/>
                  <a:pt x="92075" y="227806"/>
                  <a:pt x="0" y="247650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0" name="Figura a mano libera 189"/>
          <p:cNvSpPr/>
          <p:nvPr/>
        </p:nvSpPr>
        <p:spPr>
          <a:xfrm>
            <a:off x="7296150" y="3657600"/>
            <a:ext cx="276225" cy="285750"/>
          </a:xfrm>
          <a:custGeom>
            <a:avLst/>
            <a:gdLst>
              <a:gd name="connsiteX0" fmla="*/ 0 w 276225"/>
              <a:gd name="connsiteY0" fmla="*/ 0 h 285750"/>
              <a:gd name="connsiteX1" fmla="*/ 104775 w 276225"/>
              <a:gd name="connsiteY1" fmla="*/ 180975 h 285750"/>
              <a:gd name="connsiteX2" fmla="*/ 276225 w 276225"/>
              <a:gd name="connsiteY2" fmla="*/ 28575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225" h="285750">
                <a:moveTo>
                  <a:pt x="0" y="0"/>
                </a:moveTo>
                <a:cubicBezTo>
                  <a:pt x="29369" y="66675"/>
                  <a:pt x="58738" y="133350"/>
                  <a:pt x="104775" y="180975"/>
                </a:cubicBezTo>
                <a:cubicBezTo>
                  <a:pt x="150813" y="228600"/>
                  <a:pt x="213519" y="257175"/>
                  <a:pt x="276225" y="285750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1" name="Figura a mano libera 190"/>
          <p:cNvSpPr/>
          <p:nvPr/>
        </p:nvSpPr>
        <p:spPr>
          <a:xfrm>
            <a:off x="7181850" y="4067175"/>
            <a:ext cx="44450" cy="333375"/>
          </a:xfrm>
          <a:custGeom>
            <a:avLst/>
            <a:gdLst>
              <a:gd name="connsiteX0" fmla="*/ 0 w 44450"/>
              <a:gd name="connsiteY0" fmla="*/ 333375 h 333375"/>
              <a:gd name="connsiteX1" fmla="*/ 42863 w 44450"/>
              <a:gd name="connsiteY1" fmla="*/ 180975 h 333375"/>
              <a:gd name="connsiteX2" fmla="*/ 9525 w 44450"/>
              <a:gd name="connsiteY2" fmla="*/ 0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50" h="333375">
                <a:moveTo>
                  <a:pt x="0" y="333375"/>
                </a:moveTo>
                <a:cubicBezTo>
                  <a:pt x="20638" y="284956"/>
                  <a:pt x="41276" y="236537"/>
                  <a:pt x="42863" y="180975"/>
                </a:cubicBezTo>
                <a:cubicBezTo>
                  <a:pt x="44450" y="125413"/>
                  <a:pt x="26987" y="62706"/>
                  <a:pt x="9525" y="0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2" name="Figura a mano libera 191"/>
          <p:cNvSpPr/>
          <p:nvPr/>
        </p:nvSpPr>
        <p:spPr>
          <a:xfrm>
            <a:off x="6491288" y="4067175"/>
            <a:ext cx="528637" cy="271463"/>
          </a:xfrm>
          <a:custGeom>
            <a:avLst/>
            <a:gdLst>
              <a:gd name="connsiteX0" fmla="*/ 528637 w 528637"/>
              <a:gd name="connsiteY0" fmla="*/ 271463 h 271463"/>
              <a:gd name="connsiteX1" fmla="*/ 233362 w 528637"/>
              <a:gd name="connsiteY1" fmla="*/ 109538 h 271463"/>
              <a:gd name="connsiteX2" fmla="*/ 0 w 528637"/>
              <a:gd name="connsiteY2" fmla="*/ 0 h 27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8637" h="271463">
                <a:moveTo>
                  <a:pt x="528637" y="271463"/>
                </a:moveTo>
                <a:cubicBezTo>
                  <a:pt x="425052" y="213122"/>
                  <a:pt x="321468" y="154782"/>
                  <a:pt x="233362" y="109538"/>
                </a:cubicBezTo>
                <a:cubicBezTo>
                  <a:pt x="145256" y="64294"/>
                  <a:pt x="72628" y="32147"/>
                  <a:pt x="0" y="0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73" name="Gruppo 72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74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10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2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Connettore 1 120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3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Connettore 1 11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10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76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90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98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2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9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100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1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92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6" name="Connettore 1 9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Connettore 1 96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3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94" name="Connettore 1 93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Connettore 1 94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77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83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8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85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8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80" name="Connettore 1 79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ttore 1 81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Connettore 1 78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CasellaDiTesto 126"/>
          <p:cNvSpPr txBox="1"/>
          <p:nvPr/>
        </p:nvSpPr>
        <p:spPr>
          <a:xfrm>
            <a:off x="611560" y="5301208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fan-planar drawing of a graph G with 12 crossings</a:t>
            </a:r>
            <a:endParaRPr lang="en-US" sz="2000" dirty="0"/>
          </a:p>
        </p:txBody>
      </p:sp>
      <p:sp>
        <p:nvSpPr>
          <p:cNvPr id="128" name="CasellaDiTesto 127"/>
          <p:cNvSpPr txBox="1"/>
          <p:nvPr/>
        </p:nvSpPr>
        <p:spPr>
          <a:xfrm>
            <a:off x="5220072" y="5301208"/>
            <a:ext cx="3480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confluent drawing of G with 3</a:t>
            </a:r>
          </a:p>
          <a:p>
            <a:r>
              <a:rPr lang="en-US" sz="2000" dirty="0" smtClean="0"/>
              <a:t>crossings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Open </a:t>
            </a:r>
            <a:r>
              <a:rPr lang="it-IT" sz="3600" dirty="0" err="1" smtClean="0">
                <a:solidFill>
                  <a:srgbClr val="0070C0"/>
                </a:solidFill>
              </a:rPr>
              <a:t>problems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80" name="Rettangolo 79"/>
          <p:cNvSpPr/>
          <p:nvPr/>
        </p:nvSpPr>
        <p:spPr>
          <a:xfrm>
            <a:off x="806823" y="2598791"/>
            <a:ext cx="80413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2800" b="1" dirty="0" smtClean="0">
                <a:sym typeface="Symbol"/>
              </a:rPr>
              <a:t> </a:t>
            </a:r>
            <a:r>
              <a:rPr lang="it-IT" sz="2800" dirty="0" err="1" smtClean="0">
                <a:solidFill>
                  <a:prstClr val="black"/>
                </a:solidFill>
              </a:rPr>
              <a:t>What</a:t>
            </a:r>
            <a:r>
              <a:rPr lang="it-IT" sz="2800" dirty="0" smtClean="0">
                <a:solidFill>
                  <a:prstClr val="black"/>
                </a:solidFill>
              </a:rPr>
              <a:t> </a:t>
            </a:r>
            <a:r>
              <a:rPr lang="it-IT" sz="2800" dirty="0" err="1" smtClean="0">
                <a:solidFill>
                  <a:prstClr val="black"/>
                </a:solidFill>
              </a:rPr>
              <a:t>is</a:t>
            </a:r>
            <a:r>
              <a:rPr lang="it-IT" sz="2800" dirty="0" smtClean="0">
                <a:solidFill>
                  <a:prstClr val="black"/>
                </a:solidFill>
              </a:rPr>
              <a:t> the minimum </a:t>
            </a:r>
            <a:r>
              <a:rPr lang="it-IT" sz="2800" dirty="0" err="1" smtClean="0">
                <a:solidFill>
                  <a:prstClr val="black"/>
                </a:solidFill>
              </a:rPr>
              <a:t>number</a:t>
            </a:r>
            <a:r>
              <a:rPr lang="it-IT" sz="2800" dirty="0" smtClean="0">
                <a:solidFill>
                  <a:prstClr val="black"/>
                </a:solidFill>
              </a:rPr>
              <a:t> </a:t>
            </a:r>
            <a:r>
              <a:rPr lang="it-IT" sz="2800" dirty="0" err="1" smtClean="0">
                <a:solidFill>
                  <a:prstClr val="black"/>
                </a:solidFill>
              </a:rPr>
              <a:t>of</a:t>
            </a:r>
            <a:r>
              <a:rPr lang="it-IT" sz="2800" dirty="0" smtClean="0">
                <a:solidFill>
                  <a:prstClr val="black"/>
                </a:solidFill>
              </a:rPr>
              <a:t> </a:t>
            </a:r>
            <a:r>
              <a:rPr lang="it-IT" sz="2800" dirty="0" err="1" smtClean="0">
                <a:solidFill>
                  <a:prstClr val="black"/>
                </a:solidFill>
              </a:rPr>
              <a:t>edges</a:t>
            </a:r>
            <a:r>
              <a:rPr lang="it-IT" sz="2800" dirty="0" smtClean="0">
                <a:solidFill>
                  <a:prstClr val="black"/>
                </a:solidFill>
              </a:rPr>
              <a:t> </a:t>
            </a:r>
            <a:r>
              <a:rPr lang="it-IT" sz="2800" dirty="0" err="1" smtClean="0">
                <a:solidFill>
                  <a:prstClr val="black"/>
                </a:solidFill>
              </a:rPr>
              <a:t>of</a:t>
            </a:r>
            <a:r>
              <a:rPr lang="it-IT" sz="2800" dirty="0" smtClean="0">
                <a:solidFill>
                  <a:prstClr val="black"/>
                </a:solidFill>
              </a:rPr>
              <a:t> maximal fan-planar </a:t>
            </a:r>
            <a:r>
              <a:rPr lang="it-IT" sz="2800" dirty="0" err="1" smtClean="0">
                <a:solidFill>
                  <a:prstClr val="black"/>
                </a:solidFill>
              </a:rPr>
              <a:t>graphs</a:t>
            </a:r>
            <a:r>
              <a:rPr lang="it-IT" sz="2800" dirty="0" smtClean="0">
                <a:solidFill>
                  <a:prstClr val="black"/>
                </a:solidFill>
              </a:rPr>
              <a:t>?</a:t>
            </a:r>
          </a:p>
        </p:txBody>
      </p:sp>
      <p:grpSp>
        <p:nvGrpSpPr>
          <p:cNvPr id="2" name="Gruppo 176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Connettore 1 2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7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8" name="Connettore 1 27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5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6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3" name="Connettore 1 26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Connettore 1 26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23" name="Connettore 1 22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Connettore 1 26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8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8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83" name="Connettore 1 18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1 18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2" name="Connettore 1 18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65752" y="316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0070C0"/>
                </a:solidFill>
              </a:rPr>
              <a:t>Open </a:t>
            </a:r>
            <a:r>
              <a:rPr lang="it-IT" sz="3600" dirty="0" err="1" smtClean="0">
                <a:solidFill>
                  <a:srgbClr val="0070C0"/>
                </a:solidFill>
              </a:rPr>
              <a:t>problems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6" name="Immagine 5" descr="f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672" y="47650"/>
            <a:ext cx="1524000" cy="1581150"/>
          </a:xfrm>
          <a:prstGeom prst="rect">
            <a:avLst/>
          </a:prstGeom>
        </p:spPr>
      </p:pic>
      <p:sp>
        <p:nvSpPr>
          <p:cNvPr id="80" name="Rettangolo 79"/>
          <p:cNvSpPr/>
          <p:nvPr/>
        </p:nvSpPr>
        <p:spPr>
          <a:xfrm>
            <a:off x="806823" y="2598791"/>
            <a:ext cx="80413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2800" b="1" dirty="0" smtClean="0">
                <a:sym typeface="Symbol"/>
              </a:rPr>
              <a:t> </a:t>
            </a:r>
            <a:r>
              <a:rPr lang="it-IT" sz="2800" dirty="0" err="1" smtClean="0">
                <a:solidFill>
                  <a:prstClr val="black"/>
                </a:solidFill>
              </a:rPr>
              <a:t>What</a:t>
            </a:r>
            <a:r>
              <a:rPr lang="it-IT" sz="2800" dirty="0" smtClean="0">
                <a:solidFill>
                  <a:prstClr val="black"/>
                </a:solidFill>
              </a:rPr>
              <a:t> </a:t>
            </a:r>
            <a:r>
              <a:rPr lang="it-IT" sz="2800" dirty="0" err="1" smtClean="0">
                <a:solidFill>
                  <a:prstClr val="black"/>
                </a:solidFill>
              </a:rPr>
              <a:t>is</a:t>
            </a:r>
            <a:r>
              <a:rPr lang="it-IT" sz="2800" dirty="0" smtClean="0">
                <a:solidFill>
                  <a:prstClr val="black"/>
                </a:solidFill>
              </a:rPr>
              <a:t> the minimum </a:t>
            </a:r>
            <a:r>
              <a:rPr lang="it-IT" sz="2800" dirty="0" err="1" smtClean="0">
                <a:solidFill>
                  <a:prstClr val="black"/>
                </a:solidFill>
              </a:rPr>
              <a:t>number</a:t>
            </a:r>
            <a:r>
              <a:rPr lang="it-IT" sz="2800" dirty="0" smtClean="0">
                <a:solidFill>
                  <a:prstClr val="black"/>
                </a:solidFill>
              </a:rPr>
              <a:t> </a:t>
            </a:r>
            <a:r>
              <a:rPr lang="it-IT" sz="2800" dirty="0" err="1" smtClean="0">
                <a:solidFill>
                  <a:prstClr val="black"/>
                </a:solidFill>
              </a:rPr>
              <a:t>of</a:t>
            </a:r>
            <a:r>
              <a:rPr lang="it-IT" sz="2800" dirty="0" smtClean="0">
                <a:solidFill>
                  <a:prstClr val="black"/>
                </a:solidFill>
              </a:rPr>
              <a:t> </a:t>
            </a:r>
            <a:r>
              <a:rPr lang="it-IT" sz="2800" dirty="0" err="1" smtClean="0">
                <a:solidFill>
                  <a:prstClr val="black"/>
                </a:solidFill>
              </a:rPr>
              <a:t>edges</a:t>
            </a:r>
            <a:r>
              <a:rPr lang="it-IT" sz="2800" dirty="0" smtClean="0">
                <a:solidFill>
                  <a:prstClr val="black"/>
                </a:solidFill>
              </a:rPr>
              <a:t> </a:t>
            </a:r>
            <a:r>
              <a:rPr lang="it-IT" sz="2800" dirty="0" err="1" smtClean="0">
                <a:solidFill>
                  <a:prstClr val="black"/>
                </a:solidFill>
              </a:rPr>
              <a:t>of</a:t>
            </a:r>
            <a:r>
              <a:rPr lang="it-IT" sz="2800" dirty="0" smtClean="0">
                <a:solidFill>
                  <a:prstClr val="black"/>
                </a:solidFill>
              </a:rPr>
              <a:t> maximal fan-planar </a:t>
            </a:r>
            <a:r>
              <a:rPr lang="it-IT" sz="2800" dirty="0" err="1" smtClean="0">
                <a:solidFill>
                  <a:prstClr val="black"/>
                </a:solidFill>
              </a:rPr>
              <a:t>graphs</a:t>
            </a:r>
            <a:r>
              <a:rPr lang="it-IT" sz="2800" dirty="0" smtClean="0">
                <a:solidFill>
                  <a:prstClr val="black"/>
                </a:solidFill>
              </a:rPr>
              <a:t>?</a:t>
            </a:r>
          </a:p>
        </p:txBody>
      </p:sp>
      <p:grpSp>
        <p:nvGrpSpPr>
          <p:cNvPr id="2" name="Gruppo 176"/>
          <p:cNvGrpSpPr/>
          <p:nvPr/>
        </p:nvGrpSpPr>
        <p:grpSpPr>
          <a:xfrm>
            <a:off x="1414462" y="1066801"/>
            <a:ext cx="7534276" cy="209549"/>
            <a:chOff x="1414462" y="1066801"/>
            <a:chExt cx="7534276" cy="209549"/>
          </a:xfrm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grpSpPr>
        <p:grpSp>
          <p:nvGrpSpPr>
            <p:cNvPr id="3" name="Gruppo 20"/>
            <p:cNvGrpSpPr/>
            <p:nvPr/>
          </p:nvGrpSpPr>
          <p:grpSpPr>
            <a:xfrm>
              <a:off x="1414462" y="1119188"/>
              <a:ext cx="2624138" cy="157162"/>
              <a:chOff x="1414462" y="1119188"/>
              <a:chExt cx="2624138" cy="157162"/>
            </a:xfrm>
          </p:grpSpPr>
          <p:grpSp>
            <p:nvGrpSpPr>
              <p:cNvPr id="5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3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4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81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Connettore 1 28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0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7" name="Connettore 1 18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8" name="Connettore 1 27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75" name="Connettore 1 16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6" name="Connettore 1 1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uppo 21"/>
            <p:cNvGrpSpPr/>
            <p:nvPr/>
          </p:nvGrpSpPr>
          <p:grpSpPr>
            <a:xfrm>
              <a:off x="4033837" y="1090613"/>
              <a:ext cx="2624138" cy="157162"/>
              <a:chOff x="1414462" y="1119188"/>
              <a:chExt cx="2624138" cy="157162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414462" y="1133475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4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9" name="Connettore 1 5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0" name="Connettore 1 7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7" name="Connettore 1 10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8" name="Connettore 1 1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uppo 13"/>
              <p:cNvGrpSpPr/>
              <p:nvPr/>
            </p:nvGrpSpPr>
            <p:grpSpPr>
              <a:xfrm>
                <a:off x="2724149" y="1119188"/>
                <a:ext cx="1314451" cy="142875"/>
                <a:chOff x="1247775" y="2495550"/>
                <a:chExt cx="1314451" cy="142875"/>
              </a:xfrm>
            </p:grpSpPr>
            <p:grpSp>
              <p:nvGrpSpPr>
                <p:cNvPr id="17" name="Gruppo 8"/>
                <p:cNvGrpSpPr/>
                <p:nvPr/>
              </p:nvGrpSpPr>
              <p:grpSpPr>
                <a:xfrm>
                  <a:off x="1247775" y="2505075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63" name="Connettore 1 26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Connettore 1 263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uppo 9"/>
                <p:cNvGrpSpPr/>
                <p:nvPr/>
              </p:nvGrpSpPr>
              <p:grpSpPr>
                <a:xfrm>
                  <a:off x="1905000" y="2495550"/>
                  <a:ext cx="657226" cy="133350"/>
                  <a:chOff x="1247775" y="2505075"/>
                  <a:chExt cx="657226" cy="133350"/>
                </a:xfrm>
              </p:grpSpPr>
              <p:cxnSp>
                <p:nvCxnSpPr>
                  <p:cNvPr id="223" name="Connettore 1 222"/>
                  <p:cNvCxnSpPr/>
                  <p:nvPr/>
                </p:nvCxnSpPr>
                <p:spPr>
                  <a:xfrm flipV="1">
                    <a:off x="1247775" y="2509838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Connettore 1 261"/>
                  <p:cNvCxnSpPr/>
                  <p:nvPr/>
                </p:nvCxnSpPr>
                <p:spPr>
                  <a:xfrm flipH="1" flipV="1">
                    <a:off x="1576388" y="2505075"/>
                    <a:ext cx="328613" cy="128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9" name="Gruppo 12"/>
            <p:cNvGrpSpPr/>
            <p:nvPr/>
          </p:nvGrpSpPr>
          <p:grpSpPr>
            <a:xfrm>
              <a:off x="6653213" y="1076325"/>
              <a:ext cx="1314451" cy="142875"/>
              <a:chOff x="1247775" y="2495550"/>
              <a:chExt cx="1314451" cy="142875"/>
            </a:xfrm>
          </p:grpSpPr>
          <p:grpSp>
            <p:nvGrpSpPr>
              <p:cNvPr id="20" name="Gruppo 8"/>
              <p:cNvGrpSpPr/>
              <p:nvPr/>
            </p:nvGrpSpPr>
            <p:grpSpPr>
              <a:xfrm>
                <a:off x="1247775" y="2505075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89" name="Connettore 1 5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Connettore 1 7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uppo 9"/>
              <p:cNvGrpSpPr/>
              <p:nvPr/>
            </p:nvGrpSpPr>
            <p:grpSpPr>
              <a:xfrm>
                <a:off x="1905000" y="2495550"/>
                <a:ext cx="657226" cy="133350"/>
                <a:chOff x="1247775" y="2505075"/>
                <a:chExt cx="657226" cy="133350"/>
              </a:xfrm>
            </p:grpSpPr>
            <p:cxnSp>
              <p:nvCxnSpPr>
                <p:cNvPr id="187" name="Connettore 1 10"/>
                <p:cNvCxnSpPr/>
                <p:nvPr/>
              </p:nvCxnSpPr>
              <p:spPr>
                <a:xfrm flipV="1">
                  <a:off x="1247775" y="2509838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Connettore 1 11"/>
                <p:cNvCxnSpPr/>
                <p:nvPr/>
              </p:nvCxnSpPr>
              <p:spPr>
                <a:xfrm flipH="1" flipV="1">
                  <a:off x="1576388" y="2505075"/>
                  <a:ext cx="328613" cy="128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uppo 8"/>
            <p:cNvGrpSpPr/>
            <p:nvPr/>
          </p:nvGrpSpPr>
          <p:grpSpPr>
            <a:xfrm>
              <a:off x="7962900" y="1071563"/>
              <a:ext cx="657226" cy="133350"/>
              <a:chOff x="1247775" y="2505075"/>
              <a:chExt cx="657226" cy="133350"/>
            </a:xfrm>
          </p:grpSpPr>
          <p:cxnSp>
            <p:nvCxnSpPr>
              <p:cNvPr id="183" name="Connettore 1 182"/>
              <p:cNvCxnSpPr/>
              <p:nvPr/>
            </p:nvCxnSpPr>
            <p:spPr>
              <a:xfrm flipV="1">
                <a:off x="1247775" y="2509838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1 183"/>
              <p:cNvCxnSpPr/>
              <p:nvPr/>
            </p:nvCxnSpPr>
            <p:spPr>
              <a:xfrm flipH="1" flipV="1">
                <a:off x="1576388" y="2505075"/>
                <a:ext cx="328613" cy="12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2" name="Connettore 1 181"/>
            <p:cNvCxnSpPr/>
            <p:nvPr/>
          </p:nvCxnSpPr>
          <p:spPr>
            <a:xfrm flipV="1">
              <a:off x="8620125" y="1066801"/>
              <a:ext cx="328613" cy="12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Rettangolo 85"/>
          <p:cNvSpPr/>
          <p:nvPr/>
        </p:nvSpPr>
        <p:spPr>
          <a:xfrm>
            <a:off x="806823" y="4327181"/>
            <a:ext cx="74437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it-IT" sz="2800" b="1" dirty="0" smtClean="0">
                <a:sym typeface="Symbol"/>
              </a:rPr>
              <a:t> </a:t>
            </a:r>
            <a:r>
              <a:rPr lang="it-IT" sz="2800" dirty="0" smtClean="0">
                <a:solidFill>
                  <a:prstClr val="black"/>
                </a:solidFill>
              </a:rPr>
              <a:t>Can </a:t>
            </a:r>
            <a:r>
              <a:rPr lang="it-IT" sz="2800" dirty="0" err="1" smtClean="0">
                <a:solidFill>
                  <a:prstClr val="black"/>
                </a:solidFill>
              </a:rPr>
              <a:t>we</a:t>
            </a:r>
            <a:r>
              <a:rPr lang="it-IT" sz="2800" dirty="0" smtClean="0">
                <a:solidFill>
                  <a:prstClr val="black"/>
                </a:solidFill>
              </a:rPr>
              <a:t> </a:t>
            </a:r>
            <a:r>
              <a:rPr lang="it-IT" sz="2800" dirty="0" err="1" smtClean="0">
                <a:solidFill>
                  <a:prstClr val="black"/>
                </a:solidFill>
              </a:rPr>
              <a:t>efficiently</a:t>
            </a:r>
            <a:r>
              <a:rPr lang="it-IT" sz="2800" dirty="0" smtClean="0">
                <a:solidFill>
                  <a:prstClr val="black"/>
                </a:solidFill>
              </a:rPr>
              <a:t> </a:t>
            </a:r>
            <a:r>
              <a:rPr lang="it-IT" sz="2800" dirty="0" err="1" smtClean="0">
                <a:solidFill>
                  <a:prstClr val="black"/>
                </a:solidFill>
              </a:rPr>
              <a:t>recognize</a:t>
            </a:r>
            <a:r>
              <a:rPr lang="it-IT" sz="2800" dirty="0" smtClean="0">
                <a:solidFill>
                  <a:prstClr val="black"/>
                </a:solidFill>
              </a:rPr>
              <a:t> </a:t>
            </a:r>
            <a:r>
              <a:rPr lang="it-IT" sz="2800" dirty="0" err="1" smtClean="0">
                <a:solidFill>
                  <a:prstClr val="black"/>
                </a:solidFill>
              </a:rPr>
              <a:t>maximally</a:t>
            </a:r>
            <a:r>
              <a:rPr lang="it-IT" sz="2800" dirty="0" smtClean="0">
                <a:solidFill>
                  <a:prstClr val="black"/>
                </a:solidFill>
              </a:rPr>
              <a:t> dense fan-planar </a:t>
            </a:r>
            <a:r>
              <a:rPr lang="it-IT" sz="2800" dirty="0" err="1" smtClean="0">
                <a:solidFill>
                  <a:prstClr val="black"/>
                </a:solidFill>
              </a:rPr>
              <a:t>graphs</a:t>
            </a:r>
            <a:r>
              <a:rPr lang="it-IT" sz="2800" dirty="0" smtClean="0">
                <a:solidFill>
                  <a:prstClr val="black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6040</TotalTime>
  <Words>4637</Words>
  <Application>Microsoft Office PowerPoint</Application>
  <PresentationFormat>Presentazione su schermo (4:3)</PresentationFormat>
  <Paragraphs>863</Paragraphs>
  <Slides>91</Slides>
  <Notes>14</Notes>
  <HiddenSlides>11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91</vt:i4>
      </vt:variant>
    </vt:vector>
  </HeadingPairs>
  <TitlesOfParts>
    <vt:vector size="92" baseType="lpstr">
      <vt:lpstr>Tema di Office</vt:lpstr>
      <vt:lpstr>Fan-planar Graphs: Combinatorial Properties and Complexity results</vt:lpstr>
      <vt:lpstr>Fan-planar drawings</vt:lpstr>
      <vt:lpstr>Fan-planar drawings</vt:lpstr>
      <vt:lpstr>Fan-planar drawings</vt:lpstr>
      <vt:lpstr>Fan-planar drawings</vt:lpstr>
      <vt:lpstr>Fan-planar drawings</vt:lpstr>
      <vt:lpstr>Fan-planar drawings</vt:lpstr>
      <vt:lpstr>Fan-planar drawings</vt:lpstr>
      <vt:lpstr>Application example</vt:lpstr>
      <vt:lpstr>Application example</vt:lpstr>
      <vt:lpstr>State of the art</vt:lpstr>
      <vt:lpstr>Assumptions</vt:lpstr>
      <vt:lpstr>Our results</vt:lpstr>
      <vt:lpstr>Our results</vt:lpstr>
      <vt:lpstr>Our results</vt:lpstr>
      <vt:lpstr>Our results</vt:lpstr>
      <vt:lpstr>Additional definitions</vt:lpstr>
      <vt:lpstr>Additional definitions</vt:lpstr>
      <vt:lpstr>Additional definitions</vt:lpstr>
      <vt:lpstr>Density of outer fan-planar graphs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 upper bound</vt:lpstr>
      <vt:lpstr>Density of outer fan-planar graphs: tightness</vt:lpstr>
      <vt:lpstr>Density of outer fan-planar graphs:  tightness</vt:lpstr>
      <vt:lpstr>Density of outer fan-planar graphs:  tightness</vt:lpstr>
      <vt:lpstr>Density of outer fan-planar graphs:  tightness</vt:lpstr>
      <vt:lpstr>Density of outer fan-planar graphs:  tightness</vt:lpstr>
      <vt:lpstr>Density of 2-layer fan-planar graphs</vt:lpstr>
      <vt:lpstr>Density of 2-layer fan-planar graphs</vt:lpstr>
      <vt:lpstr>Density of 2-layer fan-planar graphs</vt:lpstr>
      <vt:lpstr>Density of 2-layer fan-planar graphs</vt:lpstr>
      <vt:lpstr>Density of 2-layer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   K-planar graphs and fan-planar graphs</vt:lpstr>
      <vt:lpstr>Fan-planarity testing</vt:lpstr>
      <vt:lpstr>Fan-planarity testing</vt:lpstr>
      <vt:lpstr>Fan-planarity testing</vt:lpstr>
      <vt:lpstr>Fan-planarity testing</vt:lpstr>
      <vt:lpstr>Fan-planarity testing</vt:lpstr>
      <vt:lpstr>Fan-planarity testing</vt:lpstr>
      <vt:lpstr>Fan-planarity testing</vt:lpstr>
      <vt:lpstr>Fan-planarity testing</vt:lpstr>
      <vt:lpstr>Open problems</vt:lpstr>
      <vt:lpstr>Open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Fan-planar Graphs: Combinatorial Properties and Complexity results</dc:title>
  <dc:creator>Carla</dc:creator>
  <cp:lastModifiedBy>Carla</cp:lastModifiedBy>
  <cp:revision>1088</cp:revision>
  <dcterms:created xsi:type="dcterms:W3CDTF">2014-08-26T13:54:25Z</dcterms:created>
  <dcterms:modified xsi:type="dcterms:W3CDTF">2014-09-24T22:43:04Z</dcterms:modified>
</cp:coreProperties>
</file>