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93" r:id="rId2"/>
    <p:sldId id="394" r:id="rId3"/>
    <p:sldId id="397" r:id="rId4"/>
    <p:sldId id="396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8" r:id="rId15"/>
    <p:sldId id="409" r:id="rId16"/>
    <p:sldId id="410" r:id="rId17"/>
    <p:sldId id="417" r:id="rId18"/>
    <p:sldId id="419" r:id="rId19"/>
    <p:sldId id="418" r:id="rId20"/>
    <p:sldId id="421" r:id="rId21"/>
    <p:sldId id="420" r:id="rId2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BA9B9"/>
    <a:srgbClr val="8D9CAF"/>
    <a:srgbClr val="70849C"/>
    <a:srgbClr val="008000"/>
    <a:srgbClr val="990000"/>
    <a:srgbClr val="00B400"/>
    <a:srgbClr val="006600"/>
    <a:srgbClr val="A50021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65" autoAdjust="0"/>
    <p:restoredTop sz="96652" autoAdjust="0"/>
  </p:normalViewPr>
  <p:slideViewPr>
    <p:cSldViewPr>
      <p:cViewPr varScale="1">
        <p:scale>
          <a:sx n="88" d="100"/>
          <a:sy n="88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7E891D85-B7C0-405A-80F9-518C941C32E1}" type="datetimeFigureOut">
              <a:rPr lang="de-DE"/>
              <a:pPr/>
              <a:t>26.09.2014</a:t>
            </a:fld>
            <a:endParaRPr lang="de-DE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9EBC99A9-4A7F-4987-B9EB-C540762BBEE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3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34806B02-7271-4FBF-A97A-A91B006D0708}" type="datetimeFigureOut">
              <a:rPr lang="de-DE"/>
              <a:pPr/>
              <a:t>26.09.2014</a:t>
            </a:fld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D560FA85-13C0-49EB-B1A1-D207AF9900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276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398825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786842" cy="642918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noProof="0" smtClean="0"/>
              <a:t>Titel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642918"/>
            <a:ext cx="9144000" cy="14287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8786842" y="0"/>
            <a:ext cx="285752" cy="64291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fld id="{7C89C4C9-3A0C-4C80-8871-BBBBA676015A}" type="slidenum">
              <a:rPr lang="en-US" sz="1400" noProof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pPr algn="r"/>
              <a:t>‹Nr.›</a:t>
            </a:fld>
            <a:r>
              <a:rPr lang="en-US" sz="1400" baseline="0" noProof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endParaRPr lang="en-US" sz="1400" noProof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072562" y="0"/>
            <a:ext cx="71438" cy="64291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1400" baseline="0" noProof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endParaRPr lang="en-US" sz="1400" noProof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" name="Untertitel 2"/>
          <p:cNvSpPr txBox="1">
            <a:spLocks/>
          </p:cNvSpPr>
          <p:nvPr userDrawn="1"/>
        </p:nvSpPr>
        <p:spPr>
          <a:xfrm>
            <a:off x="0" y="6669360"/>
            <a:ext cx="9144000" cy="231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21263" algn="ctr"/>
                <a:tab pos="8969375" algn="r"/>
              </a:tabLst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markus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chimani @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osnabrueck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de	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C-Planarity @ Flat Embedded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Graph Drawing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3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160240"/>
          </a:xfrm>
        </p:spPr>
        <p:txBody>
          <a:bodyPr/>
          <a:lstStyle/>
          <a:p>
            <a:r>
              <a:rPr lang="en-US" dirty="0"/>
              <a:t> Advances on Testing C-Planarity of Embedded Flat Clustered Graphs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714348" y="3933056"/>
            <a:ext cx="7715304" cy="2088231"/>
          </a:xfrm>
        </p:spPr>
        <p:txBody>
          <a:bodyPr/>
          <a:lstStyle/>
          <a:p>
            <a:r>
              <a:rPr lang="en-US" dirty="0" smtClean="0"/>
              <a:t>Markus Chimani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Osnabrück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University)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tabLst>
                <a:tab pos="3051175" algn="l"/>
              </a:tabLst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tabLst>
                <a:tab pos="3051175" algn="l"/>
              </a:tabLst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Joint work with</a:t>
            </a:r>
            <a:b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err="1" smtClean="0"/>
              <a:t>Guiseppe</a:t>
            </a:r>
            <a:r>
              <a:rPr lang="en-US" dirty="0" smtClean="0"/>
              <a:t> Di Battista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(University Roma Tre)</a:t>
            </a:r>
          </a:p>
          <a:p>
            <a:pPr>
              <a:tabLst>
                <a:tab pos="3051175" algn="l"/>
              </a:tabLst>
            </a:pP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err="1" smtClean="0"/>
              <a:t>Frati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(University of Sydney)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tabLst>
                <a:tab pos="3051175" algn="l"/>
              </a:tabLst>
            </a:pPr>
            <a:r>
              <a:rPr lang="en-US" dirty="0" err="1" smtClean="0"/>
              <a:t>Karsten</a:t>
            </a:r>
            <a:r>
              <a:rPr lang="en-US" dirty="0" smtClean="0"/>
              <a:t> Klein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Monash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University)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tabLst>
                <a:tab pos="3051175" algn="l"/>
              </a:tabLst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bgerundetes Rechteck 121"/>
          <p:cNvSpPr/>
          <p:nvPr/>
        </p:nvSpPr>
        <p:spPr>
          <a:xfrm>
            <a:off x="467544" y="1556792"/>
            <a:ext cx="7776864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ihandform 120"/>
          <p:cNvSpPr/>
          <p:nvPr/>
        </p:nvSpPr>
        <p:spPr>
          <a:xfrm>
            <a:off x="1477888" y="2778479"/>
            <a:ext cx="5468815" cy="3094892"/>
          </a:xfrm>
          <a:custGeom>
            <a:avLst/>
            <a:gdLst>
              <a:gd name="connsiteX0" fmla="*/ 0 w 4413739"/>
              <a:gd name="connsiteY0" fmla="*/ 0 h 1670539"/>
              <a:gd name="connsiteX1" fmla="*/ 1749669 w 4413739"/>
              <a:gd name="connsiteY1" fmla="*/ 0 h 1670539"/>
              <a:gd name="connsiteX2" fmla="*/ 3121269 w 4413739"/>
              <a:gd name="connsiteY2" fmla="*/ 298939 h 1670539"/>
              <a:gd name="connsiteX3" fmla="*/ 4413739 w 4413739"/>
              <a:gd name="connsiteY3" fmla="*/ 940777 h 1670539"/>
              <a:gd name="connsiteX4" fmla="*/ 4035669 w 4413739"/>
              <a:gd name="connsiteY4" fmla="*/ 1608993 h 1670539"/>
              <a:gd name="connsiteX5" fmla="*/ 1547446 w 4413739"/>
              <a:gd name="connsiteY5" fmla="*/ 1670539 h 1670539"/>
              <a:gd name="connsiteX6" fmla="*/ 0 w 4413739"/>
              <a:gd name="connsiteY6" fmla="*/ 0 h 1670539"/>
              <a:gd name="connsiteX0" fmla="*/ 0 w 4413739"/>
              <a:gd name="connsiteY0" fmla="*/ 351692 h 2022231"/>
              <a:gd name="connsiteX1" fmla="*/ 1512276 w 4413739"/>
              <a:gd name="connsiteY1" fmla="*/ 0 h 2022231"/>
              <a:gd name="connsiteX2" fmla="*/ 3121269 w 4413739"/>
              <a:gd name="connsiteY2" fmla="*/ 650631 h 2022231"/>
              <a:gd name="connsiteX3" fmla="*/ 4413739 w 4413739"/>
              <a:gd name="connsiteY3" fmla="*/ 1292469 h 2022231"/>
              <a:gd name="connsiteX4" fmla="*/ 4035669 w 4413739"/>
              <a:gd name="connsiteY4" fmla="*/ 1960685 h 2022231"/>
              <a:gd name="connsiteX5" fmla="*/ 1547446 w 4413739"/>
              <a:gd name="connsiteY5" fmla="*/ 2022231 h 2022231"/>
              <a:gd name="connsiteX6" fmla="*/ 0 w 4413739"/>
              <a:gd name="connsiteY6" fmla="*/ 351692 h 2022231"/>
              <a:gd name="connsiteX0" fmla="*/ 0 w 4413739"/>
              <a:gd name="connsiteY0" fmla="*/ 351692 h 2022231"/>
              <a:gd name="connsiteX1" fmla="*/ 1512276 w 4413739"/>
              <a:gd name="connsiteY1" fmla="*/ 0 h 2022231"/>
              <a:gd name="connsiteX2" fmla="*/ 2743200 w 4413739"/>
              <a:gd name="connsiteY2" fmla="*/ 501162 h 2022231"/>
              <a:gd name="connsiteX3" fmla="*/ 4413739 w 4413739"/>
              <a:gd name="connsiteY3" fmla="*/ 1292469 h 2022231"/>
              <a:gd name="connsiteX4" fmla="*/ 4035669 w 4413739"/>
              <a:gd name="connsiteY4" fmla="*/ 1960685 h 2022231"/>
              <a:gd name="connsiteX5" fmla="*/ 1547446 w 4413739"/>
              <a:gd name="connsiteY5" fmla="*/ 2022231 h 2022231"/>
              <a:gd name="connsiteX6" fmla="*/ 0 w 4413739"/>
              <a:gd name="connsiteY6" fmla="*/ 351692 h 2022231"/>
              <a:gd name="connsiteX0" fmla="*/ 0 w 4035669"/>
              <a:gd name="connsiteY0" fmla="*/ 351692 h 2022231"/>
              <a:gd name="connsiteX1" fmla="*/ 1512276 w 4035669"/>
              <a:gd name="connsiteY1" fmla="*/ 0 h 2022231"/>
              <a:gd name="connsiteX2" fmla="*/ 2743200 w 4035669"/>
              <a:gd name="connsiteY2" fmla="*/ 501162 h 2022231"/>
              <a:gd name="connsiteX3" fmla="*/ 2593731 w 4035669"/>
              <a:gd name="connsiteY3" fmla="*/ 949569 h 2022231"/>
              <a:gd name="connsiteX4" fmla="*/ 4035669 w 4035669"/>
              <a:gd name="connsiteY4" fmla="*/ 1960685 h 2022231"/>
              <a:gd name="connsiteX5" fmla="*/ 1547446 w 4035669"/>
              <a:gd name="connsiteY5" fmla="*/ 2022231 h 2022231"/>
              <a:gd name="connsiteX6" fmla="*/ 0 w 4035669"/>
              <a:gd name="connsiteY6" fmla="*/ 351692 h 2022231"/>
              <a:gd name="connsiteX0" fmla="*/ 0 w 2743200"/>
              <a:gd name="connsiteY0" fmla="*/ 351692 h 2022231"/>
              <a:gd name="connsiteX1" fmla="*/ 1512276 w 2743200"/>
              <a:gd name="connsiteY1" fmla="*/ 0 h 2022231"/>
              <a:gd name="connsiteX2" fmla="*/ 2743200 w 2743200"/>
              <a:gd name="connsiteY2" fmla="*/ 501162 h 2022231"/>
              <a:gd name="connsiteX3" fmla="*/ 2593731 w 2743200"/>
              <a:gd name="connsiteY3" fmla="*/ 949569 h 2022231"/>
              <a:gd name="connsiteX4" fmla="*/ 2277207 w 2743200"/>
              <a:gd name="connsiteY4" fmla="*/ 1046285 h 2022231"/>
              <a:gd name="connsiteX5" fmla="*/ 1547446 w 2743200"/>
              <a:gd name="connsiteY5" fmla="*/ 2022231 h 2022231"/>
              <a:gd name="connsiteX6" fmla="*/ 0 w 2743200"/>
              <a:gd name="connsiteY6" fmla="*/ 351692 h 2022231"/>
              <a:gd name="connsiteX0" fmla="*/ 0 w 2743200"/>
              <a:gd name="connsiteY0" fmla="*/ 351692 h 1046285"/>
              <a:gd name="connsiteX1" fmla="*/ 1512276 w 2743200"/>
              <a:gd name="connsiteY1" fmla="*/ 0 h 1046285"/>
              <a:gd name="connsiteX2" fmla="*/ 2743200 w 2743200"/>
              <a:gd name="connsiteY2" fmla="*/ 501162 h 1046285"/>
              <a:gd name="connsiteX3" fmla="*/ 2593731 w 2743200"/>
              <a:gd name="connsiteY3" fmla="*/ 949569 h 1046285"/>
              <a:gd name="connsiteX4" fmla="*/ 2277207 w 2743200"/>
              <a:gd name="connsiteY4" fmla="*/ 1046285 h 1046285"/>
              <a:gd name="connsiteX5" fmla="*/ 1661746 w 2743200"/>
              <a:gd name="connsiteY5" fmla="*/ 756138 h 1046285"/>
              <a:gd name="connsiteX6" fmla="*/ 0 w 2743200"/>
              <a:gd name="connsiteY6" fmla="*/ 351692 h 1046285"/>
              <a:gd name="connsiteX0" fmla="*/ 0 w 2743200"/>
              <a:gd name="connsiteY0" fmla="*/ 351692 h 1046285"/>
              <a:gd name="connsiteX1" fmla="*/ 1512276 w 2743200"/>
              <a:gd name="connsiteY1" fmla="*/ 0 h 1046285"/>
              <a:gd name="connsiteX2" fmla="*/ 2743200 w 2743200"/>
              <a:gd name="connsiteY2" fmla="*/ 501162 h 1046285"/>
              <a:gd name="connsiteX3" fmla="*/ 2593731 w 2743200"/>
              <a:gd name="connsiteY3" fmla="*/ 949569 h 1046285"/>
              <a:gd name="connsiteX4" fmla="*/ 2277207 w 2743200"/>
              <a:gd name="connsiteY4" fmla="*/ 1046285 h 1046285"/>
              <a:gd name="connsiteX5" fmla="*/ 1002323 w 2743200"/>
              <a:gd name="connsiteY5" fmla="*/ 633046 h 1046285"/>
              <a:gd name="connsiteX6" fmla="*/ 0 w 2743200"/>
              <a:gd name="connsiteY6" fmla="*/ 351692 h 1046285"/>
              <a:gd name="connsiteX0" fmla="*/ 0 w 2743200"/>
              <a:gd name="connsiteY0" fmla="*/ 351692 h 2101362"/>
              <a:gd name="connsiteX1" fmla="*/ 1512276 w 2743200"/>
              <a:gd name="connsiteY1" fmla="*/ 0 h 2101362"/>
              <a:gd name="connsiteX2" fmla="*/ 2743200 w 2743200"/>
              <a:gd name="connsiteY2" fmla="*/ 501162 h 2101362"/>
              <a:gd name="connsiteX3" fmla="*/ 2593731 w 2743200"/>
              <a:gd name="connsiteY3" fmla="*/ 949569 h 2101362"/>
              <a:gd name="connsiteX4" fmla="*/ 2031022 w 2743200"/>
              <a:gd name="connsiteY4" fmla="*/ 2101362 h 2101362"/>
              <a:gd name="connsiteX5" fmla="*/ 1002323 w 2743200"/>
              <a:gd name="connsiteY5" fmla="*/ 633046 h 2101362"/>
              <a:gd name="connsiteX6" fmla="*/ 0 w 2743200"/>
              <a:gd name="connsiteY6" fmla="*/ 351692 h 2101362"/>
              <a:gd name="connsiteX0" fmla="*/ 0 w 3094893"/>
              <a:gd name="connsiteY0" fmla="*/ 351692 h 2101362"/>
              <a:gd name="connsiteX1" fmla="*/ 1512276 w 3094893"/>
              <a:gd name="connsiteY1" fmla="*/ 0 h 2101362"/>
              <a:gd name="connsiteX2" fmla="*/ 2743200 w 3094893"/>
              <a:gd name="connsiteY2" fmla="*/ 501162 h 2101362"/>
              <a:gd name="connsiteX3" fmla="*/ 3094893 w 3094893"/>
              <a:gd name="connsiteY3" fmla="*/ 1424354 h 2101362"/>
              <a:gd name="connsiteX4" fmla="*/ 2031022 w 3094893"/>
              <a:gd name="connsiteY4" fmla="*/ 2101362 h 2101362"/>
              <a:gd name="connsiteX5" fmla="*/ 1002323 w 3094893"/>
              <a:gd name="connsiteY5" fmla="*/ 633046 h 2101362"/>
              <a:gd name="connsiteX6" fmla="*/ 0 w 3094893"/>
              <a:gd name="connsiteY6" fmla="*/ 351692 h 2101362"/>
              <a:gd name="connsiteX0" fmla="*/ 0 w 3094893"/>
              <a:gd name="connsiteY0" fmla="*/ 351692 h 2092569"/>
              <a:gd name="connsiteX1" fmla="*/ 1512276 w 3094893"/>
              <a:gd name="connsiteY1" fmla="*/ 0 h 2092569"/>
              <a:gd name="connsiteX2" fmla="*/ 2743200 w 3094893"/>
              <a:gd name="connsiteY2" fmla="*/ 501162 h 2092569"/>
              <a:gd name="connsiteX3" fmla="*/ 3094893 w 3094893"/>
              <a:gd name="connsiteY3" fmla="*/ 1424354 h 2092569"/>
              <a:gd name="connsiteX4" fmla="*/ 2022230 w 3094893"/>
              <a:gd name="connsiteY4" fmla="*/ 2092569 h 2092569"/>
              <a:gd name="connsiteX5" fmla="*/ 1002323 w 3094893"/>
              <a:gd name="connsiteY5" fmla="*/ 633046 h 2092569"/>
              <a:gd name="connsiteX6" fmla="*/ 0 w 3094893"/>
              <a:gd name="connsiteY6" fmla="*/ 351692 h 2092569"/>
              <a:gd name="connsiteX0" fmla="*/ 0 w 3094893"/>
              <a:gd name="connsiteY0" fmla="*/ 351692 h 2602523"/>
              <a:gd name="connsiteX1" fmla="*/ 1512276 w 3094893"/>
              <a:gd name="connsiteY1" fmla="*/ 0 h 2602523"/>
              <a:gd name="connsiteX2" fmla="*/ 2743200 w 3094893"/>
              <a:gd name="connsiteY2" fmla="*/ 501162 h 2602523"/>
              <a:gd name="connsiteX3" fmla="*/ 3094893 w 3094893"/>
              <a:gd name="connsiteY3" fmla="*/ 1424354 h 2602523"/>
              <a:gd name="connsiteX4" fmla="*/ 1582615 w 3094893"/>
              <a:gd name="connsiteY4" fmla="*/ 2602523 h 2602523"/>
              <a:gd name="connsiteX5" fmla="*/ 1002323 w 3094893"/>
              <a:gd name="connsiteY5" fmla="*/ 633046 h 2602523"/>
              <a:gd name="connsiteX6" fmla="*/ 0 w 3094893"/>
              <a:gd name="connsiteY6" fmla="*/ 351692 h 2602523"/>
              <a:gd name="connsiteX0" fmla="*/ 0 w 3094893"/>
              <a:gd name="connsiteY0" fmla="*/ 351692 h 2602523"/>
              <a:gd name="connsiteX1" fmla="*/ 1512276 w 3094893"/>
              <a:gd name="connsiteY1" fmla="*/ 0 h 2602523"/>
              <a:gd name="connsiteX2" fmla="*/ 2743200 w 3094893"/>
              <a:gd name="connsiteY2" fmla="*/ 501162 h 2602523"/>
              <a:gd name="connsiteX3" fmla="*/ 3094893 w 3094893"/>
              <a:gd name="connsiteY3" fmla="*/ 1424354 h 2602523"/>
              <a:gd name="connsiteX4" fmla="*/ 1582615 w 3094893"/>
              <a:gd name="connsiteY4" fmla="*/ 2602523 h 2602523"/>
              <a:gd name="connsiteX5" fmla="*/ 1248508 w 3094893"/>
              <a:gd name="connsiteY5" fmla="*/ 1714500 h 2602523"/>
              <a:gd name="connsiteX6" fmla="*/ 0 w 3094893"/>
              <a:gd name="connsiteY6" fmla="*/ 351692 h 2602523"/>
              <a:gd name="connsiteX0" fmla="*/ 0 w 3086101"/>
              <a:gd name="connsiteY0" fmla="*/ 1143000 h 2602523"/>
              <a:gd name="connsiteX1" fmla="*/ 1503484 w 3086101"/>
              <a:gd name="connsiteY1" fmla="*/ 0 h 2602523"/>
              <a:gd name="connsiteX2" fmla="*/ 2734408 w 3086101"/>
              <a:gd name="connsiteY2" fmla="*/ 501162 h 2602523"/>
              <a:gd name="connsiteX3" fmla="*/ 3086101 w 3086101"/>
              <a:gd name="connsiteY3" fmla="*/ 1424354 h 2602523"/>
              <a:gd name="connsiteX4" fmla="*/ 1573823 w 3086101"/>
              <a:gd name="connsiteY4" fmla="*/ 2602523 h 2602523"/>
              <a:gd name="connsiteX5" fmla="*/ 1239716 w 3086101"/>
              <a:gd name="connsiteY5" fmla="*/ 1714500 h 2602523"/>
              <a:gd name="connsiteX6" fmla="*/ 0 w 3086101"/>
              <a:gd name="connsiteY6" fmla="*/ 1143000 h 2602523"/>
              <a:gd name="connsiteX0" fmla="*/ 0 w 3086101"/>
              <a:gd name="connsiteY0" fmla="*/ 1143000 h 2602523"/>
              <a:gd name="connsiteX1" fmla="*/ 1503484 w 3086101"/>
              <a:gd name="connsiteY1" fmla="*/ 0 h 2602523"/>
              <a:gd name="connsiteX2" fmla="*/ 2734408 w 3086101"/>
              <a:gd name="connsiteY2" fmla="*/ 501162 h 2602523"/>
              <a:gd name="connsiteX3" fmla="*/ 3086101 w 3086101"/>
              <a:gd name="connsiteY3" fmla="*/ 1424354 h 2602523"/>
              <a:gd name="connsiteX4" fmla="*/ 1573823 w 3086101"/>
              <a:gd name="connsiteY4" fmla="*/ 2602523 h 2602523"/>
              <a:gd name="connsiteX5" fmla="*/ 1239716 w 3086101"/>
              <a:gd name="connsiteY5" fmla="*/ 1600200 h 2602523"/>
              <a:gd name="connsiteX6" fmla="*/ 0 w 3086101"/>
              <a:gd name="connsiteY6" fmla="*/ 1143000 h 2602523"/>
              <a:gd name="connsiteX0" fmla="*/ 0 w 3086101"/>
              <a:gd name="connsiteY0" fmla="*/ 1143000 h 2602523"/>
              <a:gd name="connsiteX1" fmla="*/ 1503484 w 3086101"/>
              <a:gd name="connsiteY1" fmla="*/ 0 h 2602523"/>
              <a:gd name="connsiteX2" fmla="*/ 2734408 w 3086101"/>
              <a:gd name="connsiteY2" fmla="*/ 501162 h 2602523"/>
              <a:gd name="connsiteX3" fmla="*/ 3086101 w 3086101"/>
              <a:gd name="connsiteY3" fmla="*/ 1424354 h 2602523"/>
              <a:gd name="connsiteX4" fmla="*/ 1573823 w 3086101"/>
              <a:gd name="connsiteY4" fmla="*/ 2602523 h 2602523"/>
              <a:gd name="connsiteX5" fmla="*/ 1213339 w 3086101"/>
              <a:gd name="connsiteY5" fmla="*/ 1652954 h 2602523"/>
              <a:gd name="connsiteX6" fmla="*/ 0 w 3086101"/>
              <a:gd name="connsiteY6" fmla="*/ 1143000 h 2602523"/>
              <a:gd name="connsiteX0" fmla="*/ 1573824 w 4659925"/>
              <a:gd name="connsiteY0" fmla="*/ 641838 h 2101361"/>
              <a:gd name="connsiteX1" fmla="*/ 0 w 4659925"/>
              <a:gd name="connsiteY1" fmla="*/ 360484 h 2101361"/>
              <a:gd name="connsiteX2" fmla="*/ 4308232 w 4659925"/>
              <a:gd name="connsiteY2" fmla="*/ 0 h 2101361"/>
              <a:gd name="connsiteX3" fmla="*/ 4659925 w 4659925"/>
              <a:gd name="connsiteY3" fmla="*/ 923192 h 2101361"/>
              <a:gd name="connsiteX4" fmla="*/ 3147647 w 4659925"/>
              <a:gd name="connsiteY4" fmla="*/ 2101361 h 2101361"/>
              <a:gd name="connsiteX5" fmla="*/ 2787163 w 4659925"/>
              <a:gd name="connsiteY5" fmla="*/ 1151792 h 2101361"/>
              <a:gd name="connsiteX6" fmla="*/ 1573824 w 4659925"/>
              <a:gd name="connsiteY6" fmla="*/ 641838 h 2101361"/>
              <a:gd name="connsiteX0" fmla="*/ 3503806 w 6589907"/>
              <a:gd name="connsiteY0" fmla="*/ 641838 h 2101361"/>
              <a:gd name="connsiteX1" fmla="*/ 1929982 w 6589907"/>
              <a:gd name="connsiteY1" fmla="*/ 360484 h 2101361"/>
              <a:gd name="connsiteX2" fmla="*/ 249872 w 6589907"/>
              <a:gd name="connsiteY2" fmla="*/ 571391 h 2101361"/>
              <a:gd name="connsiteX3" fmla="*/ 6238214 w 6589907"/>
              <a:gd name="connsiteY3" fmla="*/ 0 h 2101361"/>
              <a:gd name="connsiteX4" fmla="*/ 6589907 w 6589907"/>
              <a:gd name="connsiteY4" fmla="*/ 923192 h 2101361"/>
              <a:gd name="connsiteX5" fmla="*/ 5077629 w 6589907"/>
              <a:gd name="connsiteY5" fmla="*/ 2101361 h 2101361"/>
              <a:gd name="connsiteX6" fmla="*/ 4717145 w 6589907"/>
              <a:gd name="connsiteY6" fmla="*/ 1151792 h 2101361"/>
              <a:gd name="connsiteX7" fmla="*/ 3503806 w 6589907"/>
              <a:gd name="connsiteY7" fmla="*/ 641838 h 2101361"/>
              <a:gd name="connsiteX0" fmla="*/ 3503806 w 6589907"/>
              <a:gd name="connsiteY0" fmla="*/ 835912 h 2295435"/>
              <a:gd name="connsiteX1" fmla="*/ 1929982 w 6589907"/>
              <a:gd name="connsiteY1" fmla="*/ 554558 h 2295435"/>
              <a:gd name="connsiteX2" fmla="*/ 249872 w 6589907"/>
              <a:gd name="connsiteY2" fmla="*/ 765465 h 2295435"/>
              <a:gd name="connsiteX3" fmla="*/ 6238214 w 6589907"/>
              <a:gd name="connsiteY3" fmla="*/ 194074 h 2295435"/>
              <a:gd name="connsiteX4" fmla="*/ 6589907 w 6589907"/>
              <a:gd name="connsiteY4" fmla="*/ 1117266 h 2295435"/>
              <a:gd name="connsiteX5" fmla="*/ 5077629 w 6589907"/>
              <a:gd name="connsiteY5" fmla="*/ 2295435 h 2295435"/>
              <a:gd name="connsiteX6" fmla="*/ 4717145 w 6589907"/>
              <a:gd name="connsiteY6" fmla="*/ 1345866 h 2295435"/>
              <a:gd name="connsiteX7" fmla="*/ 3503806 w 6589907"/>
              <a:gd name="connsiteY7" fmla="*/ 835912 h 2295435"/>
              <a:gd name="connsiteX0" fmla="*/ 3253934 w 6340035"/>
              <a:gd name="connsiteY0" fmla="*/ 835912 h 2295435"/>
              <a:gd name="connsiteX1" fmla="*/ 1680110 w 6340035"/>
              <a:gd name="connsiteY1" fmla="*/ 554558 h 2295435"/>
              <a:gd name="connsiteX2" fmla="*/ 0 w 6340035"/>
              <a:gd name="connsiteY2" fmla="*/ 765465 h 2295435"/>
              <a:gd name="connsiteX3" fmla="*/ 5988342 w 6340035"/>
              <a:gd name="connsiteY3" fmla="*/ 194074 h 2295435"/>
              <a:gd name="connsiteX4" fmla="*/ 6340035 w 6340035"/>
              <a:gd name="connsiteY4" fmla="*/ 1117266 h 2295435"/>
              <a:gd name="connsiteX5" fmla="*/ 4827757 w 6340035"/>
              <a:gd name="connsiteY5" fmla="*/ 2295435 h 2295435"/>
              <a:gd name="connsiteX6" fmla="*/ 4467273 w 6340035"/>
              <a:gd name="connsiteY6" fmla="*/ 1345866 h 2295435"/>
              <a:gd name="connsiteX7" fmla="*/ 3253934 w 6340035"/>
              <a:gd name="connsiteY7" fmla="*/ 835912 h 2295435"/>
              <a:gd name="connsiteX0" fmla="*/ 3253934 w 6340035"/>
              <a:gd name="connsiteY0" fmla="*/ 641838 h 2101361"/>
              <a:gd name="connsiteX1" fmla="*/ 1680110 w 6340035"/>
              <a:gd name="connsiteY1" fmla="*/ 360484 h 2101361"/>
              <a:gd name="connsiteX2" fmla="*/ 0 w 6340035"/>
              <a:gd name="connsiteY2" fmla="*/ 571391 h 2101361"/>
              <a:gd name="connsiteX3" fmla="*/ 5988342 w 6340035"/>
              <a:gd name="connsiteY3" fmla="*/ 0 h 2101361"/>
              <a:gd name="connsiteX4" fmla="*/ 6340035 w 6340035"/>
              <a:gd name="connsiteY4" fmla="*/ 923192 h 2101361"/>
              <a:gd name="connsiteX5" fmla="*/ 4827757 w 6340035"/>
              <a:gd name="connsiteY5" fmla="*/ 2101361 h 2101361"/>
              <a:gd name="connsiteX6" fmla="*/ 4467273 w 6340035"/>
              <a:gd name="connsiteY6" fmla="*/ 1151792 h 2101361"/>
              <a:gd name="connsiteX7" fmla="*/ 3253934 w 6340035"/>
              <a:gd name="connsiteY7" fmla="*/ 641838 h 2101361"/>
              <a:gd name="connsiteX0" fmla="*/ 3894992 w 6981093"/>
              <a:gd name="connsiteY0" fmla="*/ 281354 h 1740877"/>
              <a:gd name="connsiteX1" fmla="*/ 2321168 w 6981093"/>
              <a:gd name="connsiteY1" fmla="*/ 0 h 1740877"/>
              <a:gd name="connsiteX2" fmla="*/ 641058 w 6981093"/>
              <a:gd name="connsiteY2" fmla="*/ 210907 h 1740877"/>
              <a:gd name="connsiteX3" fmla="*/ 0 w 6981093"/>
              <a:gd name="connsiteY3" fmla="*/ 1450731 h 1740877"/>
              <a:gd name="connsiteX4" fmla="*/ 6981093 w 6981093"/>
              <a:gd name="connsiteY4" fmla="*/ 562708 h 1740877"/>
              <a:gd name="connsiteX5" fmla="*/ 5468815 w 6981093"/>
              <a:gd name="connsiteY5" fmla="*/ 1740877 h 1740877"/>
              <a:gd name="connsiteX6" fmla="*/ 5108331 w 6981093"/>
              <a:gd name="connsiteY6" fmla="*/ 791308 h 1740877"/>
              <a:gd name="connsiteX7" fmla="*/ 3894992 w 6981093"/>
              <a:gd name="connsiteY7" fmla="*/ 281354 h 1740877"/>
              <a:gd name="connsiteX0" fmla="*/ 3894992 w 5468815"/>
              <a:gd name="connsiteY0" fmla="*/ 1907931 h 3367454"/>
              <a:gd name="connsiteX1" fmla="*/ 2321168 w 5468815"/>
              <a:gd name="connsiteY1" fmla="*/ 1626577 h 3367454"/>
              <a:gd name="connsiteX2" fmla="*/ 641058 w 5468815"/>
              <a:gd name="connsiteY2" fmla="*/ 1837484 h 3367454"/>
              <a:gd name="connsiteX3" fmla="*/ 0 w 5468815"/>
              <a:gd name="connsiteY3" fmla="*/ 3077308 h 3367454"/>
              <a:gd name="connsiteX4" fmla="*/ 3719147 w 5468815"/>
              <a:gd name="connsiteY4" fmla="*/ 0 h 3367454"/>
              <a:gd name="connsiteX5" fmla="*/ 5468815 w 5468815"/>
              <a:gd name="connsiteY5" fmla="*/ 3367454 h 3367454"/>
              <a:gd name="connsiteX6" fmla="*/ 5108331 w 5468815"/>
              <a:gd name="connsiteY6" fmla="*/ 2417885 h 3367454"/>
              <a:gd name="connsiteX7" fmla="*/ 3894992 w 5468815"/>
              <a:gd name="connsiteY7" fmla="*/ 1907931 h 3367454"/>
              <a:gd name="connsiteX0" fmla="*/ 4812033 w 6385856"/>
              <a:gd name="connsiteY0" fmla="*/ 1907931 h 3367454"/>
              <a:gd name="connsiteX1" fmla="*/ 3238209 w 6385856"/>
              <a:gd name="connsiteY1" fmla="*/ 1626577 h 3367454"/>
              <a:gd name="connsiteX2" fmla="*/ 1558099 w 6385856"/>
              <a:gd name="connsiteY2" fmla="*/ 1837484 h 3367454"/>
              <a:gd name="connsiteX3" fmla="*/ 917041 w 6385856"/>
              <a:gd name="connsiteY3" fmla="*/ 3077308 h 3367454"/>
              <a:gd name="connsiteX4" fmla="*/ 151330 w 6385856"/>
              <a:gd name="connsiteY4" fmla="*/ 1415453 h 3367454"/>
              <a:gd name="connsiteX5" fmla="*/ 4636188 w 6385856"/>
              <a:gd name="connsiteY5" fmla="*/ 0 h 3367454"/>
              <a:gd name="connsiteX6" fmla="*/ 6385856 w 6385856"/>
              <a:gd name="connsiteY6" fmla="*/ 3367454 h 3367454"/>
              <a:gd name="connsiteX7" fmla="*/ 6025372 w 6385856"/>
              <a:gd name="connsiteY7" fmla="*/ 2417885 h 3367454"/>
              <a:gd name="connsiteX8" fmla="*/ 4812033 w 6385856"/>
              <a:gd name="connsiteY8" fmla="*/ 1907931 h 3367454"/>
              <a:gd name="connsiteX0" fmla="*/ 4660703 w 6234526"/>
              <a:gd name="connsiteY0" fmla="*/ 1907931 h 3367454"/>
              <a:gd name="connsiteX1" fmla="*/ 3086879 w 6234526"/>
              <a:gd name="connsiteY1" fmla="*/ 1626577 h 3367454"/>
              <a:gd name="connsiteX2" fmla="*/ 1406769 w 6234526"/>
              <a:gd name="connsiteY2" fmla="*/ 1837484 h 3367454"/>
              <a:gd name="connsiteX3" fmla="*/ 765711 w 6234526"/>
              <a:gd name="connsiteY3" fmla="*/ 3077308 h 3367454"/>
              <a:gd name="connsiteX4" fmla="*/ 0 w 6234526"/>
              <a:gd name="connsiteY4" fmla="*/ 1415453 h 3367454"/>
              <a:gd name="connsiteX5" fmla="*/ 4484858 w 6234526"/>
              <a:gd name="connsiteY5" fmla="*/ 0 h 3367454"/>
              <a:gd name="connsiteX6" fmla="*/ 6234526 w 6234526"/>
              <a:gd name="connsiteY6" fmla="*/ 3367454 h 3367454"/>
              <a:gd name="connsiteX7" fmla="*/ 5874042 w 6234526"/>
              <a:gd name="connsiteY7" fmla="*/ 2417885 h 3367454"/>
              <a:gd name="connsiteX8" fmla="*/ 4660703 w 6234526"/>
              <a:gd name="connsiteY8" fmla="*/ 1907931 h 3367454"/>
              <a:gd name="connsiteX0" fmla="*/ 4660703 w 6234526"/>
              <a:gd name="connsiteY0" fmla="*/ 1907931 h 3367454"/>
              <a:gd name="connsiteX1" fmla="*/ 3086879 w 6234526"/>
              <a:gd name="connsiteY1" fmla="*/ 1626577 h 3367454"/>
              <a:gd name="connsiteX2" fmla="*/ 1406769 w 6234526"/>
              <a:gd name="connsiteY2" fmla="*/ 1837484 h 3367454"/>
              <a:gd name="connsiteX3" fmla="*/ 765711 w 6234526"/>
              <a:gd name="connsiteY3" fmla="*/ 3077308 h 3367454"/>
              <a:gd name="connsiteX4" fmla="*/ 0 w 6234526"/>
              <a:gd name="connsiteY4" fmla="*/ 1415453 h 3367454"/>
              <a:gd name="connsiteX5" fmla="*/ 4484858 w 6234526"/>
              <a:gd name="connsiteY5" fmla="*/ 0 h 3367454"/>
              <a:gd name="connsiteX6" fmla="*/ 4783015 w 6234526"/>
              <a:gd name="connsiteY6" fmla="*/ 562599 h 3367454"/>
              <a:gd name="connsiteX7" fmla="*/ 6234526 w 6234526"/>
              <a:gd name="connsiteY7" fmla="*/ 3367454 h 3367454"/>
              <a:gd name="connsiteX8" fmla="*/ 5874042 w 6234526"/>
              <a:gd name="connsiteY8" fmla="*/ 2417885 h 3367454"/>
              <a:gd name="connsiteX9" fmla="*/ 4660703 w 6234526"/>
              <a:gd name="connsiteY9" fmla="*/ 1907931 h 3367454"/>
              <a:gd name="connsiteX0" fmla="*/ 4660703 w 7789985"/>
              <a:gd name="connsiteY0" fmla="*/ 1907931 h 3367454"/>
              <a:gd name="connsiteX1" fmla="*/ 3086879 w 7789985"/>
              <a:gd name="connsiteY1" fmla="*/ 1626577 h 3367454"/>
              <a:gd name="connsiteX2" fmla="*/ 1406769 w 7789985"/>
              <a:gd name="connsiteY2" fmla="*/ 1837484 h 3367454"/>
              <a:gd name="connsiteX3" fmla="*/ 765711 w 7789985"/>
              <a:gd name="connsiteY3" fmla="*/ 3077308 h 3367454"/>
              <a:gd name="connsiteX4" fmla="*/ 0 w 7789985"/>
              <a:gd name="connsiteY4" fmla="*/ 1415453 h 3367454"/>
              <a:gd name="connsiteX5" fmla="*/ 4484858 w 7789985"/>
              <a:gd name="connsiteY5" fmla="*/ 0 h 3367454"/>
              <a:gd name="connsiteX6" fmla="*/ 7789985 w 7789985"/>
              <a:gd name="connsiteY6" fmla="*/ 3297007 h 3367454"/>
              <a:gd name="connsiteX7" fmla="*/ 6234526 w 7789985"/>
              <a:gd name="connsiteY7" fmla="*/ 3367454 h 3367454"/>
              <a:gd name="connsiteX8" fmla="*/ 5874042 w 7789985"/>
              <a:gd name="connsiteY8" fmla="*/ 2417885 h 3367454"/>
              <a:gd name="connsiteX9" fmla="*/ 4660703 w 7789985"/>
              <a:gd name="connsiteY9" fmla="*/ 1907931 h 3367454"/>
              <a:gd name="connsiteX0" fmla="*/ 4660703 w 7817143"/>
              <a:gd name="connsiteY0" fmla="*/ 1186962 h 2646485"/>
              <a:gd name="connsiteX1" fmla="*/ 3086879 w 7817143"/>
              <a:gd name="connsiteY1" fmla="*/ 905608 h 2646485"/>
              <a:gd name="connsiteX2" fmla="*/ 1406769 w 7817143"/>
              <a:gd name="connsiteY2" fmla="*/ 1116515 h 2646485"/>
              <a:gd name="connsiteX3" fmla="*/ 765711 w 7817143"/>
              <a:gd name="connsiteY3" fmla="*/ 2356339 h 2646485"/>
              <a:gd name="connsiteX4" fmla="*/ 0 w 7817143"/>
              <a:gd name="connsiteY4" fmla="*/ 694484 h 2646485"/>
              <a:gd name="connsiteX5" fmla="*/ 7817143 w 7817143"/>
              <a:gd name="connsiteY5" fmla="*/ 0 h 2646485"/>
              <a:gd name="connsiteX6" fmla="*/ 7789985 w 7817143"/>
              <a:gd name="connsiteY6" fmla="*/ 2576038 h 2646485"/>
              <a:gd name="connsiteX7" fmla="*/ 6234526 w 7817143"/>
              <a:gd name="connsiteY7" fmla="*/ 2646485 h 2646485"/>
              <a:gd name="connsiteX8" fmla="*/ 5874042 w 7817143"/>
              <a:gd name="connsiteY8" fmla="*/ 1696916 h 2646485"/>
              <a:gd name="connsiteX9" fmla="*/ 4660703 w 7817143"/>
              <a:gd name="connsiteY9" fmla="*/ 1186962 h 2646485"/>
              <a:gd name="connsiteX0" fmla="*/ 5109111 w 8265551"/>
              <a:gd name="connsiteY0" fmla="*/ 1213448 h 2672971"/>
              <a:gd name="connsiteX1" fmla="*/ 3535287 w 8265551"/>
              <a:gd name="connsiteY1" fmla="*/ 932094 h 2672971"/>
              <a:gd name="connsiteX2" fmla="*/ 1855177 w 8265551"/>
              <a:gd name="connsiteY2" fmla="*/ 1143001 h 2672971"/>
              <a:gd name="connsiteX3" fmla="*/ 1214119 w 8265551"/>
              <a:gd name="connsiteY3" fmla="*/ 2382825 h 2672971"/>
              <a:gd name="connsiteX4" fmla="*/ 0 w 8265551"/>
              <a:gd name="connsiteY4" fmla="*/ 0 h 2672971"/>
              <a:gd name="connsiteX5" fmla="*/ 8265551 w 8265551"/>
              <a:gd name="connsiteY5" fmla="*/ 26486 h 2672971"/>
              <a:gd name="connsiteX6" fmla="*/ 8238393 w 8265551"/>
              <a:gd name="connsiteY6" fmla="*/ 2602524 h 2672971"/>
              <a:gd name="connsiteX7" fmla="*/ 6682934 w 8265551"/>
              <a:gd name="connsiteY7" fmla="*/ 2672971 h 2672971"/>
              <a:gd name="connsiteX8" fmla="*/ 6322450 w 8265551"/>
              <a:gd name="connsiteY8" fmla="*/ 1723402 h 2672971"/>
              <a:gd name="connsiteX9" fmla="*/ 5109111 w 8265551"/>
              <a:gd name="connsiteY9" fmla="*/ 1213448 h 2672971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6682934 w 8291147"/>
              <a:gd name="connsiteY7" fmla="*/ 2672971 h 4695093"/>
              <a:gd name="connsiteX8" fmla="*/ 6322450 w 8291147"/>
              <a:gd name="connsiteY8" fmla="*/ 1723402 h 4695093"/>
              <a:gd name="connsiteX9" fmla="*/ 5109111 w 8291147"/>
              <a:gd name="connsiteY9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7033846 w 8291147"/>
              <a:gd name="connsiteY7" fmla="*/ 4053254 h 4695093"/>
              <a:gd name="connsiteX8" fmla="*/ 6682934 w 8291147"/>
              <a:gd name="connsiteY8" fmla="*/ 2672971 h 4695093"/>
              <a:gd name="connsiteX9" fmla="*/ 6322450 w 8291147"/>
              <a:gd name="connsiteY9" fmla="*/ 1723402 h 4695093"/>
              <a:gd name="connsiteX10" fmla="*/ 5109111 w 8291147"/>
              <a:gd name="connsiteY10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7033846 w 8291147"/>
              <a:gd name="connsiteY7" fmla="*/ 4053254 h 4695093"/>
              <a:gd name="connsiteX8" fmla="*/ 6682934 w 8291147"/>
              <a:gd name="connsiteY8" fmla="*/ 2672971 h 4695093"/>
              <a:gd name="connsiteX9" fmla="*/ 6322450 w 8291147"/>
              <a:gd name="connsiteY9" fmla="*/ 1723402 h 4695093"/>
              <a:gd name="connsiteX10" fmla="*/ 5109111 w 8291147"/>
              <a:gd name="connsiteY10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7033846 w 8291147"/>
              <a:gd name="connsiteY7" fmla="*/ 4053254 h 4695093"/>
              <a:gd name="connsiteX8" fmla="*/ 6682934 w 8291147"/>
              <a:gd name="connsiteY8" fmla="*/ 2672971 h 4695093"/>
              <a:gd name="connsiteX9" fmla="*/ 6322450 w 8291147"/>
              <a:gd name="connsiteY9" fmla="*/ 1723402 h 4695093"/>
              <a:gd name="connsiteX10" fmla="*/ 5109111 w 8291147"/>
              <a:gd name="connsiteY10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5644662 w 8291147"/>
              <a:gd name="connsiteY7" fmla="*/ 3297116 h 4695093"/>
              <a:gd name="connsiteX8" fmla="*/ 6682934 w 8291147"/>
              <a:gd name="connsiteY8" fmla="*/ 2672971 h 4695093"/>
              <a:gd name="connsiteX9" fmla="*/ 6322450 w 8291147"/>
              <a:gd name="connsiteY9" fmla="*/ 1723402 h 4695093"/>
              <a:gd name="connsiteX10" fmla="*/ 5109111 w 8291147"/>
              <a:gd name="connsiteY10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5249008 w 8291147"/>
              <a:gd name="connsiteY7" fmla="*/ 3947747 h 4695093"/>
              <a:gd name="connsiteX8" fmla="*/ 5644662 w 8291147"/>
              <a:gd name="connsiteY8" fmla="*/ 3297116 h 4695093"/>
              <a:gd name="connsiteX9" fmla="*/ 6682934 w 8291147"/>
              <a:gd name="connsiteY9" fmla="*/ 2672971 h 4695093"/>
              <a:gd name="connsiteX10" fmla="*/ 6322450 w 8291147"/>
              <a:gd name="connsiteY10" fmla="*/ 1723402 h 4695093"/>
              <a:gd name="connsiteX11" fmla="*/ 5109111 w 8291147"/>
              <a:gd name="connsiteY11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5249008 w 8291147"/>
              <a:gd name="connsiteY7" fmla="*/ 3947747 h 4695093"/>
              <a:gd name="connsiteX8" fmla="*/ 5618285 w 8291147"/>
              <a:gd name="connsiteY8" fmla="*/ 3305908 h 4695093"/>
              <a:gd name="connsiteX9" fmla="*/ 6682934 w 8291147"/>
              <a:gd name="connsiteY9" fmla="*/ 2672971 h 4695093"/>
              <a:gd name="connsiteX10" fmla="*/ 6322450 w 8291147"/>
              <a:gd name="connsiteY10" fmla="*/ 1723402 h 4695093"/>
              <a:gd name="connsiteX11" fmla="*/ 5109111 w 8291147"/>
              <a:gd name="connsiteY11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5249008 w 8291147"/>
              <a:gd name="connsiteY7" fmla="*/ 3947747 h 4695093"/>
              <a:gd name="connsiteX8" fmla="*/ 5618285 w 8291147"/>
              <a:gd name="connsiteY8" fmla="*/ 3305908 h 4695093"/>
              <a:gd name="connsiteX9" fmla="*/ 6682934 w 8291147"/>
              <a:gd name="connsiteY9" fmla="*/ 2672971 h 4695093"/>
              <a:gd name="connsiteX10" fmla="*/ 6322450 w 8291147"/>
              <a:gd name="connsiteY10" fmla="*/ 1723402 h 4695093"/>
              <a:gd name="connsiteX11" fmla="*/ 5109111 w 8291147"/>
              <a:gd name="connsiteY11" fmla="*/ 1213448 h 4695093"/>
              <a:gd name="connsiteX0" fmla="*/ 5109111 w 8291147"/>
              <a:gd name="connsiteY0" fmla="*/ 1213448 h 4695093"/>
              <a:gd name="connsiteX1" fmla="*/ 3535287 w 8291147"/>
              <a:gd name="connsiteY1" fmla="*/ 932094 h 4695093"/>
              <a:gd name="connsiteX2" fmla="*/ 1855177 w 8291147"/>
              <a:gd name="connsiteY2" fmla="*/ 1143001 h 4695093"/>
              <a:gd name="connsiteX3" fmla="*/ 1214119 w 8291147"/>
              <a:gd name="connsiteY3" fmla="*/ 2382825 h 4695093"/>
              <a:gd name="connsiteX4" fmla="*/ 0 w 8291147"/>
              <a:gd name="connsiteY4" fmla="*/ 0 h 4695093"/>
              <a:gd name="connsiteX5" fmla="*/ 8265551 w 8291147"/>
              <a:gd name="connsiteY5" fmla="*/ 26486 h 4695093"/>
              <a:gd name="connsiteX6" fmla="*/ 8291147 w 8291147"/>
              <a:gd name="connsiteY6" fmla="*/ 4695093 h 4695093"/>
              <a:gd name="connsiteX7" fmla="*/ 7517423 w 8291147"/>
              <a:gd name="connsiteY7" fmla="*/ 3851031 h 4695093"/>
              <a:gd name="connsiteX8" fmla="*/ 5249008 w 8291147"/>
              <a:gd name="connsiteY8" fmla="*/ 3947747 h 4695093"/>
              <a:gd name="connsiteX9" fmla="*/ 5618285 w 8291147"/>
              <a:gd name="connsiteY9" fmla="*/ 3305908 h 4695093"/>
              <a:gd name="connsiteX10" fmla="*/ 6682934 w 8291147"/>
              <a:gd name="connsiteY10" fmla="*/ 2672971 h 4695093"/>
              <a:gd name="connsiteX11" fmla="*/ 6322450 w 8291147"/>
              <a:gd name="connsiteY11" fmla="*/ 1723402 h 4695093"/>
              <a:gd name="connsiteX12" fmla="*/ 5109111 w 8291147"/>
              <a:gd name="connsiteY12" fmla="*/ 1213448 h 4695093"/>
              <a:gd name="connsiteX0" fmla="*/ 5109111 w 8291147"/>
              <a:gd name="connsiteY0" fmla="*/ 1213448 h 4891278"/>
              <a:gd name="connsiteX1" fmla="*/ 3535287 w 8291147"/>
              <a:gd name="connsiteY1" fmla="*/ 932094 h 4891278"/>
              <a:gd name="connsiteX2" fmla="*/ 1855177 w 8291147"/>
              <a:gd name="connsiteY2" fmla="*/ 1143001 h 4891278"/>
              <a:gd name="connsiteX3" fmla="*/ 1214119 w 8291147"/>
              <a:gd name="connsiteY3" fmla="*/ 2382825 h 4891278"/>
              <a:gd name="connsiteX4" fmla="*/ 0 w 8291147"/>
              <a:gd name="connsiteY4" fmla="*/ 0 h 4891278"/>
              <a:gd name="connsiteX5" fmla="*/ 8265551 w 8291147"/>
              <a:gd name="connsiteY5" fmla="*/ 26486 h 4891278"/>
              <a:gd name="connsiteX6" fmla="*/ 8291147 w 8291147"/>
              <a:gd name="connsiteY6" fmla="*/ 4695093 h 4891278"/>
              <a:gd name="connsiteX7" fmla="*/ 5249008 w 8291147"/>
              <a:gd name="connsiteY7" fmla="*/ 3947747 h 4891278"/>
              <a:gd name="connsiteX8" fmla="*/ 5618285 w 8291147"/>
              <a:gd name="connsiteY8" fmla="*/ 3305908 h 4891278"/>
              <a:gd name="connsiteX9" fmla="*/ 6682934 w 8291147"/>
              <a:gd name="connsiteY9" fmla="*/ 2672971 h 4891278"/>
              <a:gd name="connsiteX10" fmla="*/ 6322450 w 8291147"/>
              <a:gd name="connsiteY10" fmla="*/ 1723402 h 4891278"/>
              <a:gd name="connsiteX11" fmla="*/ 5109111 w 8291147"/>
              <a:gd name="connsiteY11" fmla="*/ 1213448 h 4891278"/>
              <a:gd name="connsiteX0" fmla="*/ 5109111 w 8265551"/>
              <a:gd name="connsiteY0" fmla="*/ 1213448 h 3947747"/>
              <a:gd name="connsiteX1" fmla="*/ 3535287 w 8265551"/>
              <a:gd name="connsiteY1" fmla="*/ 932094 h 3947747"/>
              <a:gd name="connsiteX2" fmla="*/ 1855177 w 8265551"/>
              <a:gd name="connsiteY2" fmla="*/ 1143001 h 3947747"/>
              <a:gd name="connsiteX3" fmla="*/ 1214119 w 8265551"/>
              <a:gd name="connsiteY3" fmla="*/ 2382825 h 3947747"/>
              <a:gd name="connsiteX4" fmla="*/ 0 w 8265551"/>
              <a:gd name="connsiteY4" fmla="*/ 0 h 3947747"/>
              <a:gd name="connsiteX5" fmla="*/ 8265551 w 8265551"/>
              <a:gd name="connsiteY5" fmla="*/ 26486 h 3947747"/>
              <a:gd name="connsiteX6" fmla="*/ 5249008 w 8265551"/>
              <a:gd name="connsiteY6" fmla="*/ 3947747 h 3947747"/>
              <a:gd name="connsiteX7" fmla="*/ 5618285 w 8265551"/>
              <a:gd name="connsiteY7" fmla="*/ 3305908 h 3947747"/>
              <a:gd name="connsiteX8" fmla="*/ 6682934 w 8265551"/>
              <a:gd name="connsiteY8" fmla="*/ 2672971 h 3947747"/>
              <a:gd name="connsiteX9" fmla="*/ 6322450 w 8265551"/>
              <a:gd name="connsiteY9" fmla="*/ 1723402 h 3947747"/>
              <a:gd name="connsiteX10" fmla="*/ 5109111 w 8265551"/>
              <a:gd name="connsiteY10" fmla="*/ 1213448 h 3947747"/>
              <a:gd name="connsiteX0" fmla="*/ 5109111 w 6682934"/>
              <a:gd name="connsiteY0" fmla="*/ 1213448 h 4026986"/>
              <a:gd name="connsiteX1" fmla="*/ 3535287 w 6682934"/>
              <a:gd name="connsiteY1" fmla="*/ 932094 h 4026986"/>
              <a:gd name="connsiteX2" fmla="*/ 1855177 w 6682934"/>
              <a:gd name="connsiteY2" fmla="*/ 1143001 h 4026986"/>
              <a:gd name="connsiteX3" fmla="*/ 1214119 w 6682934"/>
              <a:gd name="connsiteY3" fmla="*/ 2382825 h 4026986"/>
              <a:gd name="connsiteX4" fmla="*/ 0 w 6682934"/>
              <a:gd name="connsiteY4" fmla="*/ 0 h 4026986"/>
              <a:gd name="connsiteX5" fmla="*/ 2726397 w 6682934"/>
              <a:gd name="connsiteY5" fmla="*/ 4026986 h 4026986"/>
              <a:gd name="connsiteX6" fmla="*/ 5249008 w 6682934"/>
              <a:gd name="connsiteY6" fmla="*/ 3947747 h 4026986"/>
              <a:gd name="connsiteX7" fmla="*/ 5618285 w 6682934"/>
              <a:gd name="connsiteY7" fmla="*/ 3305908 h 4026986"/>
              <a:gd name="connsiteX8" fmla="*/ 6682934 w 6682934"/>
              <a:gd name="connsiteY8" fmla="*/ 2672971 h 4026986"/>
              <a:gd name="connsiteX9" fmla="*/ 6322450 w 6682934"/>
              <a:gd name="connsiteY9" fmla="*/ 1723402 h 4026986"/>
              <a:gd name="connsiteX10" fmla="*/ 5109111 w 6682934"/>
              <a:gd name="connsiteY10" fmla="*/ 1213448 h 4026986"/>
              <a:gd name="connsiteX0" fmla="*/ 3894992 w 5468815"/>
              <a:gd name="connsiteY0" fmla="*/ 281354 h 3094892"/>
              <a:gd name="connsiteX1" fmla="*/ 2321168 w 5468815"/>
              <a:gd name="connsiteY1" fmla="*/ 0 h 3094892"/>
              <a:gd name="connsiteX2" fmla="*/ 641058 w 5468815"/>
              <a:gd name="connsiteY2" fmla="*/ 210907 h 3094892"/>
              <a:gd name="connsiteX3" fmla="*/ 0 w 5468815"/>
              <a:gd name="connsiteY3" fmla="*/ 1450731 h 3094892"/>
              <a:gd name="connsiteX4" fmla="*/ 1512278 w 5468815"/>
              <a:gd name="connsiteY4" fmla="*/ 3094892 h 3094892"/>
              <a:gd name="connsiteX5" fmla="*/ 4034889 w 5468815"/>
              <a:gd name="connsiteY5" fmla="*/ 3015653 h 3094892"/>
              <a:gd name="connsiteX6" fmla="*/ 4404166 w 5468815"/>
              <a:gd name="connsiteY6" fmla="*/ 2373814 h 3094892"/>
              <a:gd name="connsiteX7" fmla="*/ 5468815 w 5468815"/>
              <a:gd name="connsiteY7" fmla="*/ 1740877 h 3094892"/>
              <a:gd name="connsiteX8" fmla="*/ 5108331 w 5468815"/>
              <a:gd name="connsiteY8" fmla="*/ 791308 h 3094892"/>
              <a:gd name="connsiteX9" fmla="*/ 3894992 w 5468815"/>
              <a:gd name="connsiteY9" fmla="*/ 281354 h 3094892"/>
              <a:gd name="connsiteX0" fmla="*/ 3894992 w 5468815"/>
              <a:gd name="connsiteY0" fmla="*/ 281354 h 3094892"/>
              <a:gd name="connsiteX1" fmla="*/ 2321168 w 5468815"/>
              <a:gd name="connsiteY1" fmla="*/ 0 h 3094892"/>
              <a:gd name="connsiteX2" fmla="*/ 641058 w 5468815"/>
              <a:gd name="connsiteY2" fmla="*/ 210907 h 3094892"/>
              <a:gd name="connsiteX3" fmla="*/ 0 w 5468815"/>
              <a:gd name="connsiteY3" fmla="*/ 1450731 h 3094892"/>
              <a:gd name="connsiteX4" fmla="*/ 1512278 w 5468815"/>
              <a:gd name="connsiteY4" fmla="*/ 3094892 h 3094892"/>
              <a:gd name="connsiteX5" fmla="*/ 4034889 w 5468815"/>
              <a:gd name="connsiteY5" fmla="*/ 3015653 h 3094892"/>
              <a:gd name="connsiteX6" fmla="*/ 5468815 w 5468815"/>
              <a:gd name="connsiteY6" fmla="*/ 1740877 h 3094892"/>
              <a:gd name="connsiteX7" fmla="*/ 5108331 w 5468815"/>
              <a:gd name="connsiteY7" fmla="*/ 791308 h 3094892"/>
              <a:gd name="connsiteX8" fmla="*/ 3894992 w 5468815"/>
              <a:gd name="connsiteY8" fmla="*/ 281354 h 30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68815" h="3094892">
                <a:moveTo>
                  <a:pt x="3894992" y="281354"/>
                </a:moveTo>
                <a:lnTo>
                  <a:pt x="2321168" y="0"/>
                </a:lnTo>
                <a:lnTo>
                  <a:pt x="641058" y="210907"/>
                </a:lnTo>
                <a:lnTo>
                  <a:pt x="0" y="1450731"/>
                </a:lnTo>
                <a:lnTo>
                  <a:pt x="1512278" y="3094892"/>
                </a:lnTo>
                <a:lnTo>
                  <a:pt x="4034889" y="3015653"/>
                </a:lnTo>
                <a:lnTo>
                  <a:pt x="5468815" y="1740877"/>
                </a:lnTo>
                <a:lnTo>
                  <a:pt x="5108331" y="791308"/>
                </a:lnTo>
                <a:lnTo>
                  <a:pt x="3894992" y="2813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ihandform 119"/>
          <p:cNvSpPr/>
          <p:nvPr/>
        </p:nvSpPr>
        <p:spPr>
          <a:xfrm>
            <a:off x="3851920" y="3077308"/>
            <a:ext cx="3094893" cy="2092569"/>
          </a:xfrm>
          <a:custGeom>
            <a:avLst/>
            <a:gdLst>
              <a:gd name="connsiteX0" fmla="*/ 0 w 4413739"/>
              <a:gd name="connsiteY0" fmla="*/ 0 h 1670539"/>
              <a:gd name="connsiteX1" fmla="*/ 1749669 w 4413739"/>
              <a:gd name="connsiteY1" fmla="*/ 0 h 1670539"/>
              <a:gd name="connsiteX2" fmla="*/ 3121269 w 4413739"/>
              <a:gd name="connsiteY2" fmla="*/ 298939 h 1670539"/>
              <a:gd name="connsiteX3" fmla="*/ 4413739 w 4413739"/>
              <a:gd name="connsiteY3" fmla="*/ 940777 h 1670539"/>
              <a:gd name="connsiteX4" fmla="*/ 4035669 w 4413739"/>
              <a:gd name="connsiteY4" fmla="*/ 1608993 h 1670539"/>
              <a:gd name="connsiteX5" fmla="*/ 1547446 w 4413739"/>
              <a:gd name="connsiteY5" fmla="*/ 1670539 h 1670539"/>
              <a:gd name="connsiteX6" fmla="*/ 0 w 4413739"/>
              <a:gd name="connsiteY6" fmla="*/ 0 h 1670539"/>
              <a:gd name="connsiteX0" fmla="*/ 0 w 4413739"/>
              <a:gd name="connsiteY0" fmla="*/ 351692 h 2022231"/>
              <a:gd name="connsiteX1" fmla="*/ 1512276 w 4413739"/>
              <a:gd name="connsiteY1" fmla="*/ 0 h 2022231"/>
              <a:gd name="connsiteX2" fmla="*/ 3121269 w 4413739"/>
              <a:gd name="connsiteY2" fmla="*/ 650631 h 2022231"/>
              <a:gd name="connsiteX3" fmla="*/ 4413739 w 4413739"/>
              <a:gd name="connsiteY3" fmla="*/ 1292469 h 2022231"/>
              <a:gd name="connsiteX4" fmla="*/ 4035669 w 4413739"/>
              <a:gd name="connsiteY4" fmla="*/ 1960685 h 2022231"/>
              <a:gd name="connsiteX5" fmla="*/ 1547446 w 4413739"/>
              <a:gd name="connsiteY5" fmla="*/ 2022231 h 2022231"/>
              <a:gd name="connsiteX6" fmla="*/ 0 w 4413739"/>
              <a:gd name="connsiteY6" fmla="*/ 351692 h 2022231"/>
              <a:gd name="connsiteX0" fmla="*/ 0 w 4413739"/>
              <a:gd name="connsiteY0" fmla="*/ 351692 h 2022231"/>
              <a:gd name="connsiteX1" fmla="*/ 1512276 w 4413739"/>
              <a:gd name="connsiteY1" fmla="*/ 0 h 2022231"/>
              <a:gd name="connsiteX2" fmla="*/ 2743200 w 4413739"/>
              <a:gd name="connsiteY2" fmla="*/ 501162 h 2022231"/>
              <a:gd name="connsiteX3" fmla="*/ 4413739 w 4413739"/>
              <a:gd name="connsiteY3" fmla="*/ 1292469 h 2022231"/>
              <a:gd name="connsiteX4" fmla="*/ 4035669 w 4413739"/>
              <a:gd name="connsiteY4" fmla="*/ 1960685 h 2022231"/>
              <a:gd name="connsiteX5" fmla="*/ 1547446 w 4413739"/>
              <a:gd name="connsiteY5" fmla="*/ 2022231 h 2022231"/>
              <a:gd name="connsiteX6" fmla="*/ 0 w 4413739"/>
              <a:gd name="connsiteY6" fmla="*/ 351692 h 2022231"/>
              <a:gd name="connsiteX0" fmla="*/ 0 w 4035669"/>
              <a:gd name="connsiteY0" fmla="*/ 351692 h 2022231"/>
              <a:gd name="connsiteX1" fmla="*/ 1512276 w 4035669"/>
              <a:gd name="connsiteY1" fmla="*/ 0 h 2022231"/>
              <a:gd name="connsiteX2" fmla="*/ 2743200 w 4035669"/>
              <a:gd name="connsiteY2" fmla="*/ 501162 h 2022231"/>
              <a:gd name="connsiteX3" fmla="*/ 2593731 w 4035669"/>
              <a:gd name="connsiteY3" fmla="*/ 949569 h 2022231"/>
              <a:gd name="connsiteX4" fmla="*/ 4035669 w 4035669"/>
              <a:gd name="connsiteY4" fmla="*/ 1960685 h 2022231"/>
              <a:gd name="connsiteX5" fmla="*/ 1547446 w 4035669"/>
              <a:gd name="connsiteY5" fmla="*/ 2022231 h 2022231"/>
              <a:gd name="connsiteX6" fmla="*/ 0 w 4035669"/>
              <a:gd name="connsiteY6" fmla="*/ 351692 h 2022231"/>
              <a:gd name="connsiteX0" fmla="*/ 0 w 2743200"/>
              <a:gd name="connsiteY0" fmla="*/ 351692 h 2022231"/>
              <a:gd name="connsiteX1" fmla="*/ 1512276 w 2743200"/>
              <a:gd name="connsiteY1" fmla="*/ 0 h 2022231"/>
              <a:gd name="connsiteX2" fmla="*/ 2743200 w 2743200"/>
              <a:gd name="connsiteY2" fmla="*/ 501162 h 2022231"/>
              <a:gd name="connsiteX3" fmla="*/ 2593731 w 2743200"/>
              <a:gd name="connsiteY3" fmla="*/ 949569 h 2022231"/>
              <a:gd name="connsiteX4" fmla="*/ 2277207 w 2743200"/>
              <a:gd name="connsiteY4" fmla="*/ 1046285 h 2022231"/>
              <a:gd name="connsiteX5" fmla="*/ 1547446 w 2743200"/>
              <a:gd name="connsiteY5" fmla="*/ 2022231 h 2022231"/>
              <a:gd name="connsiteX6" fmla="*/ 0 w 2743200"/>
              <a:gd name="connsiteY6" fmla="*/ 351692 h 2022231"/>
              <a:gd name="connsiteX0" fmla="*/ 0 w 2743200"/>
              <a:gd name="connsiteY0" fmla="*/ 351692 h 1046285"/>
              <a:gd name="connsiteX1" fmla="*/ 1512276 w 2743200"/>
              <a:gd name="connsiteY1" fmla="*/ 0 h 1046285"/>
              <a:gd name="connsiteX2" fmla="*/ 2743200 w 2743200"/>
              <a:gd name="connsiteY2" fmla="*/ 501162 h 1046285"/>
              <a:gd name="connsiteX3" fmla="*/ 2593731 w 2743200"/>
              <a:gd name="connsiteY3" fmla="*/ 949569 h 1046285"/>
              <a:gd name="connsiteX4" fmla="*/ 2277207 w 2743200"/>
              <a:gd name="connsiteY4" fmla="*/ 1046285 h 1046285"/>
              <a:gd name="connsiteX5" fmla="*/ 1661746 w 2743200"/>
              <a:gd name="connsiteY5" fmla="*/ 756138 h 1046285"/>
              <a:gd name="connsiteX6" fmla="*/ 0 w 2743200"/>
              <a:gd name="connsiteY6" fmla="*/ 351692 h 1046285"/>
              <a:gd name="connsiteX0" fmla="*/ 0 w 2743200"/>
              <a:gd name="connsiteY0" fmla="*/ 351692 h 1046285"/>
              <a:gd name="connsiteX1" fmla="*/ 1512276 w 2743200"/>
              <a:gd name="connsiteY1" fmla="*/ 0 h 1046285"/>
              <a:gd name="connsiteX2" fmla="*/ 2743200 w 2743200"/>
              <a:gd name="connsiteY2" fmla="*/ 501162 h 1046285"/>
              <a:gd name="connsiteX3" fmla="*/ 2593731 w 2743200"/>
              <a:gd name="connsiteY3" fmla="*/ 949569 h 1046285"/>
              <a:gd name="connsiteX4" fmla="*/ 2277207 w 2743200"/>
              <a:gd name="connsiteY4" fmla="*/ 1046285 h 1046285"/>
              <a:gd name="connsiteX5" fmla="*/ 1002323 w 2743200"/>
              <a:gd name="connsiteY5" fmla="*/ 633046 h 1046285"/>
              <a:gd name="connsiteX6" fmla="*/ 0 w 2743200"/>
              <a:gd name="connsiteY6" fmla="*/ 351692 h 1046285"/>
              <a:gd name="connsiteX0" fmla="*/ 0 w 2743200"/>
              <a:gd name="connsiteY0" fmla="*/ 351692 h 2101362"/>
              <a:gd name="connsiteX1" fmla="*/ 1512276 w 2743200"/>
              <a:gd name="connsiteY1" fmla="*/ 0 h 2101362"/>
              <a:gd name="connsiteX2" fmla="*/ 2743200 w 2743200"/>
              <a:gd name="connsiteY2" fmla="*/ 501162 h 2101362"/>
              <a:gd name="connsiteX3" fmla="*/ 2593731 w 2743200"/>
              <a:gd name="connsiteY3" fmla="*/ 949569 h 2101362"/>
              <a:gd name="connsiteX4" fmla="*/ 2031022 w 2743200"/>
              <a:gd name="connsiteY4" fmla="*/ 2101362 h 2101362"/>
              <a:gd name="connsiteX5" fmla="*/ 1002323 w 2743200"/>
              <a:gd name="connsiteY5" fmla="*/ 633046 h 2101362"/>
              <a:gd name="connsiteX6" fmla="*/ 0 w 2743200"/>
              <a:gd name="connsiteY6" fmla="*/ 351692 h 2101362"/>
              <a:gd name="connsiteX0" fmla="*/ 0 w 3094893"/>
              <a:gd name="connsiteY0" fmla="*/ 351692 h 2101362"/>
              <a:gd name="connsiteX1" fmla="*/ 1512276 w 3094893"/>
              <a:gd name="connsiteY1" fmla="*/ 0 h 2101362"/>
              <a:gd name="connsiteX2" fmla="*/ 2743200 w 3094893"/>
              <a:gd name="connsiteY2" fmla="*/ 501162 h 2101362"/>
              <a:gd name="connsiteX3" fmla="*/ 3094893 w 3094893"/>
              <a:gd name="connsiteY3" fmla="*/ 1424354 h 2101362"/>
              <a:gd name="connsiteX4" fmla="*/ 2031022 w 3094893"/>
              <a:gd name="connsiteY4" fmla="*/ 2101362 h 2101362"/>
              <a:gd name="connsiteX5" fmla="*/ 1002323 w 3094893"/>
              <a:gd name="connsiteY5" fmla="*/ 633046 h 2101362"/>
              <a:gd name="connsiteX6" fmla="*/ 0 w 3094893"/>
              <a:gd name="connsiteY6" fmla="*/ 351692 h 2101362"/>
              <a:gd name="connsiteX0" fmla="*/ 0 w 3094893"/>
              <a:gd name="connsiteY0" fmla="*/ 351692 h 2092569"/>
              <a:gd name="connsiteX1" fmla="*/ 1512276 w 3094893"/>
              <a:gd name="connsiteY1" fmla="*/ 0 h 2092569"/>
              <a:gd name="connsiteX2" fmla="*/ 2743200 w 3094893"/>
              <a:gd name="connsiteY2" fmla="*/ 501162 h 2092569"/>
              <a:gd name="connsiteX3" fmla="*/ 3094893 w 3094893"/>
              <a:gd name="connsiteY3" fmla="*/ 1424354 h 2092569"/>
              <a:gd name="connsiteX4" fmla="*/ 2022230 w 3094893"/>
              <a:gd name="connsiteY4" fmla="*/ 2092569 h 2092569"/>
              <a:gd name="connsiteX5" fmla="*/ 1002323 w 3094893"/>
              <a:gd name="connsiteY5" fmla="*/ 633046 h 2092569"/>
              <a:gd name="connsiteX6" fmla="*/ 0 w 3094893"/>
              <a:gd name="connsiteY6" fmla="*/ 351692 h 209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4893" h="2092569">
                <a:moveTo>
                  <a:pt x="0" y="351692"/>
                </a:moveTo>
                <a:lnTo>
                  <a:pt x="1512276" y="0"/>
                </a:lnTo>
                <a:lnTo>
                  <a:pt x="2743200" y="501162"/>
                </a:lnTo>
                <a:lnTo>
                  <a:pt x="3094893" y="1424354"/>
                </a:lnTo>
                <a:lnTo>
                  <a:pt x="2022230" y="2092569"/>
                </a:lnTo>
                <a:lnTo>
                  <a:pt x="1002323" y="633046"/>
                </a:lnTo>
                <a:lnTo>
                  <a:pt x="0" y="3516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ihandform 118"/>
          <p:cNvSpPr/>
          <p:nvPr/>
        </p:nvSpPr>
        <p:spPr>
          <a:xfrm>
            <a:off x="1488831" y="3423137"/>
            <a:ext cx="4404946" cy="1732085"/>
          </a:xfrm>
          <a:custGeom>
            <a:avLst/>
            <a:gdLst>
              <a:gd name="connsiteX0" fmla="*/ 0 w 4413739"/>
              <a:gd name="connsiteY0" fmla="*/ 0 h 1670539"/>
              <a:gd name="connsiteX1" fmla="*/ 1749669 w 4413739"/>
              <a:gd name="connsiteY1" fmla="*/ 0 h 1670539"/>
              <a:gd name="connsiteX2" fmla="*/ 3121269 w 4413739"/>
              <a:gd name="connsiteY2" fmla="*/ 298939 h 1670539"/>
              <a:gd name="connsiteX3" fmla="*/ 4413739 w 4413739"/>
              <a:gd name="connsiteY3" fmla="*/ 940777 h 1670539"/>
              <a:gd name="connsiteX4" fmla="*/ 4035669 w 4413739"/>
              <a:gd name="connsiteY4" fmla="*/ 1608993 h 1670539"/>
              <a:gd name="connsiteX5" fmla="*/ 1547446 w 4413739"/>
              <a:gd name="connsiteY5" fmla="*/ 1670539 h 1670539"/>
              <a:gd name="connsiteX6" fmla="*/ 0 w 4413739"/>
              <a:gd name="connsiteY6" fmla="*/ 0 h 1670539"/>
              <a:gd name="connsiteX0" fmla="*/ 0 w 4536831"/>
              <a:gd name="connsiteY0" fmla="*/ 0 h 1802424"/>
              <a:gd name="connsiteX1" fmla="*/ 1872761 w 4536831"/>
              <a:gd name="connsiteY1" fmla="*/ 131885 h 1802424"/>
              <a:gd name="connsiteX2" fmla="*/ 3244361 w 4536831"/>
              <a:gd name="connsiteY2" fmla="*/ 430824 h 1802424"/>
              <a:gd name="connsiteX3" fmla="*/ 4536831 w 4536831"/>
              <a:gd name="connsiteY3" fmla="*/ 1072662 h 1802424"/>
              <a:gd name="connsiteX4" fmla="*/ 4158761 w 4536831"/>
              <a:gd name="connsiteY4" fmla="*/ 1740878 h 1802424"/>
              <a:gd name="connsiteX5" fmla="*/ 1670538 w 4536831"/>
              <a:gd name="connsiteY5" fmla="*/ 1802424 h 1802424"/>
              <a:gd name="connsiteX6" fmla="*/ 0 w 4536831"/>
              <a:gd name="connsiteY6" fmla="*/ 0 h 1802424"/>
              <a:gd name="connsiteX0" fmla="*/ 0 w 4536831"/>
              <a:gd name="connsiteY0" fmla="*/ 808892 h 2611316"/>
              <a:gd name="connsiteX1" fmla="*/ 2382715 w 4536831"/>
              <a:gd name="connsiteY1" fmla="*/ 0 h 2611316"/>
              <a:gd name="connsiteX2" fmla="*/ 3244361 w 4536831"/>
              <a:gd name="connsiteY2" fmla="*/ 1239716 h 2611316"/>
              <a:gd name="connsiteX3" fmla="*/ 4536831 w 4536831"/>
              <a:gd name="connsiteY3" fmla="*/ 1881554 h 2611316"/>
              <a:gd name="connsiteX4" fmla="*/ 4158761 w 4536831"/>
              <a:gd name="connsiteY4" fmla="*/ 2549770 h 2611316"/>
              <a:gd name="connsiteX5" fmla="*/ 1670538 w 4536831"/>
              <a:gd name="connsiteY5" fmla="*/ 2611316 h 2611316"/>
              <a:gd name="connsiteX6" fmla="*/ 0 w 4536831"/>
              <a:gd name="connsiteY6" fmla="*/ 808892 h 2611316"/>
              <a:gd name="connsiteX0" fmla="*/ 0 w 4536831"/>
              <a:gd name="connsiteY0" fmla="*/ 808892 h 2611316"/>
              <a:gd name="connsiteX1" fmla="*/ 2382715 w 4536831"/>
              <a:gd name="connsiteY1" fmla="*/ 0 h 2611316"/>
              <a:gd name="connsiteX2" fmla="*/ 3358661 w 4536831"/>
              <a:gd name="connsiteY2" fmla="*/ 298939 h 2611316"/>
              <a:gd name="connsiteX3" fmla="*/ 4536831 w 4536831"/>
              <a:gd name="connsiteY3" fmla="*/ 1881554 h 2611316"/>
              <a:gd name="connsiteX4" fmla="*/ 4158761 w 4536831"/>
              <a:gd name="connsiteY4" fmla="*/ 2549770 h 2611316"/>
              <a:gd name="connsiteX5" fmla="*/ 1670538 w 4536831"/>
              <a:gd name="connsiteY5" fmla="*/ 2611316 h 2611316"/>
              <a:gd name="connsiteX6" fmla="*/ 0 w 4536831"/>
              <a:gd name="connsiteY6" fmla="*/ 808892 h 2611316"/>
              <a:gd name="connsiteX0" fmla="*/ 0 w 4404946"/>
              <a:gd name="connsiteY0" fmla="*/ 808892 h 2611316"/>
              <a:gd name="connsiteX1" fmla="*/ 2382715 w 4404946"/>
              <a:gd name="connsiteY1" fmla="*/ 0 h 2611316"/>
              <a:gd name="connsiteX2" fmla="*/ 3358661 w 4404946"/>
              <a:gd name="connsiteY2" fmla="*/ 298939 h 2611316"/>
              <a:gd name="connsiteX3" fmla="*/ 4404946 w 4404946"/>
              <a:gd name="connsiteY3" fmla="*/ 1723292 h 2611316"/>
              <a:gd name="connsiteX4" fmla="*/ 4158761 w 4404946"/>
              <a:gd name="connsiteY4" fmla="*/ 2549770 h 2611316"/>
              <a:gd name="connsiteX5" fmla="*/ 1670538 w 4404946"/>
              <a:gd name="connsiteY5" fmla="*/ 2611316 h 2611316"/>
              <a:gd name="connsiteX6" fmla="*/ 0 w 4404946"/>
              <a:gd name="connsiteY6" fmla="*/ 808892 h 2611316"/>
              <a:gd name="connsiteX0" fmla="*/ 0 w 4404946"/>
              <a:gd name="connsiteY0" fmla="*/ 808892 h 2611316"/>
              <a:gd name="connsiteX1" fmla="*/ 2382715 w 4404946"/>
              <a:gd name="connsiteY1" fmla="*/ 0 h 2611316"/>
              <a:gd name="connsiteX2" fmla="*/ 3358661 w 4404946"/>
              <a:gd name="connsiteY2" fmla="*/ 298939 h 2611316"/>
              <a:gd name="connsiteX3" fmla="*/ 4404946 w 4404946"/>
              <a:gd name="connsiteY3" fmla="*/ 1732085 h 2611316"/>
              <a:gd name="connsiteX4" fmla="*/ 4158761 w 4404946"/>
              <a:gd name="connsiteY4" fmla="*/ 2549770 h 2611316"/>
              <a:gd name="connsiteX5" fmla="*/ 1670538 w 4404946"/>
              <a:gd name="connsiteY5" fmla="*/ 2611316 h 2611316"/>
              <a:gd name="connsiteX6" fmla="*/ 0 w 4404946"/>
              <a:gd name="connsiteY6" fmla="*/ 808892 h 2611316"/>
              <a:gd name="connsiteX0" fmla="*/ 0 w 4404946"/>
              <a:gd name="connsiteY0" fmla="*/ 808892 h 2611316"/>
              <a:gd name="connsiteX1" fmla="*/ 2382715 w 4404946"/>
              <a:gd name="connsiteY1" fmla="*/ 0 h 2611316"/>
              <a:gd name="connsiteX2" fmla="*/ 3358661 w 4404946"/>
              <a:gd name="connsiteY2" fmla="*/ 298939 h 2611316"/>
              <a:gd name="connsiteX3" fmla="*/ 4404946 w 4404946"/>
              <a:gd name="connsiteY3" fmla="*/ 1732085 h 2611316"/>
              <a:gd name="connsiteX4" fmla="*/ 2980592 w 4404946"/>
              <a:gd name="connsiteY4" fmla="*/ 518747 h 2611316"/>
              <a:gd name="connsiteX5" fmla="*/ 1670538 w 4404946"/>
              <a:gd name="connsiteY5" fmla="*/ 2611316 h 2611316"/>
              <a:gd name="connsiteX6" fmla="*/ 0 w 4404946"/>
              <a:gd name="connsiteY6" fmla="*/ 808892 h 2611316"/>
              <a:gd name="connsiteX0" fmla="*/ 0 w 4404946"/>
              <a:gd name="connsiteY0" fmla="*/ 808892 h 1732085"/>
              <a:gd name="connsiteX1" fmla="*/ 2382715 w 4404946"/>
              <a:gd name="connsiteY1" fmla="*/ 0 h 1732085"/>
              <a:gd name="connsiteX2" fmla="*/ 3358661 w 4404946"/>
              <a:gd name="connsiteY2" fmla="*/ 298939 h 1732085"/>
              <a:gd name="connsiteX3" fmla="*/ 4404946 w 4404946"/>
              <a:gd name="connsiteY3" fmla="*/ 1732085 h 1732085"/>
              <a:gd name="connsiteX4" fmla="*/ 2980592 w 4404946"/>
              <a:gd name="connsiteY4" fmla="*/ 518747 h 1732085"/>
              <a:gd name="connsiteX5" fmla="*/ 1863969 w 4404946"/>
              <a:gd name="connsiteY5" fmla="*/ 474785 h 1732085"/>
              <a:gd name="connsiteX6" fmla="*/ 0 w 4404946"/>
              <a:gd name="connsiteY6" fmla="*/ 808892 h 1732085"/>
              <a:gd name="connsiteX0" fmla="*/ 0 w 4404946"/>
              <a:gd name="connsiteY0" fmla="*/ 808892 h 1732085"/>
              <a:gd name="connsiteX1" fmla="*/ 2382715 w 4404946"/>
              <a:gd name="connsiteY1" fmla="*/ 0 h 1732085"/>
              <a:gd name="connsiteX2" fmla="*/ 3358661 w 4404946"/>
              <a:gd name="connsiteY2" fmla="*/ 298939 h 1732085"/>
              <a:gd name="connsiteX3" fmla="*/ 4404946 w 4404946"/>
              <a:gd name="connsiteY3" fmla="*/ 1732085 h 1732085"/>
              <a:gd name="connsiteX4" fmla="*/ 2980592 w 4404946"/>
              <a:gd name="connsiteY4" fmla="*/ 518747 h 1732085"/>
              <a:gd name="connsiteX5" fmla="*/ 1705707 w 4404946"/>
              <a:gd name="connsiteY5" fmla="*/ 800100 h 1732085"/>
              <a:gd name="connsiteX6" fmla="*/ 0 w 4404946"/>
              <a:gd name="connsiteY6" fmla="*/ 808892 h 1732085"/>
              <a:gd name="connsiteX0" fmla="*/ 0 w 4404946"/>
              <a:gd name="connsiteY0" fmla="*/ 808892 h 1732085"/>
              <a:gd name="connsiteX1" fmla="*/ 2382715 w 4404946"/>
              <a:gd name="connsiteY1" fmla="*/ 0 h 1732085"/>
              <a:gd name="connsiteX2" fmla="*/ 3358661 w 4404946"/>
              <a:gd name="connsiteY2" fmla="*/ 298939 h 1732085"/>
              <a:gd name="connsiteX3" fmla="*/ 4404946 w 4404946"/>
              <a:gd name="connsiteY3" fmla="*/ 1732085 h 1732085"/>
              <a:gd name="connsiteX4" fmla="*/ 3094892 w 4404946"/>
              <a:gd name="connsiteY4" fmla="*/ 1081455 h 1732085"/>
              <a:gd name="connsiteX5" fmla="*/ 1705707 w 4404946"/>
              <a:gd name="connsiteY5" fmla="*/ 800100 h 1732085"/>
              <a:gd name="connsiteX6" fmla="*/ 0 w 4404946"/>
              <a:gd name="connsiteY6" fmla="*/ 808892 h 17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4946" h="1732085">
                <a:moveTo>
                  <a:pt x="0" y="808892"/>
                </a:moveTo>
                <a:lnTo>
                  <a:pt x="2382715" y="0"/>
                </a:lnTo>
                <a:lnTo>
                  <a:pt x="3358661" y="298939"/>
                </a:lnTo>
                <a:lnTo>
                  <a:pt x="4404946" y="1732085"/>
                </a:lnTo>
                <a:lnTo>
                  <a:pt x="3094892" y="1081455"/>
                </a:lnTo>
                <a:lnTo>
                  <a:pt x="1705707" y="800100"/>
                </a:lnTo>
                <a:lnTo>
                  <a:pt x="0" y="8088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ihandform 117"/>
          <p:cNvSpPr/>
          <p:nvPr/>
        </p:nvSpPr>
        <p:spPr>
          <a:xfrm>
            <a:off x="1459523" y="4211515"/>
            <a:ext cx="4413739" cy="1670539"/>
          </a:xfrm>
          <a:custGeom>
            <a:avLst/>
            <a:gdLst>
              <a:gd name="connsiteX0" fmla="*/ 0 w 4413739"/>
              <a:gd name="connsiteY0" fmla="*/ 0 h 1670539"/>
              <a:gd name="connsiteX1" fmla="*/ 1749669 w 4413739"/>
              <a:gd name="connsiteY1" fmla="*/ 0 h 1670539"/>
              <a:gd name="connsiteX2" fmla="*/ 3121269 w 4413739"/>
              <a:gd name="connsiteY2" fmla="*/ 298939 h 1670539"/>
              <a:gd name="connsiteX3" fmla="*/ 4413739 w 4413739"/>
              <a:gd name="connsiteY3" fmla="*/ 940777 h 1670539"/>
              <a:gd name="connsiteX4" fmla="*/ 4035669 w 4413739"/>
              <a:gd name="connsiteY4" fmla="*/ 1608993 h 1670539"/>
              <a:gd name="connsiteX5" fmla="*/ 1547446 w 4413739"/>
              <a:gd name="connsiteY5" fmla="*/ 1670539 h 1670539"/>
              <a:gd name="connsiteX6" fmla="*/ 0 w 4413739"/>
              <a:gd name="connsiteY6" fmla="*/ 0 h 167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3739" h="1670539">
                <a:moveTo>
                  <a:pt x="0" y="0"/>
                </a:moveTo>
                <a:lnTo>
                  <a:pt x="1749669" y="0"/>
                </a:lnTo>
                <a:lnTo>
                  <a:pt x="3121269" y="298939"/>
                </a:lnTo>
                <a:lnTo>
                  <a:pt x="4413739" y="940777"/>
                </a:lnTo>
                <a:lnTo>
                  <a:pt x="4035669" y="1608993"/>
                </a:lnTo>
                <a:lnTo>
                  <a:pt x="1547446" y="167053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ihandform 12"/>
          <p:cNvSpPr/>
          <p:nvPr/>
        </p:nvSpPr>
        <p:spPr>
          <a:xfrm>
            <a:off x="1477552" y="3885481"/>
            <a:ext cx="4396154" cy="1274270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956538 w 3956538"/>
              <a:gd name="connsiteY0" fmla="*/ 773723 h 1120607"/>
              <a:gd name="connsiteX1" fmla="*/ 0 w 3956538"/>
              <a:gd name="connsiteY1" fmla="*/ 0 h 1120607"/>
              <a:gd name="connsiteX0" fmla="*/ 3956538 w 3956538"/>
              <a:gd name="connsiteY0" fmla="*/ 947006 h 993016"/>
              <a:gd name="connsiteX1" fmla="*/ 0 w 3956538"/>
              <a:gd name="connsiteY1" fmla="*/ 173283 h 993016"/>
              <a:gd name="connsiteX0" fmla="*/ 4396154 w 4396154"/>
              <a:gd name="connsiteY0" fmla="*/ 1086008 h 1128908"/>
              <a:gd name="connsiteX1" fmla="*/ 0 w 4396154"/>
              <a:gd name="connsiteY1" fmla="*/ 162816 h 1128908"/>
              <a:gd name="connsiteX0" fmla="*/ 4396154 w 4396154"/>
              <a:gd name="connsiteY0" fmla="*/ 1262370 h 1262370"/>
              <a:gd name="connsiteX1" fmla="*/ 0 w 4396154"/>
              <a:gd name="connsiteY1" fmla="*/ 339178 h 1262370"/>
              <a:gd name="connsiteX0" fmla="*/ 4396154 w 4396154"/>
              <a:gd name="connsiteY0" fmla="*/ 1227271 h 1227271"/>
              <a:gd name="connsiteX1" fmla="*/ 0 w 4396154"/>
              <a:gd name="connsiteY1" fmla="*/ 304079 h 1227271"/>
              <a:gd name="connsiteX0" fmla="*/ 4396154 w 4396154"/>
              <a:gd name="connsiteY0" fmla="*/ 1249810 h 1249810"/>
              <a:gd name="connsiteX1" fmla="*/ 0 w 4396154"/>
              <a:gd name="connsiteY1" fmla="*/ 326618 h 1249810"/>
              <a:gd name="connsiteX0" fmla="*/ 4396154 w 4396154"/>
              <a:gd name="connsiteY0" fmla="*/ 1274270 h 1274270"/>
              <a:gd name="connsiteX1" fmla="*/ 0 w 4396154"/>
              <a:gd name="connsiteY1" fmla="*/ 351078 h 127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96154" h="1274270">
                <a:moveTo>
                  <a:pt x="4396154" y="1274270"/>
                </a:moveTo>
                <a:cubicBezTo>
                  <a:pt x="3004040" y="-65092"/>
                  <a:pt x="2499946" y="-305413"/>
                  <a:pt x="0" y="351078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 flipV="1">
            <a:off x="1475656" y="4221088"/>
            <a:ext cx="4392488" cy="93610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>
            <a:off x="5364088" y="3068960"/>
            <a:ext cx="504056" cy="208823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reihandform 108"/>
          <p:cNvSpPr/>
          <p:nvPr/>
        </p:nvSpPr>
        <p:spPr>
          <a:xfrm>
            <a:off x="3008018" y="4533899"/>
            <a:ext cx="3940246" cy="1743697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0246" h="1743697">
                <a:moveTo>
                  <a:pt x="3938954" y="0"/>
                </a:moveTo>
                <a:cubicBezTo>
                  <a:pt x="3988779" y="1773115"/>
                  <a:pt x="2596660" y="2121879"/>
                  <a:pt x="0" y="1371601"/>
                </a:cubicBezTo>
              </a:path>
            </a:pathLst>
          </a:cu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uppieren 99"/>
          <p:cNvGrpSpPr/>
          <p:nvPr/>
        </p:nvGrpSpPr>
        <p:grpSpPr>
          <a:xfrm>
            <a:off x="1475656" y="2780928"/>
            <a:ext cx="5472608" cy="3096344"/>
            <a:chOff x="1475656" y="2780928"/>
            <a:chExt cx="5472608" cy="3096344"/>
          </a:xfrm>
        </p:grpSpPr>
        <p:cxnSp>
          <p:nvCxnSpPr>
            <p:cNvPr id="97" name="Gerader Verbinder 96"/>
            <p:cNvCxnSpPr/>
            <p:nvPr/>
          </p:nvCxnSpPr>
          <p:spPr>
            <a:xfrm flipV="1">
              <a:off x="5868144" y="4509120"/>
              <a:ext cx="1080120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6588224" y="3573016"/>
              <a:ext cx="360040" cy="93610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 flipV="1">
              <a:off x="1475656" y="2996952"/>
              <a:ext cx="648072" cy="122413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H="1" flipV="1">
              <a:off x="4860032" y="3717032"/>
              <a:ext cx="1008112" cy="144016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H="1" flipV="1">
              <a:off x="4572000" y="4509120"/>
              <a:ext cx="1296144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flipV="1">
              <a:off x="1475656" y="3429000"/>
              <a:ext cx="2376264" cy="79208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>
              <a:off x="3779912" y="2780928"/>
              <a:ext cx="1584176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V="1">
              <a:off x="2123728" y="2780928"/>
              <a:ext cx="1656184" cy="21602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 flipH="1" flipV="1">
              <a:off x="3203848" y="4221088"/>
              <a:ext cx="1368152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>
              <a:off x="1475656" y="4221088"/>
              <a:ext cx="172819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r Verbinder 58"/>
            <p:cNvCxnSpPr/>
            <p:nvPr/>
          </p:nvCxnSpPr>
          <p:spPr>
            <a:xfrm flipH="1" flipV="1">
              <a:off x="1475656" y="4221088"/>
              <a:ext cx="1512168" cy="1656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flipH="1">
              <a:off x="3851920" y="3068960"/>
              <a:ext cx="1512168" cy="36004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flipH="1" flipV="1">
              <a:off x="3851920" y="3429000"/>
              <a:ext cx="1008112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flipH="1" flipV="1">
              <a:off x="5364088" y="3068960"/>
              <a:ext cx="1224137" cy="50405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flipH="1">
              <a:off x="5508104" y="4509120"/>
              <a:ext cx="1440160" cy="12961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H="1">
              <a:off x="2987824" y="5805264"/>
              <a:ext cx="2520280" cy="7200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H="1">
              <a:off x="5508104" y="5157192"/>
              <a:ext cx="360040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/>
            <p:cNvSpPr/>
            <p:nvPr/>
          </p:nvSpPr>
          <p:spPr>
            <a:xfrm>
              <a:off x="1979712" y="2852936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6444208" y="342900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3884234" y="3422785"/>
            <a:ext cx="3059722" cy="1107829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  <a:gd name="connsiteX0" fmla="*/ 3235569 w 3238046"/>
              <a:gd name="connsiteY0" fmla="*/ 1248506 h 1909760"/>
              <a:gd name="connsiteX1" fmla="*/ 0 w 3238046"/>
              <a:gd name="connsiteY1" fmla="*/ 0 h 1909760"/>
              <a:gd name="connsiteX0" fmla="*/ 3086099 w 3089156"/>
              <a:gd name="connsiteY0" fmla="*/ 1099037 h 1787971"/>
              <a:gd name="connsiteX1" fmla="*/ 0 w 3089156"/>
              <a:gd name="connsiteY1" fmla="*/ 0 h 1787971"/>
              <a:gd name="connsiteX0" fmla="*/ 3086099 w 3086099"/>
              <a:gd name="connsiteY0" fmla="*/ 1099037 h 1099037"/>
              <a:gd name="connsiteX1" fmla="*/ 0 w 3086099"/>
              <a:gd name="connsiteY1" fmla="*/ 0 h 1099037"/>
              <a:gd name="connsiteX0" fmla="*/ 3059722 w 3059722"/>
              <a:gd name="connsiteY0" fmla="*/ 1107829 h 1107829"/>
              <a:gd name="connsiteX1" fmla="*/ 0 w 3059722"/>
              <a:gd name="connsiteY1" fmla="*/ 0 h 1107829"/>
              <a:gd name="connsiteX0" fmla="*/ 3059722 w 3059722"/>
              <a:gd name="connsiteY0" fmla="*/ 1107829 h 1107829"/>
              <a:gd name="connsiteX1" fmla="*/ 0 w 3059722"/>
              <a:gd name="connsiteY1" fmla="*/ 0 h 110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9722" h="1107829">
                <a:moveTo>
                  <a:pt x="3059722" y="1107829"/>
                </a:moveTo>
                <a:cubicBezTo>
                  <a:pt x="1746740" y="366344"/>
                  <a:pt x="2007576" y="134816"/>
                  <a:pt x="0" y="0"/>
                </a:cubicBezTo>
              </a:path>
            </a:pathLst>
          </a:cu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uppieren 113"/>
          <p:cNvGrpSpPr/>
          <p:nvPr/>
        </p:nvGrpSpPr>
        <p:grpSpPr>
          <a:xfrm>
            <a:off x="3792862" y="2759947"/>
            <a:ext cx="3816438" cy="3045317"/>
            <a:chOff x="3792862" y="2759947"/>
            <a:chExt cx="3816438" cy="3045317"/>
          </a:xfrm>
        </p:grpSpPr>
        <p:cxnSp>
          <p:nvCxnSpPr>
            <p:cNvPr id="112" name="Gerader Verbinder 111"/>
            <p:cNvCxnSpPr/>
            <p:nvPr/>
          </p:nvCxnSpPr>
          <p:spPr>
            <a:xfrm flipV="1">
              <a:off x="4572000" y="3717032"/>
              <a:ext cx="288032" cy="792088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>
              <a:off x="4572000" y="4509120"/>
              <a:ext cx="936104" cy="1296144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ihandform 84"/>
            <p:cNvSpPr/>
            <p:nvPr/>
          </p:nvSpPr>
          <p:spPr>
            <a:xfrm>
              <a:off x="3792862" y="2759947"/>
              <a:ext cx="3816438" cy="3035782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956538 w 3956538"/>
                <a:gd name="connsiteY0" fmla="*/ 773723 h 1120607"/>
                <a:gd name="connsiteX1" fmla="*/ 0 w 3956538"/>
                <a:gd name="connsiteY1" fmla="*/ 0 h 1120607"/>
                <a:gd name="connsiteX0" fmla="*/ 3956538 w 3956538"/>
                <a:gd name="connsiteY0" fmla="*/ 947006 h 993016"/>
                <a:gd name="connsiteX1" fmla="*/ 0 w 3956538"/>
                <a:gd name="connsiteY1" fmla="*/ 173283 h 993016"/>
                <a:gd name="connsiteX0" fmla="*/ 4396154 w 4396154"/>
                <a:gd name="connsiteY0" fmla="*/ 1086008 h 1128908"/>
                <a:gd name="connsiteX1" fmla="*/ 0 w 4396154"/>
                <a:gd name="connsiteY1" fmla="*/ 162816 h 1128908"/>
                <a:gd name="connsiteX0" fmla="*/ 4396154 w 4396154"/>
                <a:gd name="connsiteY0" fmla="*/ 1262370 h 1262370"/>
                <a:gd name="connsiteX1" fmla="*/ 0 w 4396154"/>
                <a:gd name="connsiteY1" fmla="*/ 339178 h 1262370"/>
                <a:gd name="connsiteX0" fmla="*/ 4396154 w 4396154"/>
                <a:gd name="connsiteY0" fmla="*/ 1227271 h 1227271"/>
                <a:gd name="connsiteX1" fmla="*/ 0 w 4396154"/>
                <a:gd name="connsiteY1" fmla="*/ 304079 h 1227271"/>
                <a:gd name="connsiteX0" fmla="*/ 4396154 w 4396154"/>
                <a:gd name="connsiteY0" fmla="*/ 1249810 h 1249810"/>
                <a:gd name="connsiteX1" fmla="*/ 0 w 4396154"/>
                <a:gd name="connsiteY1" fmla="*/ 326618 h 1249810"/>
                <a:gd name="connsiteX0" fmla="*/ 4396154 w 4396154"/>
                <a:gd name="connsiteY0" fmla="*/ 1274270 h 1274270"/>
                <a:gd name="connsiteX1" fmla="*/ 0 w 4396154"/>
                <a:gd name="connsiteY1" fmla="*/ 351078 h 1274270"/>
                <a:gd name="connsiteX0" fmla="*/ 492369 w 947365"/>
                <a:gd name="connsiteY0" fmla="*/ 615795 h 1099372"/>
                <a:gd name="connsiteX1" fmla="*/ 0 w 947365"/>
                <a:gd name="connsiteY1" fmla="*/ 1099372 h 1099372"/>
                <a:gd name="connsiteX0" fmla="*/ 224379 w 2621663"/>
                <a:gd name="connsiteY0" fmla="*/ 293786 h 3248002"/>
                <a:gd name="connsiteX1" fmla="*/ 1974048 w 2621663"/>
                <a:gd name="connsiteY1" fmla="*/ 3248002 h 3248002"/>
                <a:gd name="connsiteX0" fmla="*/ 224690 w 2613979"/>
                <a:gd name="connsiteY0" fmla="*/ 291574 h 3280959"/>
                <a:gd name="connsiteX1" fmla="*/ 1965566 w 2613979"/>
                <a:gd name="connsiteY1" fmla="*/ 3280959 h 3280959"/>
                <a:gd name="connsiteX0" fmla="*/ 0 w 3604329"/>
                <a:gd name="connsiteY0" fmla="*/ 47549 h 3036934"/>
                <a:gd name="connsiteX1" fmla="*/ 1740876 w 3604329"/>
                <a:gd name="connsiteY1" fmla="*/ 3036934 h 3036934"/>
                <a:gd name="connsiteX0" fmla="*/ 0 w 3816438"/>
                <a:gd name="connsiteY0" fmla="*/ 46397 h 3035782"/>
                <a:gd name="connsiteX1" fmla="*/ 1740876 w 3816438"/>
                <a:gd name="connsiteY1" fmla="*/ 3035782 h 303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16438" h="3035782">
                  <a:moveTo>
                    <a:pt x="0" y="46397"/>
                  </a:moveTo>
                  <a:cubicBezTo>
                    <a:pt x="4736124" y="-396150"/>
                    <a:pt x="4759568" y="2458421"/>
                    <a:pt x="1740876" y="3035782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ihandform 83"/>
          <p:cNvSpPr/>
          <p:nvPr/>
        </p:nvSpPr>
        <p:spPr>
          <a:xfrm>
            <a:off x="1452889" y="2142517"/>
            <a:ext cx="3934308" cy="2047146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8808 w 3648808"/>
              <a:gd name="connsiteY0" fmla="*/ 179025 h 1190141"/>
              <a:gd name="connsiteX1" fmla="*/ 0 w 3648808"/>
              <a:gd name="connsiteY1" fmla="*/ 1190141 h 1190141"/>
              <a:gd name="connsiteX0" fmla="*/ 3648808 w 3648808"/>
              <a:gd name="connsiteY0" fmla="*/ 627856 h 1638972"/>
              <a:gd name="connsiteX1" fmla="*/ 0 w 3648808"/>
              <a:gd name="connsiteY1" fmla="*/ 1638972 h 1638972"/>
              <a:gd name="connsiteX0" fmla="*/ 3842239 w 3842239"/>
              <a:gd name="connsiteY0" fmla="*/ 681180 h 1507657"/>
              <a:gd name="connsiteX1" fmla="*/ 0 w 3842239"/>
              <a:gd name="connsiteY1" fmla="*/ 1507657 h 1507657"/>
              <a:gd name="connsiteX0" fmla="*/ 3844667 w 3844667"/>
              <a:gd name="connsiteY0" fmla="*/ 1062678 h 1889155"/>
              <a:gd name="connsiteX1" fmla="*/ 2428 w 3844667"/>
              <a:gd name="connsiteY1" fmla="*/ 1889155 h 1889155"/>
              <a:gd name="connsiteX0" fmla="*/ 3845180 w 3845180"/>
              <a:gd name="connsiteY0" fmla="*/ 1198188 h 2024665"/>
              <a:gd name="connsiteX1" fmla="*/ 2941 w 3845180"/>
              <a:gd name="connsiteY1" fmla="*/ 2024665 h 2024665"/>
              <a:gd name="connsiteX0" fmla="*/ 3933011 w 3933011"/>
              <a:gd name="connsiteY0" fmla="*/ 1076998 h 2193621"/>
              <a:gd name="connsiteX1" fmla="*/ 2849 w 3933011"/>
              <a:gd name="connsiteY1" fmla="*/ 2193621 h 2193621"/>
              <a:gd name="connsiteX0" fmla="*/ 3934308 w 3934308"/>
              <a:gd name="connsiteY0" fmla="*/ 930523 h 2047146"/>
              <a:gd name="connsiteX1" fmla="*/ 4146 w 3934308"/>
              <a:gd name="connsiteY1" fmla="*/ 2047146 h 204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4308" h="2047146">
                <a:moveTo>
                  <a:pt x="3934308" y="930523"/>
                </a:moveTo>
                <a:cubicBezTo>
                  <a:pt x="1715717" y="-347292"/>
                  <a:pt x="-98433" y="-596407"/>
                  <a:pt x="4146" y="2047146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ihandform 56"/>
          <p:cNvSpPr/>
          <p:nvPr/>
        </p:nvSpPr>
        <p:spPr>
          <a:xfrm>
            <a:off x="1498068" y="3044999"/>
            <a:ext cx="3868616" cy="1176904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868616 w 3868616"/>
              <a:gd name="connsiteY0" fmla="*/ 145065 h 1288066"/>
              <a:gd name="connsiteX1" fmla="*/ 0 w 3868616"/>
              <a:gd name="connsiteY1" fmla="*/ 1288066 h 1288066"/>
              <a:gd name="connsiteX0" fmla="*/ 3868616 w 3868616"/>
              <a:gd name="connsiteY0" fmla="*/ 67369 h 1210370"/>
              <a:gd name="connsiteX1" fmla="*/ 0 w 3868616"/>
              <a:gd name="connsiteY1" fmla="*/ 1210370 h 1210370"/>
              <a:gd name="connsiteX0" fmla="*/ 3868616 w 3868616"/>
              <a:gd name="connsiteY0" fmla="*/ 33903 h 1176904"/>
              <a:gd name="connsiteX1" fmla="*/ 0 w 3868616"/>
              <a:gd name="connsiteY1" fmla="*/ 1176904 h 117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68616" h="1176904">
                <a:moveTo>
                  <a:pt x="3868616" y="33903"/>
                </a:moveTo>
                <a:cubicBezTo>
                  <a:pt x="2502879" y="-65743"/>
                  <a:pt x="1093176" y="-15918"/>
                  <a:pt x="0" y="1176904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0" name="Gerader Verbinder 59"/>
          <p:cNvCxnSpPr/>
          <p:nvPr/>
        </p:nvCxnSpPr>
        <p:spPr>
          <a:xfrm flipH="1">
            <a:off x="3203848" y="3429000"/>
            <a:ext cx="648072" cy="792088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2987824" y="4221088"/>
            <a:ext cx="216024" cy="1656184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2 vertices per cluster on each face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Our restriction:</a:t>
            </a:r>
          </a:p>
          <a:p>
            <a:r>
              <a:rPr lang="en-US" sz="2000" dirty="0" smtClean="0">
                <a:latin typeface="+mn-lt"/>
              </a:rPr>
              <a:t>At most </a:t>
            </a:r>
            <a:r>
              <a:rPr lang="en-US" sz="2000" b="1" dirty="0" smtClean="0">
                <a:latin typeface="+mn-lt"/>
              </a:rPr>
              <a:t>two vertices per cluster on each face</a:t>
            </a:r>
            <a:r>
              <a:rPr lang="en-US" sz="2000" dirty="0" smtClean="0">
                <a:latin typeface="+mn-lt"/>
              </a:rPr>
              <a:t>.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(“Single-conflict” graphs are a subset of those graphs)</a:t>
            </a:r>
          </a:p>
        </p:txBody>
      </p:sp>
      <p:sp>
        <p:nvSpPr>
          <p:cNvPr id="50" name="Ellipse 49"/>
          <p:cNvSpPr/>
          <p:nvPr/>
        </p:nvSpPr>
        <p:spPr>
          <a:xfrm>
            <a:off x="2843808" y="573325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707904" y="328498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5364088" y="5661248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724128" y="501317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331640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3059832" y="407707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220072" y="292494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6804248" y="436510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635896" y="2636912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427984" y="4365104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6016" y="3573016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2" grpId="1" animBg="1"/>
      <p:bldP spid="120" grpId="0" animBg="1"/>
      <p:bldP spid="120" grpId="1" animBg="1"/>
      <p:bldP spid="119" grpId="0" animBg="1"/>
      <p:bldP spid="119" grpId="1" animBg="1"/>
      <p:bldP spid="118" grpId="0" animBg="1"/>
      <p:bldP spid="118" grpId="1" animBg="1"/>
      <p:bldP spid="13" grpId="0" animBg="1"/>
      <p:bldP spid="109" grpId="0" animBg="1"/>
      <p:bldP spid="89" grpId="0" animBg="1"/>
      <p:bldP spid="84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ihandform 60"/>
          <p:cNvSpPr/>
          <p:nvPr/>
        </p:nvSpPr>
        <p:spPr>
          <a:xfrm>
            <a:off x="1452889" y="2142517"/>
            <a:ext cx="3934308" cy="2047146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8808 w 3648808"/>
              <a:gd name="connsiteY0" fmla="*/ 179025 h 1190141"/>
              <a:gd name="connsiteX1" fmla="*/ 0 w 3648808"/>
              <a:gd name="connsiteY1" fmla="*/ 1190141 h 1190141"/>
              <a:gd name="connsiteX0" fmla="*/ 3648808 w 3648808"/>
              <a:gd name="connsiteY0" fmla="*/ 627856 h 1638972"/>
              <a:gd name="connsiteX1" fmla="*/ 0 w 3648808"/>
              <a:gd name="connsiteY1" fmla="*/ 1638972 h 1638972"/>
              <a:gd name="connsiteX0" fmla="*/ 3842239 w 3842239"/>
              <a:gd name="connsiteY0" fmla="*/ 681180 h 1507657"/>
              <a:gd name="connsiteX1" fmla="*/ 0 w 3842239"/>
              <a:gd name="connsiteY1" fmla="*/ 1507657 h 1507657"/>
              <a:gd name="connsiteX0" fmla="*/ 3844667 w 3844667"/>
              <a:gd name="connsiteY0" fmla="*/ 1062678 h 1889155"/>
              <a:gd name="connsiteX1" fmla="*/ 2428 w 3844667"/>
              <a:gd name="connsiteY1" fmla="*/ 1889155 h 1889155"/>
              <a:gd name="connsiteX0" fmla="*/ 3845180 w 3845180"/>
              <a:gd name="connsiteY0" fmla="*/ 1198188 h 2024665"/>
              <a:gd name="connsiteX1" fmla="*/ 2941 w 3845180"/>
              <a:gd name="connsiteY1" fmla="*/ 2024665 h 2024665"/>
              <a:gd name="connsiteX0" fmla="*/ 3933011 w 3933011"/>
              <a:gd name="connsiteY0" fmla="*/ 1076998 h 2193621"/>
              <a:gd name="connsiteX1" fmla="*/ 2849 w 3933011"/>
              <a:gd name="connsiteY1" fmla="*/ 2193621 h 2193621"/>
              <a:gd name="connsiteX0" fmla="*/ 3934308 w 3934308"/>
              <a:gd name="connsiteY0" fmla="*/ 930523 h 2047146"/>
              <a:gd name="connsiteX1" fmla="*/ 4146 w 3934308"/>
              <a:gd name="connsiteY1" fmla="*/ 2047146 h 204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4308" h="2047146">
                <a:moveTo>
                  <a:pt x="3934308" y="930523"/>
                </a:moveTo>
                <a:cubicBezTo>
                  <a:pt x="1715717" y="-347292"/>
                  <a:pt x="-98433" y="-596407"/>
                  <a:pt x="4146" y="2047146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ihandform 114"/>
          <p:cNvSpPr/>
          <p:nvPr/>
        </p:nvSpPr>
        <p:spPr>
          <a:xfrm>
            <a:off x="1477552" y="3885481"/>
            <a:ext cx="4396154" cy="1274270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956538 w 3956538"/>
              <a:gd name="connsiteY0" fmla="*/ 773723 h 1120607"/>
              <a:gd name="connsiteX1" fmla="*/ 0 w 3956538"/>
              <a:gd name="connsiteY1" fmla="*/ 0 h 1120607"/>
              <a:gd name="connsiteX0" fmla="*/ 3956538 w 3956538"/>
              <a:gd name="connsiteY0" fmla="*/ 947006 h 993016"/>
              <a:gd name="connsiteX1" fmla="*/ 0 w 3956538"/>
              <a:gd name="connsiteY1" fmla="*/ 173283 h 993016"/>
              <a:gd name="connsiteX0" fmla="*/ 4396154 w 4396154"/>
              <a:gd name="connsiteY0" fmla="*/ 1086008 h 1128908"/>
              <a:gd name="connsiteX1" fmla="*/ 0 w 4396154"/>
              <a:gd name="connsiteY1" fmla="*/ 162816 h 1128908"/>
              <a:gd name="connsiteX0" fmla="*/ 4396154 w 4396154"/>
              <a:gd name="connsiteY0" fmla="*/ 1262370 h 1262370"/>
              <a:gd name="connsiteX1" fmla="*/ 0 w 4396154"/>
              <a:gd name="connsiteY1" fmla="*/ 339178 h 1262370"/>
              <a:gd name="connsiteX0" fmla="*/ 4396154 w 4396154"/>
              <a:gd name="connsiteY0" fmla="*/ 1227271 h 1227271"/>
              <a:gd name="connsiteX1" fmla="*/ 0 w 4396154"/>
              <a:gd name="connsiteY1" fmla="*/ 304079 h 1227271"/>
              <a:gd name="connsiteX0" fmla="*/ 4396154 w 4396154"/>
              <a:gd name="connsiteY0" fmla="*/ 1249810 h 1249810"/>
              <a:gd name="connsiteX1" fmla="*/ 0 w 4396154"/>
              <a:gd name="connsiteY1" fmla="*/ 326618 h 1249810"/>
              <a:gd name="connsiteX0" fmla="*/ 4396154 w 4396154"/>
              <a:gd name="connsiteY0" fmla="*/ 1274270 h 1274270"/>
              <a:gd name="connsiteX1" fmla="*/ 0 w 4396154"/>
              <a:gd name="connsiteY1" fmla="*/ 351078 h 127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96154" h="1274270">
                <a:moveTo>
                  <a:pt x="4396154" y="1274270"/>
                </a:moveTo>
                <a:cubicBezTo>
                  <a:pt x="3004040" y="-65092"/>
                  <a:pt x="2499946" y="-305413"/>
                  <a:pt x="0" y="351078"/>
                </a:cubicBezTo>
              </a:path>
            </a:pathLst>
          </a:custGeom>
          <a:noFill/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Gerader Verbinder 115"/>
          <p:cNvCxnSpPr/>
          <p:nvPr/>
        </p:nvCxnSpPr>
        <p:spPr>
          <a:xfrm flipH="1" flipV="1">
            <a:off x="1475656" y="4221088"/>
            <a:ext cx="4392488" cy="936104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r Verbinder 116"/>
          <p:cNvCxnSpPr/>
          <p:nvPr/>
        </p:nvCxnSpPr>
        <p:spPr>
          <a:xfrm>
            <a:off x="5364088" y="3068960"/>
            <a:ext cx="504056" cy="2088232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reihandform 108"/>
          <p:cNvSpPr/>
          <p:nvPr/>
        </p:nvSpPr>
        <p:spPr>
          <a:xfrm>
            <a:off x="3008018" y="4533899"/>
            <a:ext cx="3940246" cy="1743697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0246" h="1743697">
                <a:moveTo>
                  <a:pt x="3938954" y="0"/>
                </a:moveTo>
                <a:cubicBezTo>
                  <a:pt x="3988779" y="1773115"/>
                  <a:pt x="2596660" y="2121879"/>
                  <a:pt x="0" y="1371601"/>
                </a:cubicBezTo>
              </a:path>
            </a:pathLst>
          </a:cu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ihandform 85"/>
          <p:cNvSpPr/>
          <p:nvPr/>
        </p:nvSpPr>
        <p:spPr>
          <a:xfrm>
            <a:off x="3002071" y="4527684"/>
            <a:ext cx="3940246" cy="1743697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0246" h="1743697">
                <a:moveTo>
                  <a:pt x="3938954" y="0"/>
                </a:moveTo>
                <a:cubicBezTo>
                  <a:pt x="3988779" y="1773115"/>
                  <a:pt x="2596660" y="2121879"/>
                  <a:pt x="0" y="1371601"/>
                </a:cubicBezTo>
              </a:path>
            </a:pathLst>
          </a:custGeom>
          <a:noFill/>
          <a:ln w="2857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ihandform 106"/>
          <p:cNvSpPr/>
          <p:nvPr/>
        </p:nvSpPr>
        <p:spPr>
          <a:xfrm>
            <a:off x="3884234" y="3429000"/>
            <a:ext cx="3059722" cy="1107829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  <a:gd name="connsiteX0" fmla="*/ 3235569 w 3238046"/>
              <a:gd name="connsiteY0" fmla="*/ 1248506 h 1909760"/>
              <a:gd name="connsiteX1" fmla="*/ 0 w 3238046"/>
              <a:gd name="connsiteY1" fmla="*/ 0 h 1909760"/>
              <a:gd name="connsiteX0" fmla="*/ 3086099 w 3089156"/>
              <a:gd name="connsiteY0" fmla="*/ 1099037 h 1787971"/>
              <a:gd name="connsiteX1" fmla="*/ 0 w 3089156"/>
              <a:gd name="connsiteY1" fmla="*/ 0 h 1787971"/>
              <a:gd name="connsiteX0" fmla="*/ 3086099 w 3086099"/>
              <a:gd name="connsiteY0" fmla="*/ 1099037 h 1099037"/>
              <a:gd name="connsiteX1" fmla="*/ 0 w 3086099"/>
              <a:gd name="connsiteY1" fmla="*/ 0 h 1099037"/>
              <a:gd name="connsiteX0" fmla="*/ 3059722 w 3059722"/>
              <a:gd name="connsiteY0" fmla="*/ 1107829 h 1107829"/>
              <a:gd name="connsiteX1" fmla="*/ 0 w 3059722"/>
              <a:gd name="connsiteY1" fmla="*/ 0 h 1107829"/>
              <a:gd name="connsiteX0" fmla="*/ 3059722 w 3059722"/>
              <a:gd name="connsiteY0" fmla="*/ 1107829 h 1107829"/>
              <a:gd name="connsiteX1" fmla="*/ 0 w 3059722"/>
              <a:gd name="connsiteY1" fmla="*/ 0 h 110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9722" h="1107829">
                <a:moveTo>
                  <a:pt x="3059722" y="1107829"/>
                </a:moveTo>
                <a:cubicBezTo>
                  <a:pt x="1746740" y="366344"/>
                  <a:pt x="2007576" y="134816"/>
                  <a:pt x="0" y="0"/>
                </a:cubicBezTo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Gerader Verbinder 109"/>
          <p:cNvCxnSpPr/>
          <p:nvPr/>
        </p:nvCxnSpPr>
        <p:spPr>
          <a:xfrm flipH="1">
            <a:off x="3203848" y="3435215"/>
            <a:ext cx="648072" cy="792088"/>
          </a:xfrm>
          <a:prstGeom prst="line">
            <a:avLst/>
          </a:prstGeom>
          <a:ln w="571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/>
          <p:cNvCxnSpPr/>
          <p:nvPr/>
        </p:nvCxnSpPr>
        <p:spPr>
          <a:xfrm flipV="1">
            <a:off x="2987824" y="4227303"/>
            <a:ext cx="216024" cy="1656184"/>
          </a:xfrm>
          <a:prstGeom prst="line">
            <a:avLst/>
          </a:prstGeom>
          <a:ln w="571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uppieren 99"/>
          <p:cNvGrpSpPr/>
          <p:nvPr/>
        </p:nvGrpSpPr>
        <p:grpSpPr>
          <a:xfrm>
            <a:off x="1475656" y="2780928"/>
            <a:ext cx="5472608" cy="3096344"/>
            <a:chOff x="1475656" y="2780928"/>
            <a:chExt cx="5472608" cy="3096344"/>
          </a:xfrm>
        </p:grpSpPr>
        <p:cxnSp>
          <p:nvCxnSpPr>
            <p:cNvPr id="97" name="Gerader Verbinder 96"/>
            <p:cNvCxnSpPr/>
            <p:nvPr/>
          </p:nvCxnSpPr>
          <p:spPr>
            <a:xfrm flipV="1">
              <a:off x="5868144" y="4509120"/>
              <a:ext cx="1080120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6588224" y="3573016"/>
              <a:ext cx="360040" cy="93610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 flipV="1">
              <a:off x="1475656" y="2996952"/>
              <a:ext cx="648072" cy="122413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H="1" flipV="1">
              <a:off x="4860032" y="3717032"/>
              <a:ext cx="1008112" cy="144016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H="1" flipV="1">
              <a:off x="4572000" y="4509120"/>
              <a:ext cx="1296144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flipV="1">
              <a:off x="1475656" y="3429000"/>
              <a:ext cx="2376264" cy="79208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>
              <a:off x="3779912" y="2780928"/>
              <a:ext cx="1584176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V="1">
              <a:off x="2123728" y="2780928"/>
              <a:ext cx="1656184" cy="21602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 flipH="1" flipV="1">
              <a:off x="3203848" y="4221088"/>
              <a:ext cx="1368152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>
              <a:off x="1475656" y="4221088"/>
              <a:ext cx="172819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r Verbinder 58"/>
            <p:cNvCxnSpPr/>
            <p:nvPr/>
          </p:nvCxnSpPr>
          <p:spPr>
            <a:xfrm flipH="1" flipV="1">
              <a:off x="1475656" y="4221088"/>
              <a:ext cx="1512168" cy="1656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flipH="1">
              <a:off x="3851920" y="3068960"/>
              <a:ext cx="1512168" cy="36004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flipH="1" flipV="1">
              <a:off x="3851920" y="3429000"/>
              <a:ext cx="1008112" cy="28803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flipH="1" flipV="1">
              <a:off x="5364088" y="3068960"/>
              <a:ext cx="1224137" cy="50405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flipH="1">
              <a:off x="5508104" y="4509120"/>
              <a:ext cx="1440160" cy="12961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H="1">
              <a:off x="2987824" y="5805264"/>
              <a:ext cx="2520280" cy="7200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H="1">
              <a:off x="5508104" y="5157192"/>
              <a:ext cx="360040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/>
            <p:cNvSpPr/>
            <p:nvPr/>
          </p:nvSpPr>
          <p:spPr>
            <a:xfrm>
              <a:off x="1979712" y="2852936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6444208" y="342900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3884234" y="3422785"/>
            <a:ext cx="3059722" cy="1107829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0015 w 3640015"/>
              <a:gd name="connsiteY0" fmla="*/ 197732 h 1147302"/>
              <a:gd name="connsiteX1" fmla="*/ 0 w 3640015"/>
              <a:gd name="connsiteY1" fmla="*/ 1147302 h 1147302"/>
              <a:gd name="connsiteX0" fmla="*/ 3938954 w 3938954"/>
              <a:gd name="connsiteY0" fmla="*/ 103312 h 1474913"/>
              <a:gd name="connsiteX1" fmla="*/ 0 w 3938954"/>
              <a:gd name="connsiteY1" fmla="*/ 1474913 h 1474913"/>
              <a:gd name="connsiteX0" fmla="*/ 3938954 w 3939616"/>
              <a:gd name="connsiteY0" fmla="*/ 0 h 1371601"/>
              <a:gd name="connsiteX1" fmla="*/ 0 w 3939616"/>
              <a:gd name="connsiteY1" fmla="*/ 1371601 h 1371601"/>
              <a:gd name="connsiteX0" fmla="*/ 3938954 w 3940246"/>
              <a:gd name="connsiteY0" fmla="*/ 0 h 1743697"/>
              <a:gd name="connsiteX1" fmla="*/ 0 w 3940246"/>
              <a:gd name="connsiteY1" fmla="*/ 1371601 h 1743697"/>
              <a:gd name="connsiteX0" fmla="*/ 3235569 w 3238046"/>
              <a:gd name="connsiteY0" fmla="*/ 1248506 h 1909760"/>
              <a:gd name="connsiteX1" fmla="*/ 0 w 3238046"/>
              <a:gd name="connsiteY1" fmla="*/ 0 h 1909760"/>
              <a:gd name="connsiteX0" fmla="*/ 3086099 w 3089156"/>
              <a:gd name="connsiteY0" fmla="*/ 1099037 h 1787971"/>
              <a:gd name="connsiteX1" fmla="*/ 0 w 3089156"/>
              <a:gd name="connsiteY1" fmla="*/ 0 h 1787971"/>
              <a:gd name="connsiteX0" fmla="*/ 3086099 w 3086099"/>
              <a:gd name="connsiteY0" fmla="*/ 1099037 h 1099037"/>
              <a:gd name="connsiteX1" fmla="*/ 0 w 3086099"/>
              <a:gd name="connsiteY1" fmla="*/ 0 h 1099037"/>
              <a:gd name="connsiteX0" fmla="*/ 3059722 w 3059722"/>
              <a:gd name="connsiteY0" fmla="*/ 1107829 h 1107829"/>
              <a:gd name="connsiteX1" fmla="*/ 0 w 3059722"/>
              <a:gd name="connsiteY1" fmla="*/ 0 h 1107829"/>
              <a:gd name="connsiteX0" fmla="*/ 3059722 w 3059722"/>
              <a:gd name="connsiteY0" fmla="*/ 1107829 h 1107829"/>
              <a:gd name="connsiteX1" fmla="*/ 0 w 3059722"/>
              <a:gd name="connsiteY1" fmla="*/ 0 h 110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9722" h="1107829">
                <a:moveTo>
                  <a:pt x="3059722" y="1107829"/>
                </a:moveTo>
                <a:cubicBezTo>
                  <a:pt x="1746740" y="366344"/>
                  <a:pt x="2007576" y="134816"/>
                  <a:pt x="0" y="0"/>
                </a:cubicBezTo>
              </a:path>
            </a:pathLst>
          </a:cu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uppieren 113"/>
          <p:cNvGrpSpPr/>
          <p:nvPr/>
        </p:nvGrpSpPr>
        <p:grpSpPr>
          <a:xfrm>
            <a:off x="3792862" y="2759947"/>
            <a:ext cx="3816438" cy="3045317"/>
            <a:chOff x="3792862" y="2759947"/>
            <a:chExt cx="3816438" cy="3045317"/>
          </a:xfrm>
        </p:grpSpPr>
        <p:cxnSp>
          <p:nvCxnSpPr>
            <p:cNvPr id="112" name="Gerader Verbinder 111"/>
            <p:cNvCxnSpPr/>
            <p:nvPr/>
          </p:nvCxnSpPr>
          <p:spPr>
            <a:xfrm flipV="1">
              <a:off x="4572000" y="3717032"/>
              <a:ext cx="288032" cy="792088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>
              <a:off x="4572000" y="4509120"/>
              <a:ext cx="936104" cy="1296144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ihandform 84"/>
            <p:cNvSpPr/>
            <p:nvPr/>
          </p:nvSpPr>
          <p:spPr>
            <a:xfrm>
              <a:off x="3792862" y="2759947"/>
              <a:ext cx="3816438" cy="3035782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956538 w 3956538"/>
                <a:gd name="connsiteY0" fmla="*/ 773723 h 1120607"/>
                <a:gd name="connsiteX1" fmla="*/ 0 w 3956538"/>
                <a:gd name="connsiteY1" fmla="*/ 0 h 1120607"/>
                <a:gd name="connsiteX0" fmla="*/ 3956538 w 3956538"/>
                <a:gd name="connsiteY0" fmla="*/ 947006 h 993016"/>
                <a:gd name="connsiteX1" fmla="*/ 0 w 3956538"/>
                <a:gd name="connsiteY1" fmla="*/ 173283 h 993016"/>
                <a:gd name="connsiteX0" fmla="*/ 4396154 w 4396154"/>
                <a:gd name="connsiteY0" fmla="*/ 1086008 h 1128908"/>
                <a:gd name="connsiteX1" fmla="*/ 0 w 4396154"/>
                <a:gd name="connsiteY1" fmla="*/ 162816 h 1128908"/>
                <a:gd name="connsiteX0" fmla="*/ 4396154 w 4396154"/>
                <a:gd name="connsiteY0" fmla="*/ 1262370 h 1262370"/>
                <a:gd name="connsiteX1" fmla="*/ 0 w 4396154"/>
                <a:gd name="connsiteY1" fmla="*/ 339178 h 1262370"/>
                <a:gd name="connsiteX0" fmla="*/ 4396154 w 4396154"/>
                <a:gd name="connsiteY0" fmla="*/ 1227271 h 1227271"/>
                <a:gd name="connsiteX1" fmla="*/ 0 w 4396154"/>
                <a:gd name="connsiteY1" fmla="*/ 304079 h 1227271"/>
                <a:gd name="connsiteX0" fmla="*/ 4396154 w 4396154"/>
                <a:gd name="connsiteY0" fmla="*/ 1249810 h 1249810"/>
                <a:gd name="connsiteX1" fmla="*/ 0 w 4396154"/>
                <a:gd name="connsiteY1" fmla="*/ 326618 h 1249810"/>
                <a:gd name="connsiteX0" fmla="*/ 4396154 w 4396154"/>
                <a:gd name="connsiteY0" fmla="*/ 1274270 h 1274270"/>
                <a:gd name="connsiteX1" fmla="*/ 0 w 4396154"/>
                <a:gd name="connsiteY1" fmla="*/ 351078 h 1274270"/>
                <a:gd name="connsiteX0" fmla="*/ 492369 w 947365"/>
                <a:gd name="connsiteY0" fmla="*/ 615795 h 1099372"/>
                <a:gd name="connsiteX1" fmla="*/ 0 w 947365"/>
                <a:gd name="connsiteY1" fmla="*/ 1099372 h 1099372"/>
                <a:gd name="connsiteX0" fmla="*/ 224379 w 2621663"/>
                <a:gd name="connsiteY0" fmla="*/ 293786 h 3248002"/>
                <a:gd name="connsiteX1" fmla="*/ 1974048 w 2621663"/>
                <a:gd name="connsiteY1" fmla="*/ 3248002 h 3248002"/>
                <a:gd name="connsiteX0" fmla="*/ 224690 w 2613979"/>
                <a:gd name="connsiteY0" fmla="*/ 291574 h 3280959"/>
                <a:gd name="connsiteX1" fmla="*/ 1965566 w 2613979"/>
                <a:gd name="connsiteY1" fmla="*/ 3280959 h 3280959"/>
                <a:gd name="connsiteX0" fmla="*/ 0 w 3604329"/>
                <a:gd name="connsiteY0" fmla="*/ 47549 h 3036934"/>
                <a:gd name="connsiteX1" fmla="*/ 1740876 w 3604329"/>
                <a:gd name="connsiteY1" fmla="*/ 3036934 h 3036934"/>
                <a:gd name="connsiteX0" fmla="*/ 0 w 3816438"/>
                <a:gd name="connsiteY0" fmla="*/ 46397 h 3035782"/>
                <a:gd name="connsiteX1" fmla="*/ 1740876 w 3816438"/>
                <a:gd name="connsiteY1" fmla="*/ 3035782 h 303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16438" h="3035782">
                  <a:moveTo>
                    <a:pt x="0" y="46397"/>
                  </a:moveTo>
                  <a:cubicBezTo>
                    <a:pt x="4736124" y="-396150"/>
                    <a:pt x="4759568" y="2458421"/>
                    <a:pt x="1740876" y="3035782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uppieren 100"/>
          <p:cNvGrpSpPr/>
          <p:nvPr/>
        </p:nvGrpSpPr>
        <p:grpSpPr>
          <a:xfrm>
            <a:off x="3779912" y="2759947"/>
            <a:ext cx="3816438" cy="3045317"/>
            <a:chOff x="3779912" y="2759947"/>
            <a:chExt cx="3816438" cy="3045317"/>
          </a:xfrm>
        </p:grpSpPr>
        <p:sp>
          <p:nvSpPr>
            <p:cNvPr id="102" name="Freihandform 101"/>
            <p:cNvSpPr/>
            <p:nvPr/>
          </p:nvSpPr>
          <p:spPr>
            <a:xfrm>
              <a:off x="3779912" y="2759947"/>
              <a:ext cx="3816438" cy="3035782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956538 w 3956538"/>
                <a:gd name="connsiteY0" fmla="*/ 773723 h 1120607"/>
                <a:gd name="connsiteX1" fmla="*/ 0 w 3956538"/>
                <a:gd name="connsiteY1" fmla="*/ 0 h 1120607"/>
                <a:gd name="connsiteX0" fmla="*/ 3956538 w 3956538"/>
                <a:gd name="connsiteY0" fmla="*/ 947006 h 993016"/>
                <a:gd name="connsiteX1" fmla="*/ 0 w 3956538"/>
                <a:gd name="connsiteY1" fmla="*/ 173283 h 993016"/>
                <a:gd name="connsiteX0" fmla="*/ 4396154 w 4396154"/>
                <a:gd name="connsiteY0" fmla="*/ 1086008 h 1128908"/>
                <a:gd name="connsiteX1" fmla="*/ 0 w 4396154"/>
                <a:gd name="connsiteY1" fmla="*/ 162816 h 1128908"/>
                <a:gd name="connsiteX0" fmla="*/ 4396154 w 4396154"/>
                <a:gd name="connsiteY0" fmla="*/ 1262370 h 1262370"/>
                <a:gd name="connsiteX1" fmla="*/ 0 w 4396154"/>
                <a:gd name="connsiteY1" fmla="*/ 339178 h 1262370"/>
                <a:gd name="connsiteX0" fmla="*/ 4396154 w 4396154"/>
                <a:gd name="connsiteY0" fmla="*/ 1227271 h 1227271"/>
                <a:gd name="connsiteX1" fmla="*/ 0 w 4396154"/>
                <a:gd name="connsiteY1" fmla="*/ 304079 h 1227271"/>
                <a:gd name="connsiteX0" fmla="*/ 4396154 w 4396154"/>
                <a:gd name="connsiteY0" fmla="*/ 1249810 h 1249810"/>
                <a:gd name="connsiteX1" fmla="*/ 0 w 4396154"/>
                <a:gd name="connsiteY1" fmla="*/ 326618 h 1249810"/>
                <a:gd name="connsiteX0" fmla="*/ 4396154 w 4396154"/>
                <a:gd name="connsiteY0" fmla="*/ 1274270 h 1274270"/>
                <a:gd name="connsiteX1" fmla="*/ 0 w 4396154"/>
                <a:gd name="connsiteY1" fmla="*/ 351078 h 1274270"/>
                <a:gd name="connsiteX0" fmla="*/ 492369 w 947365"/>
                <a:gd name="connsiteY0" fmla="*/ 615795 h 1099372"/>
                <a:gd name="connsiteX1" fmla="*/ 0 w 947365"/>
                <a:gd name="connsiteY1" fmla="*/ 1099372 h 1099372"/>
                <a:gd name="connsiteX0" fmla="*/ 224379 w 2621663"/>
                <a:gd name="connsiteY0" fmla="*/ 293786 h 3248002"/>
                <a:gd name="connsiteX1" fmla="*/ 1974048 w 2621663"/>
                <a:gd name="connsiteY1" fmla="*/ 3248002 h 3248002"/>
                <a:gd name="connsiteX0" fmla="*/ 224690 w 2613979"/>
                <a:gd name="connsiteY0" fmla="*/ 291574 h 3280959"/>
                <a:gd name="connsiteX1" fmla="*/ 1965566 w 2613979"/>
                <a:gd name="connsiteY1" fmla="*/ 3280959 h 3280959"/>
                <a:gd name="connsiteX0" fmla="*/ 0 w 3604329"/>
                <a:gd name="connsiteY0" fmla="*/ 47549 h 3036934"/>
                <a:gd name="connsiteX1" fmla="*/ 1740876 w 3604329"/>
                <a:gd name="connsiteY1" fmla="*/ 3036934 h 3036934"/>
                <a:gd name="connsiteX0" fmla="*/ 0 w 3816438"/>
                <a:gd name="connsiteY0" fmla="*/ 46397 h 3035782"/>
                <a:gd name="connsiteX1" fmla="*/ 1740876 w 3816438"/>
                <a:gd name="connsiteY1" fmla="*/ 3035782 h 303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16438" h="3035782">
                  <a:moveTo>
                    <a:pt x="0" y="46397"/>
                  </a:moveTo>
                  <a:cubicBezTo>
                    <a:pt x="4736124" y="-396150"/>
                    <a:pt x="4759568" y="2458421"/>
                    <a:pt x="1740876" y="3035782"/>
                  </a:cubicBezTo>
                </a:path>
              </a:pathLst>
            </a:cu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Gerader Verbinder 102"/>
            <p:cNvCxnSpPr/>
            <p:nvPr/>
          </p:nvCxnSpPr>
          <p:spPr>
            <a:xfrm flipV="1">
              <a:off x="4559050" y="3717032"/>
              <a:ext cx="288032" cy="792088"/>
            </a:xfrm>
            <a:prstGeom prst="line">
              <a:avLst/>
            </a:prstGeom>
            <a:ln w="571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>
            <a:xfrm>
              <a:off x="4559050" y="4509120"/>
              <a:ext cx="936104" cy="1296144"/>
            </a:xfrm>
            <a:prstGeom prst="line">
              <a:avLst/>
            </a:prstGeom>
            <a:ln w="571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Freihandform 56"/>
          <p:cNvSpPr/>
          <p:nvPr/>
        </p:nvSpPr>
        <p:spPr>
          <a:xfrm>
            <a:off x="1498068" y="3044999"/>
            <a:ext cx="3868616" cy="1176904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868616 w 3868616"/>
              <a:gd name="connsiteY0" fmla="*/ 145065 h 1288066"/>
              <a:gd name="connsiteX1" fmla="*/ 0 w 3868616"/>
              <a:gd name="connsiteY1" fmla="*/ 1288066 h 1288066"/>
              <a:gd name="connsiteX0" fmla="*/ 3868616 w 3868616"/>
              <a:gd name="connsiteY0" fmla="*/ 67369 h 1210370"/>
              <a:gd name="connsiteX1" fmla="*/ 0 w 3868616"/>
              <a:gd name="connsiteY1" fmla="*/ 1210370 h 1210370"/>
              <a:gd name="connsiteX0" fmla="*/ 3868616 w 3868616"/>
              <a:gd name="connsiteY0" fmla="*/ 33903 h 1176904"/>
              <a:gd name="connsiteX1" fmla="*/ 0 w 3868616"/>
              <a:gd name="connsiteY1" fmla="*/ 1176904 h 117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68616" h="1176904">
                <a:moveTo>
                  <a:pt x="3868616" y="33903"/>
                </a:moveTo>
                <a:cubicBezTo>
                  <a:pt x="2502879" y="-65743"/>
                  <a:pt x="1093176" y="-15918"/>
                  <a:pt x="0" y="1176904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ihandform 12"/>
          <p:cNvSpPr/>
          <p:nvPr/>
        </p:nvSpPr>
        <p:spPr>
          <a:xfrm>
            <a:off x="1477552" y="3885481"/>
            <a:ext cx="4396154" cy="1274270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956538 w 3956538"/>
              <a:gd name="connsiteY0" fmla="*/ 773723 h 1120607"/>
              <a:gd name="connsiteX1" fmla="*/ 0 w 3956538"/>
              <a:gd name="connsiteY1" fmla="*/ 0 h 1120607"/>
              <a:gd name="connsiteX0" fmla="*/ 3956538 w 3956538"/>
              <a:gd name="connsiteY0" fmla="*/ 947006 h 993016"/>
              <a:gd name="connsiteX1" fmla="*/ 0 w 3956538"/>
              <a:gd name="connsiteY1" fmla="*/ 173283 h 993016"/>
              <a:gd name="connsiteX0" fmla="*/ 4396154 w 4396154"/>
              <a:gd name="connsiteY0" fmla="*/ 1086008 h 1128908"/>
              <a:gd name="connsiteX1" fmla="*/ 0 w 4396154"/>
              <a:gd name="connsiteY1" fmla="*/ 162816 h 1128908"/>
              <a:gd name="connsiteX0" fmla="*/ 4396154 w 4396154"/>
              <a:gd name="connsiteY0" fmla="*/ 1262370 h 1262370"/>
              <a:gd name="connsiteX1" fmla="*/ 0 w 4396154"/>
              <a:gd name="connsiteY1" fmla="*/ 339178 h 1262370"/>
              <a:gd name="connsiteX0" fmla="*/ 4396154 w 4396154"/>
              <a:gd name="connsiteY0" fmla="*/ 1227271 h 1227271"/>
              <a:gd name="connsiteX1" fmla="*/ 0 w 4396154"/>
              <a:gd name="connsiteY1" fmla="*/ 304079 h 1227271"/>
              <a:gd name="connsiteX0" fmla="*/ 4396154 w 4396154"/>
              <a:gd name="connsiteY0" fmla="*/ 1249810 h 1249810"/>
              <a:gd name="connsiteX1" fmla="*/ 0 w 4396154"/>
              <a:gd name="connsiteY1" fmla="*/ 326618 h 1249810"/>
              <a:gd name="connsiteX0" fmla="*/ 4396154 w 4396154"/>
              <a:gd name="connsiteY0" fmla="*/ 1274270 h 1274270"/>
              <a:gd name="connsiteX1" fmla="*/ 0 w 4396154"/>
              <a:gd name="connsiteY1" fmla="*/ 351078 h 127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96154" h="1274270">
                <a:moveTo>
                  <a:pt x="4396154" y="1274270"/>
                </a:moveTo>
                <a:cubicBezTo>
                  <a:pt x="3004040" y="-65092"/>
                  <a:pt x="2499946" y="-305413"/>
                  <a:pt x="0" y="351078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 flipV="1">
            <a:off x="1475656" y="4221088"/>
            <a:ext cx="4392488" cy="93610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>
            <a:off x="5364088" y="3068960"/>
            <a:ext cx="504056" cy="208823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 flipH="1">
            <a:off x="3203848" y="3429000"/>
            <a:ext cx="648072" cy="792088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2987824" y="4221088"/>
            <a:ext cx="216024" cy="1656184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Not c-planar…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Here:</a:t>
            </a:r>
            <a:r>
              <a:rPr lang="en-US" sz="2000" dirty="0" smtClean="0">
                <a:latin typeface="+mn-lt"/>
              </a:rPr>
              <a:t> By simple deduction, this graph is not c-planar</a:t>
            </a:r>
          </a:p>
        </p:txBody>
      </p:sp>
      <p:sp>
        <p:nvSpPr>
          <p:cNvPr id="50" name="Ellipse 49"/>
          <p:cNvSpPr/>
          <p:nvPr/>
        </p:nvSpPr>
        <p:spPr>
          <a:xfrm>
            <a:off x="2843808" y="573325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707904" y="328498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5364088" y="5661248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724128" y="501317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331640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3059832" y="407707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220072" y="292494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6804248" y="436510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635896" y="2636912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427984" y="4365104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4716016" y="3573016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1520" y="5085184"/>
            <a:ext cx="45720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n-lt"/>
              </a:rPr>
              <a:t>Our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algorithm</a:t>
            </a:r>
          </a:p>
          <a:p>
            <a:r>
              <a:rPr lang="en-US" sz="2000" dirty="0" smtClean="0">
                <a:latin typeface="+mn-lt"/>
              </a:rPr>
              <a:t>Automatically </a:t>
            </a:r>
            <a:r>
              <a:rPr lang="en-US" sz="2000" dirty="0">
                <a:latin typeface="+mn-lt"/>
              </a:rPr>
              <a:t>find a chain of deduction arguments to answer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c-planarity </a:t>
            </a:r>
            <a:r>
              <a:rPr lang="en-US" sz="2000" dirty="0" smtClean="0">
                <a:latin typeface="+mn-lt"/>
              </a:rPr>
              <a:t>question.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427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09" grpId="1" animBg="1"/>
      <p:bldP spid="86" grpId="0" animBg="1"/>
      <p:bldP spid="107" grpId="0" animBg="1"/>
      <p:bldP spid="13" grpId="1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– 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617663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Sequence of	</a:t>
            </a:r>
            <a:r>
              <a:rPr lang="en-US" b="1" dirty="0" smtClean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Tests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(detect non-c-planarity) and</a:t>
            </a:r>
          </a:p>
          <a:p>
            <a:pPr marL="0" indent="0">
              <a:buNone/>
              <a:tabLst>
                <a:tab pos="1617663" algn="l"/>
              </a:tabLst>
            </a:pPr>
            <a:r>
              <a:rPr lang="en-US" b="1" dirty="0">
                <a:solidFill>
                  <a:schemeClr val="accent3"/>
                </a:solidFill>
              </a:rPr>
              <a:t>	</a:t>
            </a:r>
            <a:r>
              <a:rPr lang="en-US" b="1" dirty="0" smtClean="0">
                <a:solidFill>
                  <a:schemeClr val="accent3"/>
                </a:solidFill>
              </a:rPr>
              <a:t>8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Simplifications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(shrink instance)</a:t>
            </a:r>
            <a:endParaRPr lang="en-US" sz="1000" dirty="0">
              <a:sym typeface="Symbol" panose="05050102010706020507" pitchFamily="18" charset="2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arenBoth"/>
            </a:pPr>
            <a:endParaRPr lang="en-US" b="1" dirty="0" smtClean="0">
              <a:sym typeface="Symbol" panose="05050102010706020507" pitchFamily="18" charset="2"/>
            </a:endParaRP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each </a:t>
            </a:r>
            <a:r>
              <a:rPr lang="en-US" dirty="0">
                <a:sym typeface="Symbol" panose="05050102010706020507" pitchFamily="18" charset="2"/>
              </a:rPr>
              <a:t>remaining </a:t>
            </a:r>
            <a:r>
              <a:rPr lang="en-US" dirty="0" smtClean="0">
                <a:sym typeface="Symbol" panose="05050102010706020507" pitchFamily="18" charset="2"/>
              </a:rPr>
              <a:t>con-edge has </a:t>
            </a:r>
            <a:r>
              <a:rPr lang="en-US" dirty="0">
                <a:sym typeface="Symbol" panose="05050102010706020507" pitchFamily="18" charset="2"/>
              </a:rPr>
              <a:t>at most one crossing </a:t>
            </a:r>
            <a:r>
              <a:rPr lang="en-US" b="1" dirty="0">
                <a:sym typeface="Symbol" panose="05050102010706020507" pitchFamily="18" charset="2"/>
              </a:rPr>
              <a:t>then</a:t>
            </a:r>
            <a:br>
              <a:rPr lang="en-US" b="1" dirty="0">
                <a:sym typeface="Symbol" panose="05050102010706020507" pitchFamily="18" charset="2"/>
              </a:rPr>
            </a:br>
            <a:r>
              <a:rPr lang="en-US" b="1" dirty="0" smtClean="0">
                <a:sym typeface="Symbol" panose="05050102010706020507" pitchFamily="18" charset="2"/>
              </a:rPr>
              <a:t>		return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1"/>
                </a:solidFill>
                <a:sym typeface="Symbol" panose="05050102010706020507" pitchFamily="18" charset="2"/>
              </a:rPr>
              <a:t>A</a:t>
            </a:r>
            <a:r>
              <a:rPr lang="en-US" sz="1600" dirty="0">
                <a:solidFill>
                  <a:schemeClr val="accent1"/>
                </a:solidFill>
                <a:sym typeface="Symbol" panose="05050102010706020507" pitchFamily="18" charset="2"/>
              </a:rPr>
              <a:t>LGORITHM</a:t>
            </a:r>
            <a:r>
              <a:rPr lang="en-US" dirty="0">
                <a:solidFill>
                  <a:schemeClr val="accent1"/>
                </a:solidFill>
                <a:sym typeface="Symbol" panose="05050102010706020507" pitchFamily="18" charset="2"/>
              </a:rPr>
              <a:t>F</a:t>
            </a:r>
            <a:r>
              <a:rPr lang="en-US" sz="1600" dirty="0">
                <a:solidFill>
                  <a:schemeClr val="accent1"/>
                </a:solidFill>
                <a:sym typeface="Symbol" panose="05050102010706020507" pitchFamily="18" charset="2"/>
              </a:rPr>
              <a:t>OR</a:t>
            </a:r>
            <a:r>
              <a:rPr lang="en-US" dirty="0">
                <a:solidFill>
                  <a:schemeClr val="accent1"/>
                </a:solidFill>
                <a:sym typeface="Symbol" panose="05050102010706020507" pitchFamily="18" charset="2"/>
              </a:rPr>
              <a:t>S</a:t>
            </a:r>
            <a:r>
              <a:rPr lang="en-US" sz="1600" dirty="0">
                <a:solidFill>
                  <a:schemeClr val="accent1"/>
                </a:solidFill>
                <a:sym typeface="Symbol" panose="05050102010706020507" pitchFamily="18" charset="2"/>
              </a:rPr>
              <a:t>INGLE</a:t>
            </a:r>
            <a:r>
              <a:rPr lang="en-US" dirty="0">
                <a:solidFill>
                  <a:schemeClr val="accent1"/>
                </a:solidFill>
                <a:sym typeface="Symbol" panose="05050102010706020507" pitchFamily="18" charset="2"/>
              </a:rPr>
              <a:t>C</a:t>
            </a:r>
            <a:r>
              <a:rPr lang="en-US" sz="1600" dirty="0">
                <a:solidFill>
                  <a:schemeClr val="accent1"/>
                </a:solidFill>
                <a:sym typeface="Symbol" panose="05050102010706020507" pitchFamily="18" charset="2"/>
              </a:rPr>
              <a:t>ONFLICT</a:t>
            </a:r>
            <a:r>
              <a:rPr lang="en-US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[Di Battista,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Frati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09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  <a:endParaRPr lang="en-US" b="1" dirty="0" smtClean="0">
              <a:sym typeface="Symbol" panose="05050102010706020507" pitchFamily="18" charset="2"/>
            </a:endParaRP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  <a:tabLst>
                <a:tab pos="3679825" algn="l"/>
              </a:tabLst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Test1</a:t>
            </a:r>
            <a:r>
              <a:rPr lang="en-US" dirty="0" smtClean="0">
                <a:sym typeface="Symbol" panose="05050102010706020507" pitchFamily="18" charset="2"/>
              </a:rPr>
              <a:t> = true  </a:t>
            </a:r>
            <a:r>
              <a:rPr lang="en-US" b="1" dirty="0" smtClean="0">
                <a:sym typeface="Symbol" panose="05050102010706020507" pitchFamily="18" charset="2"/>
              </a:rPr>
              <a:t>then	return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“non-c-planar”</a:t>
            </a: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  <a:tabLst>
                <a:tab pos="3679825" algn="l"/>
              </a:tabLst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Simpl1</a:t>
            </a:r>
            <a:r>
              <a:rPr lang="en-US" dirty="0" smtClean="0">
                <a:sym typeface="Symbol" panose="05050102010706020507" pitchFamily="18" charset="2"/>
              </a:rPr>
              <a:t> applicable </a:t>
            </a:r>
            <a:r>
              <a:rPr lang="en-US" b="1" dirty="0" smtClean="0">
                <a:sym typeface="Symbol" panose="05050102010706020507" pitchFamily="18" charset="2"/>
              </a:rPr>
              <a:t>then</a:t>
            </a:r>
            <a:r>
              <a:rPr lang="en-US" dirty="0" smtClean="0">
                <a:sym typeface="Symbol" panose="05050102010706020507" pitchFamily="18" charset="2"/>
              </a:rPr>
              <a:t>	perform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Simpl1 </a:t>
            </a:r>
            <a:r>
              <a:rPr lang="en-US" dirty="0" smtClean="0">
                <a:sym typeface="Symbol" panose="05050102010706020507" pitchFamily="18" charset="2"/>
              </a:rPr>
              <a:t>&amp; </a:t>
            </a:r>
            <a:r>
              <a:rPr lang="en-US" b="1" dirty="0" err="1" smtClean="0">
                <a:sym typeface="Symbol" panose="05050102010706020507" pitchFamily="18" charset="2"/>
              </a:rPr>
              <a:t>goto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(1)</a:t>
            </a: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  <a:tabLst>
                <a:tab pos="3679825" algn="l"/>
              </a:tabLst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Test2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= true  </a:t>
            </a:r>
            <a:r>
              <a:rPr lang="en-US" b="1" dirty="0" smtClean="0">
                <a:sym typeface="Symbol" panose="05050102010706020507" pitchFamily="18" charset="2"/>
              </a:rPr>
              <a:t>then</a:t>
            </a:r>
            <a:r>
              <a:rPr lang="en-US" dirty="0" smtClean="0">
                <a:sym typeface="Symbol" panose="05050102010706020507" pitchFamily="18" charset="2"/>
              </a:rPr>
              <a:t>	</a:t>
            </a:r>
            <a:r>
              <a:rPr lang="en-US" b="1" dirty="0" smtClean="0">
                <a:sym typeface="Symbol" panose="05050102010706020507" pitchFamily="18" charset="2"/>
              </a:rPr>
              <a:t>return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“non-c-planar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”</a:t>
            </a: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  <a:tabLst>
                <a:tab pos="3679825" algn="l"/>
              </a:tabLst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applicable </a:t>
            </a:r>
            <a:r>
              <a:rPr lang="en-US" b="1" dirty="0" smtClean="0">
                <a:sym typeface="Symbol" panose="05050102010706020507" pitchFamily="18" charset="2"/>
              </a:rPr>
              <a:t>then</a:t>
            </a:r>
            <a:r>
              <a:rPr lang="en-US" dirty="0" smtClean="0">
                <a:sym typeface="Symbol" panose="05050102010706020507" pitchFamily="18" charset="2"/>
              </a:rPr>
              <a:t>	perform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Simpl2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b="1" dirty="0" err="1">
                <a:sym typeface="Symbol" panose="05050102010706020507" pitchFamily="18" charset="2"/>
              </a:rPr>
              <a:t>goto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(1)</a:t>
            </a:r>
          </a:p>
          <a:p>
            <a:pPr marL="720725" indent="-720725">
              <a:buClr>
                <a:schemeClr val="accent1"/>
              </a:buClr>
              <a:buFont typeface="+mj-lt"/>
              <a:buAutoNum type="arabicParenBoth"/>
              <a:tabLst>
                <a:tab pos="3679825" algn="l"/>
              </a:tabLst>
            </a:pPr>
            <a:r>
              <a:rPr lang="en-US" b="1" dirty="0" smtClean="0">
                <a:sym typeface="Symbol" panose="05050102010706020507" pitchFamily="18" charset="2"/>
              </a:rPr>
              <a:t> if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Simpl3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applicable </a:t>
            </a:r>
            <a:r>
              <a:rPr lang="en-US" b="1" dirty="0" smtClean="0">
                <a:sym typeface="Symbol" panose="05050102010706020507" pitchFamily="18" charset="2"/>
              </a:rPr>
              <a:t>then</a:t>
            </a:r>
            <a:r>
              <a:rPr lang="en-US" dirty="0" smtClean="0">
                <a:sym typeface="Symbol" panose="05050102010706020507" pitchFamily="18" charset="2"/>
              </a:rPr>
              <a:t>	perform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Simpl3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b="1" dirty="0" err="1">
                <a:sym typeface="Symbol" panose="05050102010706020507" pitchFamily="18" charset="2"/>
              </a:rPr>
              <a:t>goto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(1</a:t>
            </a: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</a:p>
          <a:p>
            <a:pPr marL="720725" indent="-720725">
              <a:buClr>
                <a:schemeClr val="accent1"/>
              </a:buClr>
              <a:buNone/>
              <a:tabLst>
                <a:tab pos="3314700" algn="l"/>
              </a:tabLst>
            </a:pP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(7–12)	 </a:t>
            </a:r>
            <a:r>
              <a:rPr lang="en-US" dirty="0" smtClean="0">
                <a:sym typeface="Symbol" panose="05050102010706020507" pitchFamily="18" charset="2"/>
              </a:rPr>
              <a:t>…</a:t>
            </a:r>
          </a:p>
          <a:p>
            <a:pPr marL="720725" indent="-720725">
              <a:buClr>
                <a:schemeClr val="accent1"/>
              </a:buClr>
              <a:buFont typeface="+mj-lt"/>
              <a:buAutoNum type="arabicParenBoth" startAt="13"/>
            </a:pPr>
            <a:r>
              <a:rPr lang="en-US" b="1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perform </a:t>
            </a: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Simpl8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b="1" dirty="0" err="1">
                <a:sym typeface="Symbol" panose="05050102010706020507" pitchFamily="18" charset="2"/>
              </a:rPr>
              <a:t>goto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(1</a:t>
            </a: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)	        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//always applicable of we got that far</a:t>
            </a:r>
            <a:endParaRPr lang="en-US" dirty="0">
              <a:solidFill>
                <a:schemeClr val="accent5"/>
              </a:solidFill>
              <a:sym typeface="Symbol" panose="05050102010706020507" pitchFamily="18" charset="2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arenBoth" startAt="13"/>
            </a:pPr>
            <a:endParaRPr lang="en-US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arenBoth" startAt="13"/>
            </a:pPr>
            <a:endParaRPr lang="en-US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297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– Details</a:t>
            </a:r>
            <a:endParaRPr lang="en-US" dirty="0"/>
          </a:p>
        </p:txBody>
      </p:sp>
      <p:cxnSp>
        <p:nvCxnSpPr>
          <p:cNvPr id="5" name="Gerader Verbinder 4"/>
          <p:cNvCxnSpPr/>
          <p:nvPr/>
        </p:nvCxnSpPr>
        <p:spPr>
          <a:xfrm flipH="1" flipV="1">
            <a:off x="3203848" y="2924944"/>
            <a:ext cx="504056" cy="50405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4572000" y="2996952"/>
            <a:ext cx="864096" cy="28803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3563888" y="3284984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292080" y="3140968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427984" y="2852936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059832" y="2780928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075240" cy="49831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b="1" dirty="0">
                <a:solidFill>
                  <a:schemeClr val="accent1"/>
                </a:solidFill>
              </a:rPr>
              <a:t>A[</a:t>
            </a:r>
            <a:r>
              <a:rPr 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</a:t>
            </a:r>
            <a:r>
              <a:rPr lang="en-US" b="1" dirty="0">
                <a:solidFill>
                  <a:schemeClr val="accent1"/>
                </a:solidFill>
              </a:rPr>
              <a:t>]</a:t>
            </a:r>
            <a:r>
              <a:rPr lang="en-US" dirty="0"/>
              <a:t> the </a:t>
            </a:r>
            <a:r>
              <a:rPr lang="en-US" dirty="0" err="1"/>
              <a:t>multigraph</a:t>
            </a:r>
            <a:r>
              <a:rPr lang="en-US" dirty="0"/>
              <a:t> of all con-edges for cluster </a:t>
            </a:r>
            <a:r>
              <a:rPr lang="en-US" b="1" dirty="0">
                <a:solidFill>
                  <a:schemeClr val="accent1"/>
                </a:solidFill>
                <a:sym typeface="Symbol" panose="05050102010706020507" pitchFamily="18" charset="2"/>
              </a:rPr>
              <a:t>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first couple of tests &amp; simplifications are trivial, e.g.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Test.</a:t>
            </a:r>
            <a:r>
              <a:rPr lang="en-US" dirty="0" smtClean="0"/>
              <a:t> Disconnected </a:t>
            </a:r>
            <a:r>
              <a:rPr lang="en-US" b="1" dirty="0">
                <a:solidFill>
                  <a:schemeClr val="accent2"/>
                </a:solidFill>
              </a:rPr>
              <a:t>A[</a:t>
            </a:r>
            <a:r>
              <a:rPr lang="en-US" b="1" dirty="0">
                <a:solidFill>
                  <a:schemeClr val="accent2"/>
                </a:solidFill>
                <a:sym typeface="Symbol" panose="05050102010706020507" pitchFamily="18" charset="2"/>
              </a:rPr>
              <a:t></a:t>
            </a:r>
            <a:r>
              <a:rPr lang="en-US" b="1" dirty="0">
                <a:solidFill>
                  <a:schemeClr val="accent2"/>
                </a:solidFill>
              </a:rPr>
              <a:t>]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 No spanning tree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 smtClean="0">
                <a:sym typeface="Symbol" panose="05050102010706020507" pitchFamily="18" charset="2"/>
              </a:rPr>
              <a:t>non-c-planar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chemeClr val="accent3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Simplification.</a:t>
            </a:r>
            <a:r>
              <a:rPr lang="en-US" dirty="0" smtClean="0">
                <a:sym typeface="Symbol" panose="05050102010706020507" pitchFamily="18" charset="2"/>
              </a:rPr>
              <a:t> Bridge in </a:t>
            </a:r>
            <a:r>
              <a:rPr lang="en-US" b="1" dirty="0">
                <a:solidFill>
                  <a:schemeClr val="accent3"/>
                </a:solidFill>
              </a:rPr>
              <a:t>A[</a:t>
            </a:r>
            <a:r>
              <a:rPr lang="en-US" b="1" dirty="0">
                <a:solidFill>
                  <a:schemeClr val="accent3"/>
                </a:solidFill>
                <a:sym typeface="Symbol" panose="05050102010706020507" pitchFamily="18" charset="2"/>
              </a:rPr>
              <a:t></a:t>
            </a:r>
            <a:r>
              <a:rPr lang="en-US" b="1" dirty="0" smtClean="0">
                <a:solidFill>
                  <a:schemeClr val="accent3"/>
                </a:solidFill>
              </a:rPr>
              <a:t>]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 smtClean="0">
                <a:sym typeface="Symbol" panose="05050102010706020507" pitchFamily="18" charset="2"/>
              </a:rPr>
              <a:t>Merge vertices</a:t>
            </a:r>
            <a:endParaRPr lang="en-US" dirty="0" smtClean="0"/>
          </a:p>
        </p:txBody>
      </p:sp>
      <p:grpSp>
        <p:nvGrpSpPr>
          <p:cNvPr id="95" name="Gruppieren 94"/>
          <p:cNvGrpSpPr/>
          <p:nvPr/>
        </p:nvGrpSpPr>
        <p:grpSpPr>
          <a:xfrm>
            <a:off x="971600" y="4581128"/>
            <a:ext cx="7056784" cy="1296144"/>
            <a:chOff x="971600" y="4581128"/>
            <a:chExt cx="7056784" cy="1296144"/>
          </a:xfrm>
        </p:grpSpPr>
        <p:cxnSp>
          <p:nvCxnSpPr>
            <p:cNvPr id="16" name="Gerader Verbinder 15"/>
            <p:cNvCxnSpPr/>
            <p:nvPr/>
          </p:nvCxnSpPr>
          <p:spPr>
            <a:xfrm flipH="1" flipV="1">
              <a:off x="1835696" y="4941168"/>
              <a:ext cx="504056" cy="504056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3059832" y="5445224"/>
              <a:ext cx="864096" cy="288032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H="1">
              <a:off x="2339752" y="5445224"/>
              <a:ext cx="720080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 flipV="1">
              <a:off x="3059832" y="5085184"/>
              <a:ext cx="86409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flipH="1" flipV="1">
              <a:off x="3419872" y="4725144"/>
              <a:ext cx="50405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 flipH="1">
              <a:off x="3059832" y="4725144"/>
              <a:ext cx="360040" cy="72008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3923928" y="5085184"/>
              <a:ext cx="0" cy="648072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flipH="1" flipV="1">
              <a:off x="1115616" y="5085184"/>
              <a:ext cx="122413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H="1">
              <a:off x="1115616" y="4941168"/>
              <a:ext cx="720080" cy="144016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/>
            <p:cNvSpPr/>
            <p:nvPr/>
          </p:nvSpPr>
          <p:spPr>
            <a:xfrm>
              <a:off x="2195736" y="530120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779912" y="5589240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2915816" y="530120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1691680" y="4797152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971600" y="494116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3779912" y="494116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3275856" y="458112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Gerader Verbinder 66"/>
            <p:cNvCxnSpPr/>
            <p:nvPr/>
          </p:nvCxnSpPr>
          <p:spPr>
            <a:xfrm flipH="1" flipV="1">
              <a:off x="6300192" y="4941168"/>
              <a:ext cx="504056" cy="504056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>
              <a:off x="7020272" y="5445224"/>
              <a:ext cx="864096" cy="288032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 flipV="1">
              <a:off x="7020272" y="5085184"/>
              <a:ext cx="86409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/>
            <p:nvPr/>
          </p:nvCxnSpPr>
          <p:spPr>
            <a:xfrm flipH="1" flipV="1">
              <a:off x="7380312" y="4725144"/>
              <a:ext cx="50405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H="1">
              <a:off x="7020272" y="4725144"/>
              <a:ext cx="360040" cy="72008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7884368" y="5085184"/>
              <a:ext cx="0" cy="648072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 flipH="1" flipV="1">
              <a:off x="5580112" y="5085184"/>
              <a:ext cx="1224136" cy="360040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 flipH="1">
              <a:off x="5580112" y="4941168"/>
              <a:ext cx="720080" cy="144016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Ellipse 75"/>
            <p:cNvSpPr/>
            <p:nvPr/>
          </p:nvSpPr>
          <p:spPr>
            <a:xfrm>
              <a:off x="6588224" y="5301208"/>
              <a:ext cx="64807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7740352" y="5589240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6156176" y="4797152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Ellipse 79"/>
            <p:cNvSpPr/>
            <p:nvPr/>
          </p:nvSpPr>
          <p:spPr>
            <a:xfrm>
              <a:off x="5436096" y="494116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Ellipse 80"/>
            <p:cNvSpPr/>
            <p:nvPr/>
          </p:nvSpPr>
          <p:spPr>
            <a:xfrm>
              <a:off x="7740352" y="494116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Ellipse 81"/>
            <p:cNvSpPr/>
            <p:nvPr/>
          </p:nvSpPr>
          <p:spPr>
            <a:xfrm>
              <a:off x="7236296" y="4581128"/>
              <a:ext cx="288032" cy="28803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hteck 82"/>
            <p:cNvSpPr/>
            <p:nvPr/>
          </p:nvSpPr>
          <p:spPr>
            <a:xfrm>
              <a:off x="4572000" y="4941168"/>
              <a:ext cx="4379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+mn-lt"/>
                  <a:sym typeface="Symbol" panose="05050102010706020507" pitchFamily="18" charset="2"/>
                </a:rPr>
                <a:t>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1983284" y="4509120"/>
            <a:ext cx="6162121" cy="1872208"/>
            <a:chOff x="1983284" y="4509120"/>
            <a:chExt cx="6162121" cy="1872208"/>
          </a:xfrm>
        </p:grpSpPr>
        <p:sp>
          <p:nvSpPr>
            <p:cNvPr id="86" name="Freihandform 85"/>
            <p:cNvSpPr/>
            <p:nvPr/>
          </p:nvSpPr>
          <p:spPr>
            <a:xfrm>
              <a:off x="2407125" y="4671294"/>
              <a:ext cx="353418" cy="1556236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0015 w 3640015"/>
                <a:gd name="connsiteY0" fmla="*/ 197732 h 1147302"/>
                <a:gd name="connsiteX1" fmla="*/ 0 w 3640015"/>
                <a:gd name="connsiteY1" fmla="*/ 1147302 h 1147302"/>
                <a:gd name="connsiteX0" fmla="*/ 3938954 w 3938954"/>
                <a:gd name="connsiteY0" fmla="*/ 103312 h 1474913"/>
                <a:gd name="connsiteX1" fmla="*/ 0 w 3938954"/>
                <a:gd name="connsiteY1" fmla="*/ 1474913 h 1474913"/>
                <a:gd name="connsiteX0" fmla="*/ 3938954 w 3939616"/>
                <a:gd name="connsiteY0" fmla="*/ 0 h 1371601"/>
                <a:gd name="connsiteX1" fmla="*/ 0 w 3939616"/>
                <a:gd name="connsiteY1" fmla="*/ 1371601 h 1371601"/>
                <a:gd name="connsiteX0" fmla="*/ 3938954 w 3940246"/>
                <a:gd name="connsiteY0" fmla="*/ 0 h 1743697"/>
                <a:gd name="connsiteX1" fmla="*/ 0 w 3940246"/>
                <a:gd name="connsiteY1" fmla="*/ 1371601 h 1743697"/>
                <a:gd name="connsiteX0" fmla="*/ 3235569 w 3238046"/>
                <a:gd name="connsiteY0" fmla="*/ 1248506 h 1909760"/>
                <a:gd name="connsiteX1" fmla="*/ 0 w 3238046"/>
                <a:gd name="connsiteY1" fmla="*/ 0 h 1909760"/>
                <a:gd name="connsiteX0" fmla="*/ 3086099 w 3089156"/>
                <a:gd name="connsiteY0" fmla="*/ 1099037 h 1787971"/>
                <a:gd name="connsiteX1" fmla="*/ 0 w 3089156"/>
                <a:gd name="connsiteY1" fmla="*/ 0 h 1787971"/>
                <a:gd name="connsiteX0" fmla="*/ 3086099 w 3086099"/>
                <a:gd name="connsiteY0" fmla="*/ 1099037 h 1099037"/>
                <a:gd name="connsiteX1" fmla="*/ 0 w 3086099"/>
                <a:gd name="connsiteY1" fmla="*/ 0 h 1099037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4369776 w 4369776"/>
                <a:gd name="connsiteY0" fmla="*/ 273323 h 426496"/>
                <a:gd name="connsiteX1" fmla="*/ 0 w 4369776"/>
                <a:gd name="connsiteY1" fmla="*/ 414002 h 426496"/>
                <a:gd name="connsiteX0" fmla="*/ 304107 w 1109714"/>
                <a:gd name="connsiteY0" fmla="*/ 1556236 h 1556236"/>
                <a:gd name="connsiteX1" fmla="*/ 471161 w 1109714"/>
                <a:gd name="connsiteY1" fmla="*/ 0 h 1556236"/>
                <a:gd name="connsiteX0" fmla="*/ 0 w 1076007"/>
                <a:gd name="connsiteY0" fmla="*/ 1556236 h 1556236"/>
                <a:gd name="connsiteX1" fmla="*/ 167054 w 1076007"/>
                <a:gd name="connsiteY1" fmla="*/ 0 h 1556236"/>
                <a:gd name="connsiteX0" fmla="*/ 0 w 353418"/>
                <a:gd name="connsiteY0" fmla="*/ 1556236 h 1556236"/>
                <a:gd name="connsiteX1" fmla="*/ 167054 w 353418"/>
                <a:gd name="connsiteY1" fmla="*/ 0 h 155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418" h="1556236">
                  <a:moveTo>
                    <a:pt x="0" y="1556236"/>
                  </a:moveTo>
                  <a:cubicBezTo>
                    <a:pt x="269633" y="1043351"/>
                    <a:pt x="548053" y="381001"/>
                    <a:pt x="167054" y="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ihandform 86"/>
            <p:cNvSpPr/>
            <p:nvPr/>
          </p:nvSpPr>
          <p:spPr>
            <a:xfrm>
              <a:off x="2411760" y="4653136"/>
              <a:ext cx="1902661" cy="1691708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0015 w 3640015"/>
                <a:gd name="connsiteY0" fmla="*/ 197732 h 1147302"/>
                <a:gd name="connsiteX1" fmla="*/ 0 w 3640015"/>
                <a:gd name="connsiteY1" fmla="*/ 1147302 h 1147302"/>
                <a:gd name="connsiteX0" fmla="*/ 3938954 w 3938954"/>
                <a:gd name="connsiteY0" fmla="*/ 103312 h 1474913"/>
                <a:gd name="connsiteX1" fmla="*/ 0 w 3938954"/>
                <a:gd name="connsiteY1" fmla="*/ 1474913 h 1474913"/>
                <a:gd name="connsiteX0" fmla="*/ 3938954 w 3939616"/>
                <a:gd name="connsiteY0" fmla="*/ 0 h 1371601"/>
                <a:gd name="connsiteX1" fmla="*/ 0 w 3939616"/>
                <a:gd name="connsiteY1" fmla="*/ 1371601 h 1371601"/>
                <a:gd name="connsiteX0" fmla="*/ 3938954 w 3940246"/>
                <a:gd name="connsiteY0" fmla="*/ 0 h 1743697"/>
                <a:gd name="connsiteX1" fmla="*/ 0 w 3940246"/>
                <a:gd name="connsiteY1" fmla="*/ 1371601 h 1743697"/>
                <a:gd name="connsiteX0" fmla="*/ 3235569 w 3238046"/>
                <a:gd name="connsiteY0" fmla="*/ 1248506 h 1909760"/>
                <a:gd name="connsiteX1" fmla="*/ 0 w 3238046"/>
                <a:gd name="connsiteY1" fmla="*/ 0 h 1909760"/>
                <a:gd name="connsiteX0" fmla="*/ 3086099 w 3089156"/>
                <a:gd name="connsiteY0" fmla="*/ 1099037 h 1787971"/>
                <a:gd name="connsiteX1" fmla="*/ 0 w 3089156"/>
                <a:gd name="connsiteY1" fmla="*/ 0 h 1787971"/>
                <a:gd name="connsiteX0" fmla="*/ 3086099 w 3086099"/>
                <a:gd name="connsiteY0" fmla="*/ 1099037 h 1099037"/>
                <a:gd name="connsiteX1" fmla="*/ 0 w 3086099"/>
                <a:gd name="connsiteY1" fmla="*/ 0 h 1099037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4369776 w 4369776"/>
                <a:gd name="connsiteY0" fmla="*/ 273323 h 426496"/>
                <a:gd name="connsiteX1" fmla="*/ 0 w 4369776"/>
                <a:gd name="connsiteY1" fmla="*/ 414002 h 426496"/>
                <a:gd name="connsiteX0" fmla="*/ 304107 w 1109714"/>
                <a:gd name="connsiteY0" fmla="*/ 1556236 h 1556236"/>
                <a:gd name="connsiteX1" fmla="*/ 471161 w 1109714"/>
                <a:gd name="connsiteY1" fmla="*/ 0 h 1556236"/>
                <a:gd name="connsiteX0" fmla="*/ 0 w 1076007"/>
                <a:gd name="connsiteY0" fmla="*/ 1556236 h 1556236"/>
                <a:gd name="connsiteX1" fmla="*/ 167054 w 1076007"/>
                <a:gd name="connsiteY1" fmla="*/ 0 h 1556236"/>
                <a:gd name="connsiteX0" fmla="*/ 0 w 353418"/>
                <a:gd name="connsiteY0" fmla="*/ 1556236 h 1556236"/>
                <a:gd name="connsiteX1" fmla="*/ 167054 w 353418"/>
                <a:gd name="connsiteY1" fmla="*/ 0 h 1556236"/>
                <a:gd name="connsiteX0" fmla="*/ 0 w 1107265"/>
                <a:gd name="connsiteY0" fmla="*/ 1556236 h 1556236"/>
                <a:gd name="connsiteX1" fmla="*/ 167054 w 1107265"/>
                <a:gd name="connsiteY1" fmla="*/ 0 h 1556236"/>
                <a:gd name="connsiteX0" fmla="*/ 0 w 1902661"/>
                <a:gd name="connsiteY0" fmla="*/ 1556236 h 1691708"/>
                <a:gd name="connsiteX1" fmla="*/ 167054 w 1902661"/>
                <a:gd name="connsiteY1" fmla="*/ 0 h 169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2661" h="1691708">
                  <a:moveTo>
                    <a:pt x="0" y="1556236"/>
                  </a:moveTo>
                  <a:cubicBezTo>
                    <a:pt x="2766649" y="2124805"/>
                    <a:pt x="2244968" y="767862"/>
                    <a:pt x="167054" y="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ihandform 87"/>
            <p:cNvSpPr/>
            <p:nvPr/>
          </p:nvSpPr>
          <p:spPr>
            <a:xfrm>
              <a:off x="1983284" y="4653136"/>
              <a:ext cx="595529" cy="1556236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0015 w 3640015"/>
                <a:gd name="connsiteY0" fmla="*/ 197732 h 1147302"/>
                <a:gd name="connsiteX1" fmla="*/ 0 w 3640015"/>
                <a:gd name="connsiteY1" fmla="*/ 1147302 h 1147302"/>
                <a:gd name="connsiteX0" fmla="*/ 3938954 w 3938954"/>
                <a:gd name="connsiteY0" fmla="*/ 103312 h 1474913"/>
                <a:gd name="connsiteX1" fmla="*/ 0 w 3938954"/>
                <a:gd name="connsiteY1" fmla="*/ 1474913 h 1474913"/>
                <a:gd name="connsiteX0" fmla="*/ 3938954 w 3939616"/>
                <a:gd name="connsiteY0" fmla="*/ 0 h 1371601"/>
                <a:gd name="connsiteX1" fmla="*/ 0 w 3939616"/>
                <a:gd name="connsiteY1" fmla="*/ 1371601 h 1371601"/>
                <a:gd name="connsiteX0" fmla="*/ 3938954 w 3940246"/>
                <a:gd name="connsiteY0" fmla="*/ 0 h 1743697"/>
                <a:gd name="connsiteX1" fmla="*/ 0 w 3940246"/>
                <a:gd name="connsiteY1" fmla="*/ 1371601 h 1743697"/>
                <a:gd name="connsiteX0" fmla="*/ 3235569 w 3238046"/>
                <a:gd name="connsiteY0" fmla="*/ 1248506 h 1909760"/>
                <a:gd name="connsiteX1" fmla="*/ 0 w 3238046"/>
                <a:gd name="connsiteY1" fmla="*/ 0 h 1909760"/>
                <a:gd name="connsiteX0" fmla="*/ 3086099 w 3089156"/>
                <a:gd name="connsiteY0" fmla="*/ 1099037 h 1787971"/>
                <a:gd name="connsiteX1" fmla="*/ 0 w 3089156"/>
                <a:gd name="connsiteY1" fmla="*/ 0 h 1787971"/>
                <a:gd name="connsiteX0" fmla="*/ 3086099 w 3086099"/>
                <a:gd name="connsiteY0" fmla="*/ 1099037 h 1099037"/>
                <a:gd name="connsiteX1" fmla="*/ 0 w 3086099"/>
                <a:gd name="connsiteY1" fmla="*/ 0 h 1099037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4369776 w 4369776"/>
                <a:gd name="connsiteY0" fmla="*/ 273323 h 426496"/>
                <a:gd name="connsiteX1" fmla="*/ 0 w 4369776"/>
                <a:gd name="connsiteY1" fmla="*/ 414002 h 426496"/>
                <a:gd name="connsiteX0" fmla="*/ 304107 w 1109714"/>
                <a:gd name="connsiteY0" fmla="*/ 1556236 h 1556236"/>
                <a:gd name="connsiteX1" fmla="*/ 471161 w 1109714"/>
                <a:gd name="connsiteY1" fmla="*/ 0 h 1556236"/>
                <a:gd name="connsiteX0" fmla="*/ 0 w 1076007"/>
                <a:gd name="connsiteY0" fmla="*/ 1556236 h 1556236"/>
                <a:gd name="connsiteX1" fmla="*/ 167054 w 1076007"/>
                <a:gd name="connsiteY1" fmla="*/ 0 h 1556236"/>
                <a:gd name="connsiteX0" fmla="*/ 0 w 353418"/>
                <a:gd name="connsiteY0" fmla="*/ 1556236 h 1556236"/>
                <a:gd name="connsiteX1" fmla="*/ 167054 w 353418"/>
                <a:gd name="connsiteY1" fmla="*/ 0 h 1556236"/>
                <a:gd name="connsiteX0" fmla="*/ 0 w 1107265"/>
                <a:gd name="connsiteY0" fmla="*/ 1556236 h 1556236"/>
                <a:gd name="connsiteX1" fmla="*/ 167054 w 1107265"/>
                <a:gd name="connsiteY1" fmla="*/ 0 h 1556236"/>
                <a:gd name="connsiteX0" fmla="*/ 0 w 1902661"/>
                <a:gd name="connsiteY0" fmla="*/ 1556236 h 1691708"/>
                <a:gd name="connsiteX1" fmla="*/ 167054 w 1902661"/>
                <a:gd name="connsiteY1" fmla="*/ 0 h 1691708"/>
                <a:gd name="connsiteX0" fmla="*/ 161020 w 1055224"/>
                <a:gd name="connsiteY0" fmla="*/ 1556236 h 1556236"/>
                <a:gd name="connsiteX1" fmla="*/ 328074 w 1055224"/>
                <a:gd name="connsiteY1" fmla="*/ 0 h 1556236"/>
                <a:gd name="connsiteX0" fmla="*/ 459275 w 626329"/>
                <a:gd name="connsiteY0" fmla="*/ 1556236 h 1556236"/>
                <a:gd name="connsiteX1" fmla="*/ 626329 w 626329"/>
                <a:gd name="connsiteY1" fmla="*/ 0 h 1556236"/>
                <a:gd name="connsiteX0" fmla="*/ 428475 w 595529"/>
                <a:gd name="connsiteY0" fmla="*/ 1556236 h 1556236"/>
                <a:gd name="connsiteX1" fmla="*/ 595529 w 595529"/>
                <a:gd name="connsiteY1" fmla="*/ 0 h 155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5529" h="1556236">
                  <a:moveTo>
                    <a:pt x="428475" y="1556236"/>
                  </a:moveTo>
                  <a:cubicBezTo>
                    <a:pt x="-383346" y="955428"/>
                    <a:pt x="123674" y="143608"/>
                    <a:pt x="595529" y="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Ellipse 83"/>
            <p:cNvSpPr/>
            <p:nvPr/>
          </p:nvSpPr>
          <p:spPr>
            <a:xfrm>
              <a:off x="2411760" y="4509120"/>
              <a:ext cx="288032" cy="2880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2267744" y="6093296"/>
              <a:ext cx="288032" cy="2880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Freihandform 88"/>
            <p:cNvSpPr/>
            <p:nvPr/>
          </p:nvSpPr>
          <p:spPr>
            <a:xfrm>
              <a:off x="6723446" y="4653135"/>
              <a:ext cx="1421959" cy="1584105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0015 w 3640015"/>
                <a:gd name="connsiteY0" fmla="*/ 197732 h 1147302"/>
                <a:gd name="connsiteX1" fmla="*/ 0 w 3640015"/>
                <a:gd name="connsiteY1" fmla="*/ 1147302 h 1147302"/>
                <a:gd name="connsiteX0" fmla="*/ 3938954 w 3938954"/>
                <a:gd name="connsiteY0" fmla="*/ 103312 h 1474913"/>
                <a:gd name="connsiteX1" fmla="*/ 0 w 3938954"/>
                <a:gd name="connsiteY1" fmla="*/ 1474913 h 1474913"/>
                <a:gd name="connsiteX0" fmla="*/ 3938954 w 3939616"/>
                <a:gd name="connsiteY0" fmla="*/ 0 h 1371601"/>
                <a:gd name="connsiteX1" fmla="*/ 0 w 3939616"/>
                <a:gd name="connsiteY1" fmla="*/ 1371601 h 1371601"/>
                <a:gd name="connsiteX0" fmla="*/ 3938954 w 3940246"/>
                <a:gd name="connsiteY0" fmla="*/ 0 h 1743697"/>
                <a:gd name="connsiteX1" fmla="*/ 0 w 3940246"/>
                <a:gd name="connsiteY1" fmla="*/ 1371601 h 1743697"/>
                <a:gd name="connsiteX0" fmla="*/ 3235569 w 3238046"/>
                <a:gd name="connsiteY0" fmla="*/ 1248506 h 1909760"/>
                <a:gd name="connsiteX1" fmla="*/ 0 w 3238046"/>
                <a:gd name="connsiteY1" fmla="*/ 0 h 1909760"/>
                <a:gd name="connsiteX0" fmla="*/ 3086099 w 3089156"/>
                <a:gd name="connsiteY0" fmla="*/ 1099037 h 1787971"/>
                <a:gd name="connsiteX1" fmla="*/ 0 w 3089156"/>
                <a:gd name="connsiteY1" fmla="*/ 0 h 1787971"/>
                <a:gd name="connsiteX0" fmla="*/ 3086099 w 3086099"/>
                <a:gd name="connsiteY0" fmla="*/ 1099037 h 1099037"/>
                <a:gd name="connsiteX1" fmla="*/ 0 w 3086099"/>
                <a:gd name="connsiteY1" fmla="*/ 0 h 1099037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4369776 w 4369776"/>
                <a:gd name="connsiteY0" fmla="*/ 273323 h 426496"/>
                <a:gd name="connsiteX1" fmla="*/ 0 w 4369776"/>
                <a:gd name="connsiteY1" fmla="*/ 414002 h 426496"/>
                <a:gd name="connsiteX0" fmla="*/ 304107 w 1109714"/>
                <a:gd name="connsiteY0" fmla="*/ 1556236 h 1556236"/>
                <a:gd name="connsiteX1" fmla="*/ 471161 w 1109714"/>
                <a:gd name="connsiteY1" fmla="*/ 0 h 1556236"/>
                <a:gd name="connsiteX0" fmla="*/ 0 w 1076007"/>
                <a:gd name="connsiteY0" fmla="*/ 1556236 h 1556236"/>
                <a:gd name="connsiteX1" fmla="*/ 167054 w 1076007"/>
                <a:gd name="connsiteY1" fmla="*/ 0 h 1556236"/>
                <a:gd name="connsiteX0" fmla="*/ 0 w 353418"/>
                <a:gd name="connsiteY0" fmla="*/ 1556236 h 1556236"/>
                <a:gd name="connsiteX1" fmla="*/ 167054 w 353418"/>
                <a:gd name="connsiteY1" fmla="*/ 0 h 1556236"/>
                <a:gd name="connsiteX0" fmla="*/ 0 w 1107265"/>
                <a:gd name="connsiteY0" fmla="*/ 1556236 h 1556236"/>
                <a:gd name="connsiteX1" fmla="*/ 167054 w 1107265"/>
                <a:gd name="connsiteY1" fmla="*/ 0 h 1556236"/>
                <a:gd name="connsiteX0" fmla="*/ 0 w 1902661"/>
                <a:gd name="connsiteY0" fmla="*/ 1556236 h 1691708"/>
                <a:gd name="connsiteX1" fmla="*/ 167054 w 1902661"/>
                <a:gd name="connsiteY1" fmla="*/ 0 h 1691708"/>
                <a:gd name="connsiteX0" fmla="*/ 0 w 1638186"/>
                <a:gd name="connsiteY0" fmla="*/ 1556236 h 1694784"/>
                <a:gd name="connsiteX1" fmla="*/ 167054 w 1638186"/>
                <a:gd name="connsiteY1" fmla="*/ 0 h 1694784"/>
                <a:gd name="connsiteX0" fmla="*/ 0 w 1641735"/>
                <a:gd name="connsiteY0" fmla="*/ 1582613 h 1719178"/>
                <a:gd name="connsiteX1" fmla="*/ 175846 w 1641735"/>
                <a:gd name="connsiteY1" fmla="*/ 0 h 1719178"/>
                <a:gd name="connsiteX0" fmla="*/ 0 w 1443220"/>
                <a:gd name="connsiteY0" fmla="*/ 1582613 h 1582613"/>
                <a:gd name="connsiteX1" fmla="*/ 175846 w 1443220"/>
                <a:gd name="connsiteY1" fmla="*/ 0 h 1582613"/>
                <a:gd name="connsiteX0" fmla="*/ 0 w 1421959"/>
                <a:gd name="connsiteY0" fmla="*/ 1582613 h 1584105"/>
                <a:gd name="connsiteX1" fmla="*/ 175846 w 1421959"/>
                <a:gd name="connsiteY1" fmla="*/ 0 h 158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1959" h="1584105">
                  <a:moveTo>
                    <a:pt x="0" y="1582613"/>
                  </a:moveTo>
                  <a:cubicBezTo>
                    <a:pt x="2230318" y="1623643"/>
                    <a:pt x="1480036" y="811823"/>
                    <a:pt x="175846" y="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ihandform 89"/>
            <p:cNvSpPr/>
            <p:nvPr/>
          </p:nvSpPr>
          <p:spPr>
            <a:xfrm>
              <a:off x="6402570" y="4653136"/>
              <a:ext cx="496724" cy="1556236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0015 w 3640015"/>
                <a:gd name="connsiteY0" fmla="*/ 197732 h 1147302"/>
                <a:gd name="connsiteX1" fmla="*/ 0 w 3640015"/>
                <a:gd name="connsiteY1" fmla="*/ 1147302 h 1147302"/>
                <a:gd name="connsiteX0" fmla="*/ 3938954 w 3938954"/>
                <a:gd name="connsiteY0" fmla="*/ 103312 h 1474913"/>
                <a:gd name="connsiteX1" fmla="*/ 0 w 3938954"/>
                <a:gd name="connsiteY1" fmla="*/ 1474913 h 1474913"/>
                <a:gd name="connsiteX0" fmla="*/ 3938954 w 3939616"/>
                <a:gd name="connsiteY0" fmla="*/ 0 h 1371601"/>
                <a:gd name="connsiteX1" fmla="*/ 0 w 3939616"/>
                <a:gd name="connsiteY1" fmla="*/ 1371601 h 1371601"/>
                <a:gd name="connsiteX0" fmla="*/ 3938954 w 3940246"/>
                <a:gd name="connsiteY0" fmla="*/ 0 h 1743697"/>
                <a:gd name="connsiteX1" fmla="*/ 0 w 3940246"/>
                <a:gd name="connsiteY1" fmla="*/ 1371601 h 1743697"/>
                <a:gd name="connsiteX0" fmla="*/ 3235569 w 3238046"/>
                <a:gd name="connsiteY0" fmla="*/ 1248506 h 1909760"/>
                <a:gd name="connsiteX1" fmla="*/ 0 w 3238046"/>
                <a:gd name="connsiteY1" fmla="*/ 0 h 1909760"/>
                <a:gd name="connsiteX0" fmla="*/ 3086099 w 3089156"/>
                <a:gd name="connsiteY0" fmla="*/ 1099037 h 1787971"/>
                <a:gd name="connsiteX1" fmla="*/ 0 w 3089156"/>
                <a:gd name="connsiteY1" fmla="*/ 0 h 1787971"/>
                <a:gd name="connsiteX0" fmla="*/ 3086099 w 3086099"/>
                <a:gd name="connsiteY0" fmla="*/ 1099037 h 1099037"/>
                <a:gd name="connsiteX1" fmla="*/ 0 w 3086099"/>
                <a:gd name="connsiteY1" fmla="*/ 0 h 1099037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3059722 w 3059722"/>
                <a:gd name="connsiteY0" fmla="*/ 1107829 h 1107829"/>
                <a:gd name="connsiteX1" fmla="*/ 0 w 3059722"/>
                <a:gd name="connsiteY1" fmla="*/ 0 h 1107829"/>
                <a:gd name="connsiteX0" fmla="*/ 4369776 w 4369776"/>
                <a:gd name="connsiteY0" fmla="*/ 273323 h 426496"/>
                <a:gd name="connsiteX1" fmla="*/ 0 w 4369776"/>
                <a:gd name="connsiteY1" fmla="*/ 414002 h 426496"/>
                <a:gd name="connsiteX0" fmla="*/ 304107 w 1109714"/>
                <a:gd name="connsiteY0" fmla="*/ 1556236 h 1556236"/>
                <a:gd name="connsiteX1" fmla="*/ 471161 w 1109714"/>
                <a:gd name="connsiteY1" fmla="*/ 0 h 1556236"/>
                <a:gd name="connsiteX0" fmla="*/ 0 w 1076007"/>
                <a:gd name="connsiteY0" fmla="*/ 1556236 h 1556236"/>
                <a:gd name="connsiteX1" fmla="*/ 167054 w 1076007"/>
                <a:gd name="connsiteY1" fmla="*/ 0 h 1556236"/>
                <a:gd name="connsiteX0" fmla="*/ 0 w 353418"/>
                <a:gd name="connsiteY0" fmla="*/ 1556236 h 1556236"/>
                <a:gd name="connsiteX1" fmla="*/ 167054 w 353418"/>
                <a:gd name="connsiteY1" fmla="*/ 0 h 1556236"/>
                <a:gd name="connsiteX0" fmla="*/ 0 w 1107265"/>
                <a:gd name="connsiteY0" fmla="*/ 1556236 h 1556236"/>
                <a:gd name="connsiteX1" fmla="*/ 167054 w 1107265"/>
                <a:gd name="connsiteY1" fmla="*/ 0 h 1556236"/>
                <a:gd name="connsiteX0" fmla="*/ 0 w 1902661"/>
                <a:gd name="connsiteY0" fmla="*/ 1556236 h 1691708"/>
                <a:gd name="connsiteX1" fmla="*/ 167054 w 1902661"/>
                <a:gd name="connsiteY1" fmla="*/ 0 h 1691708"/>
                <a:gd name="connsiteX0" fmla="*/ 161020 w 1055224"/>
                <a:gd name="connsiteY0" fmla="*/ 1556236 h 1556236"/>
                <a:gd name="connsiteX1" fmla="*/ 328074 w 1055224"/>
                <a:gd name="connsiteY1" fmla="*/ 0 h 1556236"/>
                <a:gd name="connsiteX0" fmla="*/ 459275 w 626329"/>
                <a:gd name="connsiteY0" fmla="*/ 1556236 h 1556236"/>
                <a:gd name="connsiteX1" fmla="*/ 626329 w 626329"/>
                <a:gd name="connsiteY1" fmla="*/ 0 h 1556236"/>
                <a:gd name="connsiteX0" fmla="*/ 428475 w 595529"/>
                <a:gd name="connsiteY0" fmla="*/ 1556236 h 1556236"/>
                <a:gd name="connsiteX1" fmla="*/ 595529 w 595529"/>
                <a:gd name="connsiteY1" fmla="*/ 0 h 1556236"/>
                <a:gd name="connsiteX0" fmla="*/ 313884 w 480938"/>
                <a:gd name="connsiteY0" fmla="*/ 1556236 h 1556236"/>
                <a:gd name="connsiteX1" fmla="*/ 480938 w 480938"/>
                <a:gd name="connsiteY1" fmla="*/ 0 h 1556236"/>
                <a:gd name="connsiteX0" fmla="*/ 329670 w 496724"/>
                <a:gd name="connsiteY0" fmla="*/ 1556236 h 1556236"/>
                <a:gd name="connsiteX1" fmla="*/ 496724 w 496724"/>
                <a:gd name="connsiteY1" fmla="*/ 0 h 155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6724" h="1556236">
                  <a:moveTo>
                    <a:pt x="329670" y="1556236"/>
                  </a:moveTo>
                  <a:cubicBezTo>
                    <a:pt x="-218382" y="981805"/>
                    <a:pt x="-27885" y="407377"/>
                    <a:pt x="496724" y="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732240" y="4509120"/>
              <a:ext cx="288032" cy="2880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6588224" y="6093296"/>
              <a:ext cx="288032" cy="2880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01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/>
          <p:cNvCxnSpPr/>
          <p:nvPr/>
        </p:nvCxnSpPr>
        <p:spPr>
          <a:xfrm flipH="1" flipV="1">
            <a:off x="2987824" y="4221088"/>
            <a:ext cx="2592288" cy="144016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 flipV="1">
            <a:off x="4283968" y="3501008"/>
            <a:ext cx="72008" cy="288032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 flipH="1" flipV="1">
            <a:off x="2987824" y="4221088"/>
            <a:ext cx="2592288" cy="144016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 flipV="1">
            <a:off x="4283968" y="3501008"/>
            <a:ext cx="72008" cy="288032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ihandform 77"/>
          <p:cNvSpPr/>
          <p:nvPr/>
        </p:nvSpPr>
        <p:spPr>
          <a:xfrm>
            <a:off x="4296954" y="3327214"/>
            <a:ext cx="2808722" cy="3195491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8808 w 3648808"/>
              <a:gd name="connsiteY0" fmla="*/ 179025 h 1190141"/>
              <a:gd name="connsiteX1" fmla="*/ 0 w 3648808"/>
              <a:gd name="connsiteY1" fmla="*/ 1190141 h 1190141"/>
              <a:gd name="connsiteX0" fmla="*/ 3648808 w 3648808"/>
              <a:gd name="connsiteY0" fmla="*/ 627856 h 1638972"/>
              <a:gd name="connsiteX1" fmla="*/ 0 w 3648808"/>
              <a:gd name="connsiteY1" fmla="*/ 1638972 h 1638972"/>
              <a:gd name="connsiteX0" fmla="*/ 3842239 w 3842239"/>
              <a:gd name="connsiteY0" fmla="*/ 681180 h 1507657"/>
              <a:gd name="connsiteX1" fmla="*/ 0 w 3842239"/>
              <a:gd name="connsiteY1" fmla="*/ 1507657 h 1507657"/>
              <a:gd name="connsiteX0" fmla="*/ 3844667 w 3844667"/>
              <a:gd name="connsiteY0" fmla="*/ 1062678 h 1889155"/>
              <a:gd name="connsiteX1" fmla="*/ 2428 w 3844667"/>
              <a:gd name="connsiteY1" fmla="*/ 1889155 h 1889155"/>
              <a:gd name="connsiteX0" fmla="*/ 3845180 w 3845180"/>
              <a:gd name="connsiteY0" fmla="*/ 1198188 h 2024665"/>
              <a:gd name="connsiteX1" fmla="*/ 2941 w 3845180"/>
              <a:gd name="connsiteY1" fmla="*/ 2024665 h 2024665"/>
              <a:gd name="connsiteX0" fmla="*/ 3933011 w 3933011"/>
              <a:gd name="connsiteY0" fmla="*/ 1076998 h 2193621"/>
              <a:gd name="connsiteX1" fmla="*/ 2849 w 3933011"/>
              <a:gd name="connsiteY1" fmla="*/ 2193621 h 2193621"/>
              <a:gd name="connsiteX0" fmla="*/ 2923519 w 2923519"/>
              <a:gd name="connsiteY0" fmla="*/ 2824845 h 2824845"/>
              <a:gd name="connsiteX1" fmla="*/ 4473 w 2923519"/>
              <a:gd name="connsiteY1" fmla="*/ 1101553 h 2824845"/>
              <a:gd name="connsiteX0" fmla="*/ 641400 w 641400"/>
              <a:gd name="connsiteY0" fmla="*/ 3846353 h 3846353"/>
              <a:gd name="connsiteX1" fmla="*/ 562270 w 641400"/>
              <a:gd name="connsiteY1" fmla="*/ 883346 h 3846353"/>
              <a:gd name="connsiteX0" fmla="*/ 291139 w 1137330"/>
              <a:gd name="connsiteY0" fmla="*/ 3188522 h 3188522"/>
              <a:gd name="connsiteX1" fmla="*/ 212009 w 1137330"/>
              <a:gd name="connsiteY1" fmla="*/ 225515 h 3188522"/>
              <a:gd name="connsiteX0" fmla="*/ 79130 w 2808722"/>
              <a:gd name="connsiteY0" fmla="*/ 3089797 h 3195491"/>
              <a:gd name="connsiteX1" fmla="*/ 0 w 2808722"/>
              <a:gd name="connsiteY1" fmla="*/ 126790 h 319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08722" h="3195491">
                <a:moveTo>
                  <a:pt x="79130" y="3089797"/>
                </a:moveTo>
                <a:cubicBezTo>
                  <a:pt x="4700954" y="3957306"/>
                  <a:pt x="2605452" y="-828640"/>
                  <a:pt x="0" y="12679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ihandform 83"/>
          <p:cNvSpPr/>
          <p:nvPr/>
        </p:nvSpPr>
        <p:spPr>
          <a:xfrm>
            <a:off x="2972246" y="2708977"/>
            <a:ext cx="3300018" cy="2954825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8808 w 3648808"/>
              <a:gd name="connsiteY0" fmla="*/ 179025 h 1190141"/>
              <a:gd name="connsiteX1" fmla="*/ 0 w 3648808"/>
              <a:gd name="connsiteY1" fmla="*/ 1190141 h 1190141"/>
              <a:gd name="connsiteX0" fmla="*/ 3648808 w 3648808"/>
              <a:gd name="connsiteY0" fmla="*/ 627856 h 1638972"/>
              <a:gd name="connsiteX1" fmla="*/ 0 w 3648808"/>
              <a:gd name="connsiteY1" fmla="*/ 1638972 h 1638972"/>
              <a:gd name="connsiteX0" fmla="*/ 3842239 w 3842239"/>
              <a:gd name="connsiteY0" fmla="*/ 681180 h 1507657"/>
              <a:gd name="connsiteX1" fmla="*/ 0 w 3842239"/>
              <a:gd name="connsiteY1" fmla="*/ 1507657 h 1507657"/>
              <a:gd name="connsiteX0" fmla="*/ 3844667 w 3844667"/>
              <a:gd name="connsiteY0" fmla="*/ 1062678 h 1889155"/>
              <a:gd name="connsiteX1" fmla="*/ 2428 w 3844667"/>
              <a:gd name="connsiteY1" fmla="*/ 1889155 h 1889155"/>
              <a:gd name="connsiteX0" fmla="*/ 3845180 w 3845180"/>
              <a:gd name="connsiteY0" fmla="*/ 1198188 h 2024665"/>
              <a:gd name="connsiteX1" fmla="*/ 2941 w 3845180"/>
              <a:gd name="connsiteY1" fmla="*/ 2024665 h 2024665"/>
              <a:gd name="connsiteX0" fmla="*/ 3933011 w 3933011"/>
              <a:gd name="connsiteY0" fmla="*/ 1076998 h 2193621"/>
              <a:gd name="connsiteX1" fmla="*/ 2849 w 3933011"/>
              <a:gd name="connsiteY1" fmla="*/ 2193621 h 2193621"/>
              <a:gd name="connsiteX0" fmla="*/ 2923519 w 2923519"/>
              <a:gd name="connsiteY0" fmla="*/ 2824845 h 2824845"/>
              <a:gd name="connsiteX1" fmla="*/ 4473 w 2923519"/>
              <a:gd name="connsiteY1" fmla="*/ 1101553 h 2824845"/>
              <a:gd name="connsiteX0" fmla="*/ 641400 w 641400"/>
              <a:gd name="connsiteY0" fmla="*/ 3846353 h 3846353"/>
              <a:gd name="connsiteX1" fmla="*/ 562270 w 641400"/>
              <a:gd name="connsiteY1" fmla="*/ 883346 h 3846353"/>
              <a:gd name="connsiteX0" fmla="*/ 291139 w 1137330"/>
              <a:gd name="connsiteY0" fmla="*/ 3188522 h 3188522"/>
              <a:gd name="connsiteX1" fmla="*/ 212009 w 1137330"/>
              <a:gd name="connsiteY1" fmla="*/ 225515 h 3188522"/>
              <a:gd name="connsiteX0" fmla="*/ 79130 w 2808722"/>
              <a:gd name="connsiteY0" fmla="*/ 3089797 h 3195491"/>
              <a:gd name="connsiteX1" fmla="*/ 0 w 2808722"/>
              <a:gd name="connsiteY1" fmla="*/ 126790 h 3195491"/>
              <a:gd name="connsiteX0" fmla="*/ 1556237 w 3790510"/>
              <a:gd name="connsiteY0" fmla="*/ 2490747 h 2610298"/>
              <a:gd name="connsiteX1" fmla="*/ 0 w 3790510"/>
              <a:gd name="connsiteY1" fmla="*/ 143202 h 2610298"/>
              <a:gd name="connsiteX0" fmla="*/ 2628899 w 4592515"/>
              <a:gd name="connsiteY0" fmla="*/ 1618936 h 1767157"/>
              <a:gd name="connsiteX1" fmla="*/ 0 w 4592515"/>
              <a:gd name="connsiteY1" fmla="*/ 176999 h 1767157"/>
              <a:gd name="connsiteX0" fmla="*/ 2628899 w 4198342"/>
              <a:gd name="connsiteY0" fmla="*/ 2425170 h 2520115"/>
              <a:gd name="connsiteX1" fmla="*/ 0 w 4198342"/>
              <a:gd name="connsiteY1" fmla="*/ 983233 h 2520115"/>
              <a:gd name="connsiteX0" fmla="*/ 2628899 w 3300018"/>
              <a:gd name="connsiteY0" fmla="*/ 2954825 h 2954825"/>
              <a:gd name="connsiteX1" fmla="*/ 0 w 3300018"/>
              <a:gd name="connsiteY1" fmla="*/ 1512888 h 29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00018" h="2954825">
                <a:moveTo>
                  <a:pt x="2628899" y="2954825"/>
                </a:moveTo>
                <a:cubicBezTo>
                  <a:pt x="5035061" y="745026"/>
                  <a:pt x="213944" y="-1623034"/>
                  <a:pt x="0" y="1512888"/>
                </a:cubicBezTo>
              </a:path>
            </a:pathLst>
          </a:custGeom>
          <a:noFill/>
          <a:ln w="28575" cmpd="sng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3491880" y="4941168"/>
            <a:ext cx="2304256" cy="1224136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/>
          <p:cNvCxnSpPr/>
          <p:nvPr/>
        </p:nvCxnSpPr>
        <p:spPr>
          <a:xfrm flipV="1">
            <a:off x="3491880" y="4941168"/>
            <a:ext cx="2304256" cy="1224136"/>
          </a:xfrm>
          <a:prstGeom prst="line">
            <a:avLst/>
          </a:prstGeom>
          <a:ln w="571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– Details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075240" cy="49831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next ones aren’t too hard either, e.g.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Test.</a:t>
            </a:r>
            <a:r>
              <a:rPr lang="en-US" dirty="0" smtClean="0"/>
              <a:t> Cyclic crossing sequence of odd length.</a:t>
            </a:r>
            <a:endParaRPr lang="en-US" dirty="0" smtClean="0">
              <a:sym typeface="Symbol" panose="05050102010706020507" pitchFamily="18" charset="2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843808" y="3501008"/>
            <a:ext cx="2952328" cy="288032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4139952" y="3356992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211960" y="6237312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5652120" y="47971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699792" y="479715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5436096" y="5517232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932040" y="6021288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5436096" y="407707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932040" y="357301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843808" y="551723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347864" y="60212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843808" y="4077072"/>
            <a:ext cx="288032" cy="2880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347864" y="357301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1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uppieren 157"/>
          <p:cNvGrpSpPr/>
          <p:nvPr/>
        </p:nvGrpSpPr>
        <p:grpSpPr>
          <a:xfrm>
            <a:off x="2245460" y="4365104"/>
            <a:ext cx="2616129" cy="1487649"/>
            <a:chOff x="2245460" y="5085184"/>
            <a:chExt cx="2616129" cy="1487649"/>
          </a:xfrm>
        </p:grpSpPr>
        <p:cxnSp>
          <p:nvCxnSpPr>
            <p:cNvPr id="137" name="Gerader Verbinder 136"/>
            <p:cNvCxnSpPr/>
            <p:nvPr/>
          </p:nvCxnSpPr>
          <p:spPr>
            <a:xfrm>
              <a:off x="4460237" y="6413581"/>
              <a:ext cx="144016" cy="14401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r Verbinder 137"/>
            <p:cNvCxnSpPr/>
            <p:nvPr/>
          </p:nvCxnSpPr>
          <p:spPr>
            <a:xfrm>
              <a:off x="2515572" y="6125100"/>
              <a:ext cx="40204" cy="184220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r Verbinder 138"/>
            <p:cNvCxnSpPr/>
            <p:nvPr/>
          </p:nvCxnSpPr>
          <p:spPr>
            <a:xfrm>
              <a:off x="2267744" y="6093296"/>
              <a:ext cx="247828" cy="23853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uppieren 116"/>
            <p:cNvGrpSpPr/>
            <p:nvPr/>
          </p:nvGrpSpPr>
          <p:grpSpPr>
            <a:xfrm>
              <a:off x="2245460" y="5085184"/>
              <a:ext cx="2616129" cy="1487649"/>
              <a:chOff x="2245460" y="5085184"/>
              <a:chExt cx="2616129" cy="1487649"/>
            </a:xfrm>
          </p:grpSpPr>
          <p:sp>
            <p:nvSpPr>
              <p:cNvPr id="115" name="Freihandform 114"/>
              <p:cNvSpPr/>
              <p:nvPr/>
            </p:nvSpPr>
            <p:spPr>
              <a:xfrm>
                <a:off x="3491879" y="5085184"/>
                <a:ext cx="1153320" cy="581396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  <a:gd name="connsiteX0" fmla="*/ 909449 w 909449"/>
                  <a:gd name="connsiteY0" fmla="*/ 101724 h 311288"/>
                  <a:gd name="connsiteX1" fmla="*/ 19285 w 909449"/>
                  <a:gd name="connsiteY1" fmla="*/ 311288 h 311288"/>
                  <a:gd name="connsiteX0" fmla="*/ 26496 w 559615"/>
                  <a:gd name="connsiteY0" fmla="*/ 0 h 949035"/>
                  <a:gd name="connsiteX1" fmla="*/ 559615 w 559615"/>
                  <a:gd name="connsiteY1" fmla="*/ 949035 h 949035"/>
                  <a:gd name="connsiteX0" fmla="*/ 19783 w 556475"/>
                  <a:gd name="connsiteY0" fmla="*/ 0 h 949035"/>
                  <a:gd name="connsiteX1" fmla="*/ 552902 w 556475"/>
                  <a:gd name="connsiteY1" fmla="*/ 949035 h 949035"/>
                  <a:gd name="connsiteX0" fmla="*/ 0 w 591088"/>
                  <a:gd name="connsiteY0" fmla="*/ 0 h 949035"/>
                  <a:gd name="connsiteX1" fmla="*/ 533119 w 591088"/>
                  <a:gd name="connsiteY1" fmla="*/ 949035 h 949035"/>
                  <a:gd name="connsiteX0" fmla="*/ 0 w 1514360"/>
                  <a:gd name="connsiteY0" fmla="*/ 0 h 1211428"/>
                  <a:gd name="connsiteX1" fmla="*/ 1511129 w 1514360"/>
                  <a:gd name="connsiteY1" fmla="*/ 1211428 h 1211428"/>
                  <a:gd name="connsiteX0" fmla="*/ 0 w 1518140"/>
                  <a:gd name="connsiteY0" fmla="*/ 0 h 1211428"/>
                  <a:gd name="connsiteX1" fmla="*/ 1511129 w 1518140"/>
                  <a:gd name="connsiteY1" fmla="*/ 1211428 h 1211428"/>
                  <a:gd name="connsiteX0" fmla="*/ 0 w 1516182"/>
                  <a:gd name="connsiteY0" fmla="*/ 0 h 1211428"/>
                  <a:gd name="connsiteX1" fmla="*/ 1511129 w 1516182"/>
                  <a:gd name="connsiteY1" fmla="*/ 1211428 h 1211428"/>
                  <a:gd name="connsiteX0" fmla="*/ 0 w 1183999"/>
                  <a:gd name="connsiteY0" fmla="*/ 0 h 384493"/>
                  <a:gd name="connsiteX1" fmla="*/ 1177174 w 1183999"/>
                  <a:gd name="connsiteY1" fmla="*/ 384493 h 384493"/>
                  <a:gd name="connsiteX0" fmla="*/ 0 w 1177174"/>
                  <a:gd name="connsiteY0" fmla="*/ 0 h 544485"/>
                  <a:gd name="connsiteX1" fmla="*/ 1177174 w 1177174"/>
                  <a:gd name="connsiteY1" fmla="*/ 384493 h 544485"/>
                  <a:gd name="connsiteX0" fmla="*/ 0 w 1153320"/>
                  <a:gd name="connsiteY0" fmla="*/ 0 h 581396"/>
                  <a:gd name="connsiteX1" fmla="*/ 1153320 w 1153320"/>
                  <a:gd name="connsiteY1" fmla="*/ 432201 h 58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53320" h="581396">
                    <a:moveTo>
                      <a:pt x="0" y="0"/>
                    </a:moveTo>
                    <a:cubicBezTo>
                      <a:pt x="391729" y="469943"/>
                      <a:pt x="498737" y="780785"/>
                      <a:pt x="1153320" y="432201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ihandform 115"/>
              <p:cNvSpPr/>
              <p:nvPr/>
            </p:nvSpPr>
            <p:spPr>
              <a:xfrm>
                <a:off x="2245460" y="5085185"/>
                <a:ext cx="2616129" cy="1487648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  <a:gd name="connsiteX0" fmla="*/ 909449 w 909449"/>
                  <a:gd name="connsiteY0" fmla="*/ 101724 h 311288"/>
                  <a:gd name="connsiteX1" fmla="*/ 19285 w 909449"/>
                  <a:gd name="connsiteY1" fmla="*/ 311288 h 311288"/>
                  <a:gd name="connsiteX0" fmla="*/ 26496 w 559615"/>
                  <a:gd name="connsiteY0" fmla="*/ 0 h 949035"/>
                  <a:gd name="connsiteX1" fmla="*/ 559615 w 559615"/>
                  <a:gd name="connsiteY1" fmla="*/ 949035 h 949035"/>
                  <a:gd name="connsiteX0" fmla="*/ 19783 w 556475"/>
                  <a:gd name="connsiteY0" fmla="*/ 0 h 949035"/>
                  <a:gd name="connsiteX1" fmla="*/ 552902 w 556475"/>
                  <a:gd name="connsiteY1" fmla="*/ 949035 h 949035"/>
                  <a:gd name="connsiteX0" fmla="*/ 0 w 591088"/>
                  <a:gd name="connsiteY0" fmla="*/ 0 h 949035"/>
                  <a:gd name="connsiteX1" fmla="*/ 533119 w 591088"/>
                  <a:gd name="connsiteY1" fmla="*/ 949035 h 949035"/>
                  <a:gd name="connsiteX0" fmla="*/ 0 w 1514360"/>
                  <a:gd name="connsiteY0" fmla="*/ 0 h 1211428"/>
                  <a:gd name="connsiteX1" fmla="*/ 1511129 w 1514360"/>
                  <a:gd name="connsiteY1" fmla="*/ 1211428 h 1211428"/>
                  <a:gd name="connsiteX0" fmla="*/ 0 w 1518140"/>
                  <a:gd name="connsiteY0" fmla="*/ 0 h 1211428"/>
                  <a:gd name="connsiteX1" fmla="*/ 1511129 w 1518140"/>
                  <a:gd name="connsiteY1" fmla="*/ 1211428 h 1211428"/>
                  <a:gd name="connsiteX0" fmla="*/ 0 w 1516182"/>
                  <a:gd name="connsiteY0" fmla="*/ 0 h 1211428"/>
                  <a:gd name="connsiteX1" fmla="*/ 1511129 w 1516182"/>
                  <a:gd name="connsiteY1" fmla="*/ 1211428 h 1211428"/>
                  <a:gd name="connsiteX0" fmla="*/ 0 w 1183999"/>
                  <a:gd name="connsiteY0" fmla="*/ 0 h 384493"/>
                  <a:gd name="connsiteX1" fmla="*/ 1177174 w 1183999"/>
                  <a:gd name="connsiteY1" fmla="*/ 384493 h 384493"/>
                  <a:gd name="connsiteX0" fmla="*/ 0 w 1177174"/>
                  <a:gd name="connsiteY0" fmla="*/ 0 h 544485"/>
                  <a:gd name="connsiteX1" fmla="*/ 1177174 w 1177174"/>
                  <a:gd name="connsiteY1" fmla="*/ 384493 h 544485"/>
                  <a:gd name="connsiteX0" fmla="*/ 0 w 1153320"/>
                  <a:gd name="connsiteY0" fmla="*/ 0 h 581396"/>
                  <a:gd name="connsiteX1" fmla="*/ 1153320 w 1153320"/>
                  <a:gd name="connsiteY1" fmla="*/ 432201 h 581396"/>
                  <a:gd name="connsiteX0" fmla="*/ 0 w 2377821"/>
                  <a:gd name="connsiteY0" fmla="*/ 0 h 1032408"/>
                  <a:gd name="connsiteX1" fmla="*/ 2377821 w 2377821"/>
                  <a:gd name="connsiteY1" fmla="*/ 949036 h 1032408"/>
                  <a:gd name="connsiteX0" fmla="*/ 0 w 2377821"/>
                  <a:gd name="connsiteY0" fmla="*/ 0 h 1386427"/>
                  <a:gd name="connsiteX1" fmla="*/ 2377821 w 2377821"/>
                  <a:gd name="connsiteY1" fmla="*/ 949036 h 1386427"/>
                  <a:gd name="connsiteX0" fmla="*/ 238308 w 2616129"/>
                  <a:gd name="connsiteY0" fmla="*/ 0 h 1487648"/>
                  <a:gd name="connsiteX1" fmla="*/ 2616129 w 2616129"/>
                  <a:gd name="connsiteY1" fmla="*/ 949036 h 1487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16129" h="1487648">
                    <a:moveTo>
                      <a:pt x="238308" y="0"/>
                    </a:moveTo>
                    <a:cubicBezTo>
                      <a:pt x="-825052" y="1058339"/>
                      <a:pt x="1977449" y="2180215"/>
                      <a:pt x="2616129" y="949036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Ellipse 122"/>
            <p:cNvSpPr/>
            <p:nvPr/>
          </p:nvSpPr>
          <p:spPr>
            <a:xfrm>
              <a:off x="4427984" y="6381328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483768" y="6093296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3" name="Gruppieren 252"/>
          <p:cNvGrpSpPr/>
          <p:nvPr/>
        </p:nvGrpSpPr>
        <p:grpSpPr>
          <a:xfrm>
            <a:off x="2780591" y="4702426"/>
            <a:ext cx="1720509" cy="1407309"/>
            <a:chOff x="2780591" y="4702426"/>
            <a:chExt cx="1720509" cy="1407309"/>
          </a:xfrm>
        </p:grpSpPr>
        <p:grpSp>
          <p:nvGrpSpPr>
            <p:cNvPr id="205" name="Gruppieren 204"/>
            <p:cNvGrpSpPr/>
            <p:nvPr/>
          </p:nvGrpSpPr>
          <p:grpSpPr>
            <a:xfrm>
              <a:off x="2780591" y="4702426"/>
              <a:ext cx="1720509" cy="1039839"/>
              <a:chOff x="2780591" y="5422506"/>
              <a:chExt cx="1720509" cy="1039839"/>
            </a:xfrm>
          </p:grpSpPr>
          <p:sp>
            <p:nvSpPr>
              <p:cNvPr id="201" name="Freihandform 200"/>
              <p:cNvSpPr/>
              <p:nvPr/>
            </p:nvSpPr>
            <p:spPr>
              <a:xfrm>
                <a:off x="3891674" y="5422506"/>
                <a:ext cx="260015" cy="382757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547690 w 547690"/>
                  <a:gd name="connsiteY0" fmla="*/ 0 h 962693"/>
                  <a:gd name="connsiteX1" fmla="*/ 429923 w 547690"/>
                  <a:gd name="connsiteY1" fmla="*/ 962693 h 962693"/>
                  <a:gd name="connsiteX0" fmla="*/ 533650 w 533650"/>
                  <a:gd name="connsiteY0" fmla="*/ 0 h 962693"/>
                  <a:gd name="connsiteX1" fmla="*/ 415883 w 533650"/>
                  <a:gd name="connsiteY1" fmla="*/ 962693 h 962693"/>
                  <a:gd name="connsiteX0" fmla="*/ 141331 w 157200"/>
                  <a:gd name="connsiteY0" fmla="*/ 0 h 962693"/>
                  <a:gd name="connsiteX1" fmla="*/ 23564 w 157200"/>
                  <a:gd name="connsiteY1" fmla="*/ 962693 h 962693"/>
                  <a:gd name="connsiteX0" fmla="*/ 189056 w 200909"/>
                  <a:gd name="connsiteY0" fmla="*/ 0 h 962693"/>
                  <a:gd name="connsiteX1" fmla="*/ 71289 w 200909"/>
                  <a:gd name="connsiteY1" fmla="*/ 962693 h 962693"/>
                  <a:gd name="connsiteX0" fmla="*/ 225229 w 225229"/>
                  <a:gd name="connsiteY0" fmla="*/ 0 h 962693"/>
                  <a:gd name="connsiteX1" fmla="*/ 107462 w 225229"/>
                  <a:gd name="connsiteY1" fmla="*/ 962693 h 962693"/>
                  <a:gd name="connsiteX0" fmla="*/ 117767 w 117767"/>
                  <a:gd name="connsiteY0" fmla="*/ 0 h 962693"/>
                  <a:gd name="connsiteX1" fmla="*/ 0 w 117767"/>
                  <a:gd name="connsiteY1" fmla="*/ 962693 h 962693"/>
                  <a:gd name="connsiteX0" fmla="*/ 117767 w 117767"/>
                  <a:gd name="connsiteY0" fmla="*/ 0 h 962693"/>
                  <a:gd name="connsiteX1" fmla="*/ 0 w 117767"/>
                  <a:gd name="connsiteY1" fmla="*/ 962693 h 962693"/>
                  <a:gd name="connsiteX0" fmla="*/ 44208 w 644758"/>
                  <a:gd name="connsiteY0" fmla="*/ 0 h 539693"/>
                  <a:gd name="connsiteX1" fmla="*/ 608621 w 644758"/>
                  <a:gd name="connsiteY1" fmla="*/ 539693 h 539693"/>
                  <a:gd name="connsiteX0" fmla="*/ 77240 w 641652"/>
                  <a:gd name="connsiteY0" fmla="*/ 0 h 539693"/>
                  <a:gd name="connsiteX1" fmla="*/ 641653 w 641652"/>
                  <a:gd name="connsiteY1" fmla="*/ 539693 h 539693"/>
                  <a:gd name="connsiteX0" fmla="*/ 0 w 564412"/>
                  <a:gd name="connsiteY0" fmla="*/ 0 h 539693"/>
                  <a:gd name="connsiteX1" fmla="*/ 564413 w 564412"/>
                  <a:gd name="connsiteY1" fmla="*/ 539693 h 539693"/>
                  <a:gd name="connsiteX0" fmla="*/ 0 w 210452"/>
                  <a:gd name="connsiteY0" fmla="*/ 476165 h 636848"/>
                  <a:gd name="connsiteX1" fmla="*/ 210452 w 210452"/>
                  <a:gd name="connsiteY1" fmla="*/ 2625 h 636848"/>
                  <a:gd name="connsiteX0" fmla="*/ 0 w 210452"/>
                  <a:gd name="connsiteY0" fmla="*/ 473540 h 473540"/>
                  <a:gd name="connsiteX1" fmla="*/ 210452 w 210452"/>
                  <a:gd name="connsiteY1" fmla="*/ 0 h 473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0452" h="473540">
                    <a:moveTo>
                      <a:pt x="0" y="473540"/>
                    </a:moveTo>
                    <a:lnTo>
                      <a:pt x="210452" y="0"/>
                    </a:lnTo>
                  </a:path>
                </a:pathLst>
              </a:custGeom>
              <a:noFill/>
              <a:ln w="19050" cmpd="sng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ihandform 195"/>
              <p:cNvSpPr/>
              <p:nvPr/>
            </p:nvSpPr>
            <p:spPr>
              <a:xfrm>
                <a:off x="2780591" y="5610833"/>
                <a:ext cx="1579089" cy="851512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547690 w 547690"/>
                  <a:gd name="connsiteY0" fmla="*/ 0 h 962693"/>
                  <a:gd name="connsiteX1" fmla="*/ 429923 w 547690"/>
                  <a:gd name="connsiteY1" fmla="*/ 962693 h 962693"/>
                  <a:gd name="connsiteX0" fmla="*/ 533650 w 533650"/>
                  <a:gd name="connsiteY0" fmla="*/ 0 h 962693"/>
                  <a:gd name="connsiteX1" fmla="*/ 415883 w 533650"/>
                  <a:gd name="connsiteY1" fmla="*/ 962693 h 962693"/>
                  <a:gd name="connsiteX0" fmla="*/ 141331 w 157200"/>
                  <a:gd name="connsiteY0" fmla="*/ 0 h 962693"/>
                  <a:gd name="connsiteX1" fmla="*/ 23564 w 157200"/>
                  <a:gd name="connsiteY1" fmla="*/ 962693 h 962693"/>
                  <a:gd name="connsiteX0" fmla="*/ 189056 w 200909"/>
                  <a:gd name="connsiteY0" fmla="*/ 0 h 962693"/>
                  <a:gd name="connsiteX1" fmla="*/ 71289 w 200909"/>
                  <a:gd name="connsiteY1" fmla="*/ 962693 h 962693"/>
                  <a:gd name="connsiteX0" fmla="*/ 1529333 w 1532445"/>
                  <a:gd name="connsiteY0" fmla="*/ 0 h 313437"/>
                  <a:gd name="connsiteX1" fmla="*/ 21460 w 1532445"/>
                  <a:gd name="connsiteY1" fmla="*/ 313437 h 313437"/>
                  <a:gd name="connsiteX0" fmla="*/ 1563104 w 1563104"/>
                  <a:gd name="connsiteY0" fmla="*/ 105531 h 418968"/>
                  <a:gd name="connsiteX1" fmla="*/ 55231 w 1563104"/>
                  <a:gd name="connsiteY1" fmla="*/ 418968 h 418968"/>
                  <a:gd name="connsiteX0" fmla="*/ 1569128 w 1569128"/>
                  <a:gd name="connsiteY0" fmla="*/ 92995 h 445780"/>
                  <a:gd name="connsiteX1" fmla="*/ 54819 w 1569128"/>
                  <a:gd name="connsiteY1" fmla="*/ 445780 h 445780"/>
                  <a:gd name="connsiteX0" fmla="*/ 1597980 w 1597980"/>
                  <a:gd name="connsiteY0" fmla="*/ 204506 h 557291"/>
                  <a:gd name="connsiteX1" fmla="*/ 83671 w 1597980"/>
                  <a:gd name="connsiteY1" fmla="*/ 557291 h 557291"/>
                  <a:gd name="connsiteX0" fmla="*/ 1580268 w 1580268"/>
                  <a:gd name="connsiteY0" fmla="*/ 190093 h 572390"/>
                  <a:gd name="connsiteX1" fmla="*/ 85266 w 1580268"/>
                  <a:gd name="connsiteY1" fmla="*/ 572390 h 572390"/>
                  <a:gd name="connsiteX0" fmla="*/ 1587251 w 1587251"/>
                  <a:gd name="connsiteY0" fmla="*/ 121371 h 503668"/>
                  <a:gd name="connsiteX1" fmla="*/ 92249 w 1587251"/>
                  <a:gd name="connsiteY1" fmla="*/ 503668 h 503668"/>
                  <a:gd name="connsiteX0" fmla="*/ 1072388 w 1072388"/>
                  <a:gd name="connsiteY0" fmla="*/ 1130682 h 1131082"/>
                  <a:gd name="connsiteX1" fmla="*/ 208082 w 1072388"/>
                  <a:gd name="connsiteY1" fmla="*/ 234145 h 1131082"/>
                  <a:gd name="connsiteX0" fmla="*/ 930209 w 930209"/>
                  <a:gd name="connsiteY0" fmla="*/ 1167436 h 1167436"/>
                  <a:gd name="connsiteX1" fmla="*/ 65903 w 930209"/>
                  <a:gd name="connsiteY1" fmla="*/ 270899 h 1167436"/>
                  <a:gd name="connsiteX0" fmla="*/ 864306 w 864306"/>
                  <a:gd name="connsiteY0" fmla="*/ 896537 h 896537"/>
                  <a:gd name="connsiteX1" fmla="*/ 0 w 864306"/>
                  <a:gd name="connsiteY1" fmla="*/ 0 h 896537"/>
                  <a:gd name="connsiteX0" fmla="*/ 864306 w 864306"/>
                  <a:gd name="connsiteY0" fmla="*/ 896537 h 896537"/>
                  <a:gd name="connsiteX1" fmla="*/ 0 w 864306"/>
                  <a:gd name="connsiteY1" fmla="*/ 0 h 896537"/>
                  <a:gd name="connsiteX0" fmla="*/ 19341 w 1324470"/>
                  <a:gd name="connsiteY0" fmla="*/ 1447419 h 1447419"/>
                  <a:gd name="connsiteX1" fmla="*/ 1240191 w 1324470"/>
                  <a:gd name="connsiteY1" fmla="*/ 0 h 1447419"/>
                  <a:gd name="connsiteX0" fmla="*/ 0 w 1337598"/>
                  <a:gd name="connsiteY0" fmla="*/ 1447419 h 1447419"/>
                  <a:gd name="connsiteX1" fmla="*/ 1220850 w 1337598"/>
                  <a:gd name="connsiteY1" fmla="*/ 0 h 1447419"/>
                  <a:gd name="connsiteX0" fmla="*/ 0 w 1346399"/>
                  <a:gd name="connsiteY0" fmla="*/ 1447419 h 1447419"/>
                  <a:gd name="connsiteX1" fmla="*/ 1220850 w 1346399"/>
                  <a:gd name="connsiteY1" fmla="*/ 0 h 1447419"/>
                  <a:gd name="connsiteX0" fmla="*/ 0 w 1406269"/>
                  <a:gd name="connsiteY0" fmla="*/ 1650 h 982342"/>
                  <a:gd name="connsiteX1" fmla="*/ 1285207 w 1406269"/>
                  <a:gd name="connsiteY1" fmla="*/ 856130 h 982342"/>
                  <a:gd name="connsiteX0" fmla="*/ 0 w 1285207"/>
                  <a:gd name="connsiteY0" fmla="*/ 1372 h 1092419"/>
                  <a:gd name="connsiteX1" fmla="*/ 1285207 w 1285207"/>
                  <a:gd name="connsiteY1" fmla="*/ 855852 h 1092419"/>
                  <a:gd name="connsiteX0" fmla="*/ 0 w 1285207"/>
                  <a:gd name="connsiteY0" fmla="*/ 0 h 1184954"/>
                  <a:gd name="connsiteX1" fmla="*/ 1285207 w 1285207"/>
                  <a:gd name="connsiteY1" fmla="*/ 854480 h 1184954"/>
                  <a:gd name="connsiteX0" fmla="*/ 0 w 1285207"/>
                  <a:gd name="connsiteY0" fmla="*/ 0 h 1266160"/>
                  <a:gd name="connsiteX1" fmla="*/ 1285207 w 1285207"/>
                  <a:gd name="connsiteY1" fmla="*/ 854480 h 1266160"/>
                  <a:gd name="connsiteX0" fmla="*/ 0 w 1278091"/>
                  <a:gd name="connsiteY0" fmla="*/ 0 h 1053473"/>
                  <a:gd name="connsiteX1" fmla="*/ 1278091 w 1278091"/>
                  <a:gd name="connsiteY1" fmla="*/ 582539 h 1053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8091" h="1053473">
                    <a:moveTo>
                      <a:pt x="0" y="0"/>
                    </a:moveTo>
                    <a:cubicBezTo>
                      <a:pt x="860907" y="699966"/>
                      <a:pt x="331341" y="1631089"/>
                      <a:pt x="1278091" y="582539"/>
                    </a:cubicBezTo>
                  </a:path>
                </a:pathLst>
              </a:custGeom>
              <a:noFill/>
              <a:ln w="19050" cmpd="sng"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reihandform 191"/>
              <p:cNvSpPr/>
              <p:nvPr/>
            </p:nvSpPr>
            <p:spPr>
              <a:xfrm>
                <a:off x="3207417" y="5597636"/>
                <a:ext cx="1293683" cy="313540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547690 w 547690"/>
                  <a:gd name="connsiteY0" fmla="*/ 0 h 962693"/>
                  <a:gd name="connsiteX1" fmla="*/ 429923 w 547690"/>
                  <a:gd name="connsiteY1" fmla="*/ 962693 h 962693"/>
                  <a:gd name="connsiteX0" fmla="*/ 533650 w 533650"/>
                  <a:gd name="connsiteY0" fmla="*/ 0 h 962693"/>
                  <a:gd name="connsiteX1" fmla="*/ 415883 w 533650"/>
                  <a:gd name="connsiteY1" fmla="*/ 962693 h 962693"/>
                  <a:gd name="connsiteX0" fmla="*/ 141331 w 157200"/>
                  <a:gd name="connsiteY0" fmla="*/ 0 h 962693"/>
                  <a:gd name="connsiteX1" fmla="*/ 23564 w 157200"/>
                  <a:gd name="connsiteY1" fmla="*/ 962693 h 962693"/>
                  <a:gd name="connsiteX0" fmla="*/ 189056 w 200909"/>
                  <a:gd name="connsiteY0" fmla="*/ 0 h 962693"/>
                  <a:gd name="connsiteX1" fmla="*/ 71289 w 200909"/>
                  <a:gd name="connsiteY1" fmla="*/ 962693 h 962693"/>
                  <a:gd name="connsiteX0" fmla="*/ 225229 w 225229"/>
                  <a:gd name="connsiteY0" fmla="*/ 0 h 962693"/>
                  <a:gd name="connsiteX1" fmla="*/ 107462 w 225229"/>
                  <a:gd name="connsiteY1" fmla="*/ 962693 h 962693"/>
                  <a:gd name="connsiteX0" fmla="*/ 117767 w 117767"/>
                  <a:gd name="connsiteY0" fmla="*/ 0 h 962693"/>
                  <a:gd name="connsiteX1" fmla="*/ 0 w 117767"/>
                  <a:gd name="connsiteY1" fmla="*/ 962693 h 962693"/>
                  <a:gd name="connsiteX0" fmla="*/ 117767 w 117767"/>
                  <a:gd name="connsiteY0" fmla="*/ 0 h 962693"/>
                  <a:gd name="connsiteX1" fmla="*/ 0 w 117767"/>
                  <a:gd name="connsiteY1" fmla="*/ 962693 h 962693"/>
                  <a:gd name="connsiteX0" fmla="*/ 993016 w 993016"/>
                  <a:gd name="connsiteY0" fmla="*/ 162042 h 351075"/>
                  <a:gd name="connsiteX1" fmla="*/ 0 w 993016"/>
                  <a:gd name="connsiteY1" fmla="*/ 180363 h 351075"/>
                  <a:gd name="connsiteX0" fmla="*/ 993016 w 993016"/>
                  <a:gd name="connsiteY0" fmla="*/ 305558 h 323878"/>
                  <a:gd name="connsiteX1" fmla="*/ 0 w 993016"/>
                  <a:gd name="connsiteY1" fmla="*/ 323879 h 323878"/>
                  <a:gd name="connsiteX0" fmla="*/ 999452 w 999452"/>
                  <a:gd name="connsiteY0" fmla="*/ 267416 h 344762"/>
                  <a:gd name="connsiteX1" fmla="*/ 0 w 999452"/>
                  <a:gd name="connsiteY1" fmla="*/ 344761 h 344762"/>
                  <a:gd name="connsiteX0" fmla="*/ 999452 w 999452"/>
                  <a:gd name="connsiteY0" fmla="*/ 267416 h 344761"/>
                  <a:gd name="connsiteX1" fmla="*/ 0 w 999452"/>
                  <a:gd name="connsiteY1" fmla="*/ 344761 h 344761"/>
                  <a:gd name="connsiteX0" fmla="*/ 999452 w 999452"/>
                  <a:gd name="connsiteY0" fmla="*/ 301113 h 378458"/>
                  <a:gd name="connsiteX1" fmla="*/ 0 w 999452"/>
                  <a:gd name="connsiteY1" fmla="*/ 378458 h 378458"/>
                  <a:gd name="connsiteX0" fmla="*/ 999452 w 999452"/>
                  <a:gd name="connsiteY0" fmla="*/ 263320 h 340665"/>
                  <a:gd name="connsiteX1" fmla="*/ 0 w 999452"/>
                  <a:gd name="connsiteY1" fmla="*/ 340665 h 340665"/>
                  <a:gd name="connsiteX0" fmla="*/ 291530 w 291530"/>
                  <a:gd name="connsiteY0" fmla="*/ 1086155 h 1086154"/>
                  <a:gd name="connsiteX1" fmla="*/ 0 w 291530"/>
                  <a:gd name="connsiteY1" fmla="*/ 179777 h 1086154"/>
                  <a:gd name="connsiteX0" fmla="*/ 291530 w 291530"/>
                  <a:gd name="connsiteY0" fmla="*/ 1105330 h 1105330"/>
                  <a:gd name="connsiteX1" fmla="*/ 0 w 291530"/>
                  <a:gd name="connsiteY1" fmla="*/ 198952 h 1105330"/>
                  <a:gd name="connsiteX0" fmla="*/ 291530 w 291530"/>
                  <a:gd name="connsiteY0" fmla="*/ 906378 h 906378"/>
                  <a:gd name="connsiteX1" fmla="*/ 0 w 291530"/>
                  <a:gd name="connsiteY1" fmla="*/ 0 h 906378"/>
                  <a:gd name="connsiteX0" fmla="*/ 59877 w 666657"/>
                  <a:gd name="connsiteY0" fmla="*/ 945727 h 945727"/>
                  <a:gd name="connsiteX1" fmla="*/ 630724 w 666657"/>
                  <a:gd name="connsiteY1" fmla="*/ 0 h 945727"/>
                  <a:gd name="connsiteX0" fmla="*/ 59312 w 678610"/>
                  <a:gd name="connsiteY0" fmla="*/ 975239 h 975239"/>
                  <a:gd name="connsiteX1" fmla="*/ 643030 w 678610"/>
                  <a:gd name="connsiteY1" fmla="*/ 0 h 975239"/>
                  <a:gd name="connsiteX0" fmla="*/ 0 w 653042"/>
                  <a:gd name="connsiteY0" fmla="*/ 975239 h 975239"/>
                  <a:gd name="connsiteX1" fmla="*/ 583718 w 653042"/>
                  <a:gd name="connsiteY1" fmla="*/ 0 h 975239"/>
                  <a:gd name="connsiteX0" fmla="*/ 0 w 629533"/>
                  <a:gd name="connsiteY0" fmla="*/ 975239 h 975239"/>
                  <a:gd name="connsiteX1" fmla="*/ 583718 w 629533"/>
                  <a:gd name="connsiteY1" fmla="*/ 0 h 975239"/>
                  <a:gd name="connsiteX0" fmla="*/ 0 w 1072570"/>
                  <a:gd name="connsiteY0" fmla="*/ 16376 h 619020"/>
                  <a:gd name="connsiteX1" fmla="*/ 1047085 w 1072570"/>
                  <a:gd name="connsiteY1" fmla="*/ 556070 h 619020"/>
                  <a:gd name="connsiteX0" fmla="*/ 0 w 1067988"/>
                  <a:gd name="connsiteY0" fmla="*/ -1 h 681927"/>
                  <a:gd name="connsiteX1" fmla="*/ 1047085 w 1067988"/>
                  <a:gd name="connsiteY1" fmla="*/ 539693 h 681927"/>
                  <a:gd name="connsiteX0" fmla="*/ 0 w 1047085"/>
                  <a:gd name="connsiteY0" fmla="*/ 0 h 539694"/>
                  <a:gd name="connsiteX1" fmla="*/ 1047085 w 1047085"/>
                  <a:gd name="connsiteY1" fmla="*/ 539694 h 539694"/>
                  <a:gd name="connsiteX0" fmla="*/ 0 w 1047085"/>
                  <a:gd name="connsiteY0" fmla="*/ 0 h 546448"/>
                  <a:gd name="connsiteX1" fmla="*/ 1047085 w 1047085"/>
                  <a:gd name="connsiteY1" fmla="*/ 539694 h 546448"/>
                  <a:gd name="connsiteX0" fmla="*/ 0 w 1047085"/>
                  <a:gd name="connsiteY0" fmla="*/ 0 h 427688"/>
                  <a:gd name="connsiteX1" fmla="*/ 1047085 w 1047085"/>
                  <a:gd name="connsiteY1" fmla="*/ 256874 h 427688"/>
                  <a:gd name="connsiteX0" fmla="*/ 0 w 1047085"/>
                  <a:gd name="connsiteY0" fmla="*/ 0 h 413416"/>
                  <a:gd name="connsiteX1" fmla="*/ 1047085 w 1047085"/>
                  <a:gd name="connsiteY1" fmla="*/ 256874 h 413416"/>
                  <a:gd name="connsiteX0" fmla="*/ 0 w 1047085"/>
                  <a:gd name="connsiteY0" fmla="*/ 0 h 387907"/>
                  <a:gd name="connsiteX1" fmla="*/ 1047085 w 1047085"/>
                  <a:gd name="connsiteY1" fmla="*/ 256874 h 387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7085" h="387907">
                    <a:moveTo>
                      <a:pt x="0" y="0"/>
                    </a:moveTo>
                    <a:cubicBezTo>
                      <a:pt x="236337" y="834570"/>
                      <a:pt x="386102" y="27066"/>
                      <a:pt x="1047085" y="256874"/>
                    </a:cubicBezTo>
                  </a:path>
                </a:pathLst>
              </a:custGeom>
              <a:noFill/>
              <a:ln w="19050" cmpd="sng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Ellipse 199"/>
              <p:cNvSpPr/>
              <p:nvPr/>
            </p:nvSpPr>
            <p:spPr>
              <a:xfrm>
                <a:off x="3851920" y="5773011"/>
                <a:ext cx="63624" cy="7200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1" name="Freihandform 250"/>
            <p:cNvSpPr/>
            <p:nvPr/>
          </p:nvSpPr>
          <p:spPr>
            <a:xfrm>
              <a:off x="3482539" y="5712009"/>
              <a:ext cx="113519" cy="397726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0 w 931247"/>
                <a:gd name="connsiteY0" fmla="*/ 0 h 1198786"/>
                <a:gd name="connsiteX1" fmla="*/ 931247 w 931247"/>
                <a:gd name="connsiteY1" fmla="*/ 1198786 h 1198786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  <a:gd name="connsiteX0" fmla="*/ 570 w 217486"/>
                <a:gd name="connsiteY0" fmla="*/ 0 h 520019"/>
                <a:gd name="connsiteX1" fmla="*/ 88744 w 217486"/>
                <a:gd name="connsiteY1" fmla="*/ 520019 h 520019"/>
                <a:gd name="connsiteX0" fmla="*/ 0 w 88174"/>
                <a:gd name="connsiteY0" fmla="*/ 0 h 520019"/>
                <a:gd name="connsiteX1" fmla="*/ 88174 w 88174"/>
                <a:gd name="connsiteY1" fmla="*/ 520019 h 520019"/>
                <a:gd name="connsiteX0" fmla="*/ 0 w 66825"/>
                <a:gd name="connsiteY0" fmla="*/ 556872 h 556872"/>
                <a:gd name="connsiteX1" fmla="*/ 66825 w 66825"/>
                <a:gd name="connsiteY1" fmla="*/ 0 h 556872"/>
                <a:gd name="connsiteX0" fmla="*/ 0 w 62971"/>
                <a:gd name="connsiteY0" fmla="*/ 568656 h 568656"/>
                <a:gd name="connsiteX1" fmla="*/ 62971 w 62971"/>
                <a:gd name="connsiteY1" fmla="*/ 0 h 568656"/>
                <a:gd name="connsiteX0" fmla="*/ 0 w 91881"/>
                <a:gd name="connsiteY0" fmla="*/ 492060 h 492060"/>
                <a:gd name="connsiteX1" fmla="*/ 91881 w 91881"/>
                <a:gd name="connsiteY1" fmla="*/ 0 h 49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881" h="492060">
                  <a:moveTo>
                    <a:pt x="0" y="492060"/>
                  </a:moveTo>
                  <a:lnTo>
                    <a:pt x="91881" y="0"/>
                  </a:ln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Ellipse 251"/>
            <p:cNvSpPr/>
            <p:nvPr/>
          </p:nvSpPr>
          <p:spPr>
            <a:xfrm>
              <a:off x="3562132" y="5679382"/>
              <a:ext cx="63624" cy="720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075240" cy="49831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final ones are harder and more cumbersome – but interesting, e.g.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3"/>
                </a:solidFill>
              </a:rPr>
              <a:t>Simplifications 6–8.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“-donut”</a:t>
            </a:r>
          </a:p>
          <a:p>
            <a:pPr>
              <a:buClr>
                <a:schemeClr val="tx1"/>
              </a:buClr>
            </a:pPr>
            <a:endParaRPr lang="en-US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</a:pPr>
            <a:endParaRPr lang="en-US" dirty="0">
              <a:sym typeface="Symbol" panose="05050102010706020507" pitchFamily="18" charset="2"/>
            </a:endParaRPr>
          </a:p>
          <a:p>
            <a:pPr marL="0" indent="0" algn="r">
              <a:buClr>
                <a:schemeClr val="tx1"/>
              </a:buClr>
              <a:buNone/>
            </a:pPr>
            <a:r>
              <a:rPr lang="en-US" b="1" dirty="0" smtClean="0">
                <a:solidFill>
                  <a:schemeClr val="accent3"/>
                </a:solidFill>
                <a:sym typeface="Symbol" panose="05050102010706020507" pitchFamily="18" charset="2"/>
              </a:rPr>
              <a:t>Simplification 6:</a:t>
            </a:r>
            <a:r>
              <a:rPr lang="en-US" dirty="0" smtClean="0">
                <a:sym typeface="Symbol" panose="05050102010706020507" pitchFamily="18" charset="2"/>
              </a:rPr>
              <a:t> If  isomorphic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conflicting structures at two spokes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 remove one of the spokes and pick the crossing edges</a:t>
            </a:r>
            <a:endParaRPr lang="en-US" dirty="0" smtClean="0"/>
          </a:p>
        </p:txBody>
      </p:sp>
      <p:cxnSp>
        <p:nvCxnSpPr>
          <p:cNvPr id="247" name="Gerader Verbinder 246"/>
          <p:cNvCxnSpPr/>
          <p:nvPr/>
        </p:nvCxnSpPr>
        <p:spPr>
          <a:xfrm flipV="1">
            <a:off x="3203848" y="4077072"/>
            <a:ext cx="0" cy="792088"/>
          </a:xfrm>
          <a:prstGeom prst="line">
            <a:avLst/>
          </a:prstGeom>
          <a:ln w="571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Gerader Verbinder 245"/>
          <p:cNvCxnSpPr/>
          <p:nvPr/>
        </p:nvCxnSpPr>
        <p:spPr>
          <a:xfrm flipV="1">
            <a:off x="2771800" y="4077072"/>
            <a:ext cx="72008" cy="792088"/>
          </a:xfrm>
          <a:prstGeom prst="line">
            <a:avLst/>
          </a:prstGeom>
          <a:ln w="571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Gerader Verbinder 244"/>
          <p:cNvCxnSpPr/>
          <p:nvPr/>
        </p:nvCxnSpPr>
        <p:spPr>
          <a:xfrm>
            <a:off x="2483768" y="4365104"/>
            <a:ext cx="1008112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reihandform 105"/>
          <p:cNvSpPr/>
          <p:nvPr/>
        </p:nvSpPr>
        <p:spPr>
          <a:xfrm>
            <a:off x="4599093" y="3692894"/>
            <a:ext cx="764994" cy="1069928"/>
          </a:xfrm>
          <a:custGeom>
            <a:avLst/>
            <a:gdLst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411415 w 3411415"/>
              <a:gd name="connsiteY0" fmla="*/ 1723292 h 1723292"/>
              <a:gd name="connsiteX1" fmla="*/ 0 w 3411415"/>
              <a:gd name="connsiteY1" fmla="*/ 0 h 1723292"/>
              <a:gd name="connsiteX0" fmla="*/ 3376245 w 3376245"/>
              <a:gd name="connsiteY0" fmla="*/ 1732084 h 1732084"/>
              <a:gd name="connsiteX1" fmla="*/ 0 w 3376245"/>
              <a:gd name="connsiteY1" fmla="*/ 0 h 1732084"/>
              <a:gd name="connsiteX0" fmla="*/ 3376245 w 3376245"/>
              <a:gd name="connsiteY0" fmla="*/ 1732084 h 1841474"/>
              <a:gd name="connsiteX1" fmla="*/ 0 w 3376245"/>
              <a:gd name="connsiteY1" fmla="*/ 0 h 1841474"/>
              <a:gd name="connsiteX0" fmla="*/ 3086099 w 3086099"/>
              <a:gd name="connsiteY0" fmla="*/ 0 h 846115"/>
              <a:gd name="connsiteX1" fmla="*/ 0 w 3086099"/>
              <a:gd name="connsiteY1" fmla="*/ 79131 h 846115"/>
              <a:gd name="connsiteX0" fmla="*/ 3235569 w 3235569"/>
              <a:gd name="connsiteY0" fmla="*/ 43961 h 805064"/>
              <a:gd name="connsiteX1" fmla="*/ 0 w 3235569"/>
              <a:gd name="connsiteY1" fmla="*/ 0 h 805064"/>
              <a:gd name="connsiteX0" fmla="*/ 3235569 w 3235569"/>
              <a:gd name="connsiteY0" fmla="*/ 644498 h 689511"/>
              <a:gd name="connsiteX1" fmla="*/ 0 w 3235569"/>
              <a:gd name="connsiteY1" fmla="*/ 600537 h 689511"/>
              <a:gd name="connsiteX0" fmla="*/ 3235569 w 3235569"/>
              <a:gd name="connsiteY0" fmla="*/ 994355 h 994355"/>
              <a:gd name="connsiteX1" fmla="*/ 0 w 3235569"/>
              <a:gd name="connsiteY1" fmla="*/ 950394 h 994355"/>
              <a:gd name="connsiteX0" fmla="*/ 3798277 w 3798277"/>
              <a:gd name="connsiteY0" fmla="*/ 579151 h 1449590"/>
              <a:gd name="connsiteX1" fmla="*/ 0 w 3798277"/>
              <a:gd name="connsiteY1" fmla="*/ 1449590 h 1449590"/>
              <a:gd name="connsiteX0" fmla="*/ 3798277 w 3798277"/>
              <a:gd name="connsiteY0" fmla="*/ 256619 h 1127058"/>
              <a:gd name="connsiteX1" fmla="*/ 0 w 3798277"/>
              <a:gd name="connsiteY1" fmla="*/ 1127058 h 1127058"/>
              <a:gd name="connsiteX0" fmla="*/ 3798277 w 3798277"/>
              <a:gd name="connsiteY0" fmla="*/ 224571 h 1095010"/>
              <a:gd name="connsiteX1" fmla="*/ 0 w 3798277"/>
              <a:gd name="connsiteY1" fmla="*/ 1095010 h 1095010"/>
              <a:gd name="connsiteX0" fmla="*/ 3648808 w 3648808"/>
              <a:gd name="connsiteY0" fmla="*/ 179025 h 1190141"/>
              <a:gd name="connsiteX1" fmla="*/ 0 w 3648808"/>
              <a:gd name="connsiteY1" fmla="*/ 1190141 h 1190141"/>
              <a:gd name="connsiteX0" fmla="*/ 3648808 w 3648808"/>
              <a:gd name="connsiteY0" fmla="*/ 627856 h 1638972"/>
              <a:gd name="connsiteX1" fmla="*/ 0 w 3648808"/>
              <a:gd name="connsiteY1" fmla="*/ 1638972 h 1638972"/>
              <a:gd name="connsiteX0" fmla="*/ 3842239 w 3842239"/>
              <a:gd name="connsiteY0" fmla="*/ 681180 h 1507657"/>
              <a:gd name="connsiteX1" fmla="*/ 0 w 3842239"/>
              <a:gd name="connsiteY1" fmla="*/ 1507657 h 1507657"/>
              <a:gd name="connsiteX0" fmla="*/ 3844667 w 3844667"/>
              <a:gd name="connsiteY0" fmla="*/ 1062678 h 1889155"/>
              <a:gd name="connsiteX1" fmla="*/ 2428 w 3844667"/>
              <a:gd name="connsiteY1" fmla="*/ 1889155 h 1889155"/>
              <a:gd name="connsiteX0" fmla="*/ 3845180 w 3845180"/>
              <a:gd name="connsiteY0" fmla="*/ 1198188 h 2024665"/>
              <a:gd name="connsiteX1" fmla="*/ 2941 w 3845180"/>
              <a:gd name="connsiteY1" fmla="*/ 2024665 h 2024665"/>
              <a:gd name="connsiteX0" fmla="*/ 3933011 w 3933011"/>
              <a:gd name="connsiteY0" fmla="*/ 1076998 h 2193621"/>
              <a:gd name="connsiteX1" fmla="*/ 2849 w 3933011"/>
              <a:gd name="connsiteY1" fmla="*/ 2193621 h 2193621"/>
              <a:gd name="connsiteX0" fmla="*/ 2923519 w 2923519"/>
              <a:gd name="connsiteY0" fmla="*/ 2824845 h 2824845"/>
              <a:gd name="connsiteX1" fmla="*/ 4473 w 2923519"/>
              <a:gd name="connsiteY1" fmla="*/ 1101553 h 2824845"/>
              <a:gd name="connsiteX0" fmla="*/ 641400 w 641400"/>
              <a:gd name="connsiteY0" fmla="*/ 3846353 h 3846353"/>
              <a:gd name="connsiteX1" fmla="*/ 562270 w 641400"/>
              <a:gd name="connsiteY1" fmla="*/ 883346 h 3846353"/>
              <a:gd name="connsiteX0" fmla="*/ 291139 w 1137330"/>
              <a:gd name="connsiteY0" fmla="*/ 3188522 h 3188522"/>
              <a:gd name="connsiteX1" fmla="*/ 212009 w 1137330"/>
              <a:gd name="connsiteY1" fmla="*/ 225515 h 3188522"/>
              <a:gd name="connsiteX0" fmla="*/ 79130 w 2808722"/>
              <a:gd name="connsiteY0" fmla="*/ 3089797 h 3195491"/>
              <a:gd name="connsiteX1" fmla="*/ 0 w 2808722"/>
              <a:gd name="connsiteY1" fmla="*/ 126790 h 3195491"/>
              <a:gd name="connsiteX0" fmla="*/ 1907930 w 4046474"/>
              <a:gd name="connsiteY0" fmla="*/ 1849375 h 1988694"/>
              <a:gd name="connsiteX1" fmla="*/ 0 w 4046474"/>
              <a:gd name="connsiteY1" fmla="*/ 166528 h 1988694"/>
              <a:gd name="connsiteX0" fmla="*/ 206351 w 2886485"/>
              <a:gd name="connsiteY0" fmla="*/ 0 h 1123963"/>
              <a:gd name="connsiteX1" fmla="*/ 0 w 2886485"/>
              <a:gd name="connsiteY1" fmla="*/ 1123963 h 1123963"/>
              <a:gd name="connsiteX0" fmla="*/ 209565 w 997525"/>
              <a:gd name="connsiteY0" fmla="*/ 0 h 1123963"/>
              <a:gd name="connsiteX1" fmla="*/ 3214 w 997525"/>
              <a:gd name="connsiteY1" fmla="*/ 1123963 h 1123963"/>
              <a:gd name="connsiteX0" fmla="*/ 579031 w 579031"/>
              <a:gd name="connsiteY0" fmla="*/ 0 h 1123963"/>
              <a:gd name="connsiteX1" fmla="*/ 372680 w 579031"/>
              <a:gd name="connsiteY1" fmla="*/ 1123963 h 1123963"/>
              <a:gd name="connsiteX0" fmla="*/ 576086 w 576086"/>
              <a:gd name="connsiteY0" fmla="*/ 0 h 1108061"/>
              <a:gd name="connsiteX1" fmla="*/ 377686 w 576086"/>
              <a:gd name="connsiteY1" fmla="*/ 1108061 h 1108061"/>
              <a:gd name="connsiteX0" fmla="*/ 585009 w 585009"/>
              <a:gd name="connsiteY0" fmla="*/ 0 h 1155768"/>
              <a:gd name="connsiteX1" fmla="*/ 362755 w 585009"/>
              <a:gd name="connsiteY1" fmla="*/ 1155768 h 1155768"/>
              <a:gd name="connsiteX0" fmla="*/ 582007 w 582007"/>
              <a:gd name="connsiteY0" fmla="*/ 0 h 1513577"/>
              <a:gd name="connsiteX1" fmla="*/ 367704 w 582007"/>
              <a:gd name="connsiteY1" fmla="*/ 1513577 h 1513577"/>
              <a:gd name="connsiteX0" fmla="*/ 1125647 w 1125647"/>
              <a:gd name="connsiteY0" fmla="*/ 162409 h 280435"/>
              <a:gd name="connsiteX1" fmla="*/ 52603 w 1125647"/>
              <a:gd name="connsiteY1" fmla="*/ 220898 h 280435"/>
              <a:gd name="connsiteX0" fmla="*/ 1089398 w 1089398"/>
              <a:gd name="connsiteY0" fmla="*/ 212360 h 270849"/>
              <a:gd name="connsiteX1" fmla="*/ 16354 w 1089398"/>
              <a:gd name="connsiteY1" fmla="*/ 270849 h 270849"/>
              <a:gd name="connsiteX0" fmla="*/ 909449 w 909449"/>
              <a:gd name="connsiteY0" fmla="*/ 101724 h 311288"/>
              <a:gd name="connsiteX1" fmla="*/ 19285 w 909449"/>
              <a:gd name="connsiteY1" fmla="*/ 311288 h 311288"/>
              <a:gd name="connsiteX0" fmla="*/ 26496 w 559615"/>
              <a:gd name="connsiteY0" fmla="*/ 0 h 949035"/>
              <a:gd name="connsiteX1" fmla="*/ 559615 w 559615"/>
              <a:gd name="connsiteY1" fmla="*/ 949035 h 949035"/>
              <a:gd name="connsiteX0" fmla="*/ 19783 w 556475"/>
              <a:gd name="connsiteY0" fmla="*/ 0 h 949035"/>
              <a:gd name="connsiteX1" fmla="*/ 552902 w 556475"/>
              <a:gd name="connsiteY1" fmla="*/ 949035 h 949035"/>
              <a:gd name="connsiteX0" fmla="*/ 0 w 591088"/>
              <a:gd name="connsiteY0" fmla="*/ 0 h 949035"/>
              <a:gd name="connsiteX1" fmla="*/ 533119 w 591088"/>
              <a:gd name="connsiteY1" fmla="*/ 949035 h 949035"/>
              <a:gd name="connsiteX0" fmla="*/ 723187 w 945115"/>
              <a:gd name="connsiteY0" fmla="*/ 0 h 829766"/>
              <a:gd name="connsiteX1" fmla="*/ 0 w 945115"/>
              <a:gd name="connsiteY1" fmla="*/ 829766 h 829766"/>
              <a:gd name="connsiteX0" fmla="*/ 723187 w 775169"/>
              <a:gd name="connsiteY0" fmla="*/ 0 h 829766"/>
              <a:gd name="connsiteX1" fmla="*/ 0 w 775169"/>
              <a:gd name="connsiteY1" fmla="*/ 829766 h 829766"/>
              <a:gd name="connsiteX0" fmla="*/ 723187 w 723187"/>
              <a:gd name="connsiteY0" fmla="*/ 252800 h 1082566"/>
              <a:gd name="connsiteX1" fmla="*/ 384324 w 723187"/>
              <a:gd name="connsiteY1" fmla="*/ 12638 h 1082566"/>
              <a:gd name="connsiteX2" fmla="*/ 0 w 723187"/>
              <a:gd name="connsiteY2" fmla="*/ 1082566 h 1082566"/>
              <a:gd name="connsiteX0" fmla="*/ 723187 w 723187"/>
              <a:gd name="connsiteY0" fmla="*/ 240162 h 1069928"/>
              <a:gd name="connsiteX1" fmla="*/ 384324 w 723187"/>
              <a:gd name="connsiteY1" fmla="*/ 0 h 1069928"/>
              <a:gd name="connsiteX2" fmla="*/ 0 w 723187"/>
              <a:gd name="connsiteY2" fmla="*/ 1069928 h 1069928"/>
              <a:gd name="connsiteX0" fmla="*/ 764994 w 764994"/>
              <a:gd name="connsiteY0" fmla="*/ 240162 h 1069928"/>
              <a:gd name="connsiteX1" fmla="*/ 426131 w 764994"/>
              <a:gd name="connsiteY1" fmla="*/ 0 h 1069928"/>
              <a:gd name="connsiteX2" fmla="*/ 41807 w 764994"/>
              <a:gd name="connsiteY2" fmla="*/ 1069928 h 1069928"/>
              <a:gd name="connsiteX0" fmla="*/ 764994 w 764994"/>
              <a:gd name="connsiteY0" fmla="*/ 240162 h 1069928"/>
              <a:gd name="connsiteX1" fmla="*/ 426131 w 764994"/>
              <a:gd name="connsiteY1" fmla="*/ 0 h 1069928"/>
              <a:gd name="connsiteX2" fmla="*/ 41807 w 764994"/>
              <a:gd name="connsiteY2" fmla="*/ 1069928 h 1069928"/>
              <a:gd name="connsiteX0" fmla="*/ 764994 w 764994"/>
              <a:gd name="connsiteY0" fmla="*/ 240162 h 1069928"/>
              <a:gd name="connsiteX1" fmla="*/ 426131 w 764994"/>
              <a:gd name="connsiteY1" fmla="*/ 0 h 1069928"/>
              <a:gd name="connsiteX2" fmla="*/ 41807 w 764994"/>
              <a:gd name="connsiteY2" fmla="*/ 1069928 h 10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994" h="1069928">
                <a:moveTo>
                  <a:pt x="764994" y="240162"/>
                </a:moveTo>
                <a:cubicBezTo>
                  <a:pt x="670085" y="882622"/>
                  <a:pt x="302252" y="691770"/>
                  <a:pt x="426131" y="0"/>
                </a:cubicBezTo>
                <a:cubicBezTo>
                  <a:pt x="-258609" y="431810"/>
                  <a:pt x="102842" y="432550"/>
                  <a:pt x="41807" y="1069928"/>
                </a:cubicBezTo>
              </a:path>
            </a:pathLst>
          </a:custGeom>
          <a:noFill/>
          <a:ln w="19050" cmpd="sng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uppieren 205"/>
          <p:cNvGrpSpPr/>
          <p:nvPr/>
        </p:nvGrpSpPr>
        <p:grpSpPr>
          <a:xfrm>
            <a:off x="4572000" y="3626362"/>
            <a:ext cx="2300946" cy="1746854"/>
            <a:chOff x="4572000" y="4346442"/>
            <a:chExt cx="2300946" cy="1746854"/>
          </a:xfrm>
        </p:grpSpPr>
        <p:cxnSp>
          <p:nvCxnSpPr>
            <p:cNvPr id="134" name="Gerader Verbinder 133"/>
            <p:cNvCxnSpPr/>
            <p:nvPr/>
          </p:nvCxnSpPr>
          <p:spPr>
            <a:xfrm flipV="1">
              <a:off x="5108309" y="4941168"/>
              <a:ext cx="111763" cy="72008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r Verbinder 134"/>
            <p:cNvCxnSpPr/>
            <p:nvPr/>
          </p:nvCxnSpPr>
          <p:spPr>
            <a:xfrm>
              <a:off x="6468510" y="5621044"/>
              <a:ext cx="119714" cy="184220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r Verbinder 147"/>
            <p:cNvCxnSpPr/>
            <p:nvPr/>
          </p:nvCxnSpPr>
          <p:spPr>
            <a:xfrm>
              <a:off x="6476012" y="5621493"/>
              <a:ext cx="184220" cy="39755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ihandform 106"/>
            <p:cNvSpPr/>
            <p:nvPr/>
          </p:nvSpPr>
          <p:spPr>
            <a:xfrm>
              <a:off x="4877985" y="4346442"/>
              <a:ext cx="1994961" cy="1698579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1125647 w 1125647"/>
                <a:gd name="connsiteY0" fmla="*/ 162409 h 280435"/>
                <a:gd name="connsiteX1" fmla="*/ 52603 w 1125647"/>
                <a:gd name="connsiteY1" fmla="*/ 220898 h 280435"/>
                <a:gd name="connsiteX0" fmla="*/ 1089398 w 1089398"/>
                <a:gd name="connsiteY0" fmla="*/ 212360 h 270849"/>
                <a:gd name="connsiteX1" fmla="*/ 16354 w 1089398"/>
                <a:gd name="connsiteY1" fmla="*/ 270849 h 270849"/>
                <a:gd name="connsiteX0" fmla="*/ 909449 w 909449"/>
                <a:gd name="connsiteY0" fmla="*/ 101724 h 311288"/>
                <a:gd name="connsiteX1" fmla="*/ 19285 w 909449"/>
                <a:gd name="connsiteY1" fmla="*/ 311288 h 311288"/>
                <a:gd name="connsiteX0" fmla="*/ 26496 w 559615"/>
                <a:gd name="connsiteY0" fmla="*/ 0 h 949035"/>
                <a:gd name="connsiteX1" fmla="*/ 559615 w 559615"/>
                <a:gd name="connsiteY1" fmla="*/ 949035 h 949035"/>
                <a:gd name="connsiteX0" fmla="*/ 19783 w 556475"/>
                <a:gd name="connsiteY0" fmla="*/ 0 h 949035"/>
                <a:gd name="connsiteX1" fmla="*/ 552902 w 556475"/>
                <a:gd name="connsiteY1" fmla="*/ 949035 h 949035"/>
                <a:gd name="connsiteX0" fmla="*/ 0 w 591088"/>
                <a:gd name="connsiteY0" fmla="*/ 0 h 949035"/>
                <a:gd name="connsiteX1" fmla="*/ 533119 w 591088"/>
                <a:gd name="connsiteY1" fmla="*/ 949035 h 949035"/>
                <a:gd name="connsiteX0" fmla="*/ 723187 w 945115"/>
                <a:gd name="connsiteY0" fmla="*/ 0 h 829766"/>
                <a:gd name="connsiteX1" fmla="*/ 0 w 945115"/>
                <a:gd name="connsiteY1" fmla="*/ 829766 h 829766"/>
                <a:gd name="connsiteX0" fmla="*/ 723187 w 775169"/>
                <a:gd name="connsiteY0" fmla="*/ 0 h 829766"/>
                <a:gd name="connsiteX1" fmla="*/ 0 w 775169"/>
                <a:gd name="connsiteY1" fmla="*/ 829766 h 829766"/>
                <a:gd name="connsiteX0" fmla="*/ 723187 w 723187"/>
                <a:gd name="connsiteY0" fmla="*/ 252800 h 1082566"/>
                <a:gd name="connsiteX1" fmla="*/ 384324 w 723187"/>
                <a:gd name="connsiteY1" fmla="*/ 12638 h 1082566"/>
                <a:gd name="connsiteX2" fmla="*/ 0 w 723187"/>
                <a:gd name="connsiteY2" fmla="*/ 1082566 h 1082566"/>
                <a:gd name="connsiteX0" fmla="*/ 723187 w 723187"/>
                <a:gd name="connsiteY0" fmla="*/ 240162 h 1069928"/>
                <a:gd name="connsiteX1" fmla="*/ 384324 w 723187"/>
                <a:gd name="connsiteY1" fmla="*/ 0 h 1069928"/>
                <a:gd name="connsiteX2" fmla="*/ 0 w 723187"/>
                <a:gd name="connsiteY2" fmla="*/ 1069928 h 1069928"/>
                <a:gd name="connsiteX0" fmla="*/ 764994 w 764994"/>
                <a:gd name="connsiteY0" fmla="*/ 240162 h 1069928"/>
                <a:gd name="connsiteX1" fmla="*/ 426131 w 764994"/>
                <a:gd name="connsiteY1" fmla="*/ 0 h 1069928"/>
                <a:gd name="connsiteX2" fmla="*/ 41807 w 764994"/>
                <a:gd name="connsiteY2" fmla="*/ 1069928 h 1069928"/>
                <a:gd name="connsiteX0" fmla="*/ 764994 w 764994"/>
                <a:gd name="connsiteY0" fmla="*/ 240162 h 1069928"/>
                <a:gd name="connsiteX1" fmla="*/ 426131 w 764994"/>
                <a:gd name="connsiteY1" fmla="*/ 0 h 1069928"/>
                <a:gd name="connsiteX2" fmla="*/ 41807 w 764994"/>
                <a:gd name="connsiteY2" fmla="*/ 1069928 h 1069928"/>
                <a:gd name="connsiteX0" fmla="*/ 723187 w 723187"/>
                <a:gd name="connsiteY0" fmla="*/ 0 h 829766"/>
                <a:gd name="connsiteX1" fmla="*/ 0 w 723187"/>
                <a:gd name="connsiteY1" fmla="*/ 829766 h 829766"/>
                <a:gd name="connsiteX0" fmla="*/ 1844321 w 1844321"/>
                <a:gd name="connsiteY0" fmla="*/ 0 h 1664653"/>
                <a:gd name="connsiteX1" fmla="*/ 0 w 1844321"/>
                <a:gd name="connsiteY1" fmla="*/ 1664653 h 1664653"/>
                <a:gd name="connsiteX0" fmla="*/ 1868175 w 1868175"/>
                <a:gd name="connsiteY0" fmla="*/ 0 h 1688507"/>
                <a:gd name="connsiteX1" fmla="*/ 0 w 1868175"/>
                <a:gd name="connsiteY1" fmla="*/ 1688507 h 1688507"/>
                <a:gd name="connsiteX0" fmla="*/ 1868175 w 1868175"/>
                <a:gd name="connsiteY0" fmla="*/ 0 h 1698808"/>
                <a:gd name="connsiteX1" fmla="*/ 0 w 1868175"/>
                <a:gd name="connsiteY1" fmla="*/ 1688507 h 1698808"/>
                <a:gd name="connsiteX0" fmla="*/ 1868175 w 1994961"/>
                <a:gd name="connsiteY0" fmla="*/ 0 h 1698579"/>
                <a:gd name="connsiteX1" fmla="*/ 0 w 1994961"/>
                <a:gd name="connsiteY1" fmla="*/ 1688507 h 1698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4961" h="1698579">
                  <a:moveTo>
                    <a:pt x="1868175" y="0"/>
                  </a:moveTo>
                  <a:cubicBezTo>
                    <a:pt x="2239363" y="531030"/>
                    <a:pt x="1847225" y="1825386"/>
                    <a:pt x="0" y="1688507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Gerader Verbinder 93"/>
            <p:cNvCxnSpPr/>
            <p:nvPr/>
          </p:nvCxnSpPr>
          <p:spPr>
            <a:xfrm flipH="1" flipV="1">
              <a:off x="4644008" y="5517232"/>
              <a:ext cx="216024" cy="504056"/>
            </a:xfrm>
            <a:prstGeom prst="line">
              <a:avLst/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Ellipse 94"/>
            <p:cNvSpPr/>
            <p:nvPr/>
          </p:nvSpPr>
          <p:spPr>
            <a:xfrm>
              <a:off x="4572000" y="5445224"/>
              <a:ext cx="144016" cy="1440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Ellipse 95"/>
            <p:cNvSpPr/>
            <p:nvPr/>
          </p:nvSpPr>
          <p:spPr>
            <a:xfrm>
              <a:off x="4788024" y="5949280"/>
              <a:ext cx="144016" cy="1440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5076056" y="4980923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6444208" y="5589240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9" name="Rechteck 158"/>
          <p:cNvSpPr/>
          <p:nvPr/>
        </p:nvSpPr>
        <p:spPr>
          <a:xfrm rot="6061648">
            <a:off x="4496759" y="3838554"/>
            <a:ext cx="105016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uppieren 203"/>
          <p:cNvGrpSpPr/>
          <p:nvPr/>
        </p:nvGrpSpPr>
        <p:grpSpPr>
          <a:xfrm>
            <a:off x="4283968" y="3933057"/>
            <a:ext cx="2387365" cy="1512167"/>
            <a:chOff x="4283968" y="4653137"/>
            <a:chExt cx="2387365" cy="1512167"/>
          </a:xfrm>
        </p:grpSpPr>
        <p:sp>
          <p:nvSpPr>
            <p:cNvPr id="195" name="Freihandform 194"/>
            <p:cNvSpPr/>
            <p:nvPr/>
          </p:nvSpPr>
          <p:spPr>
            <a:xfrm>
              <a:off x="5007849" y="4653137"/>
              <a:ext cx="1663484" cy="1169936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1529333 w 1532445"/>
                <a:gd name="connsiteY0" fmla="*/ 0 h 313437"/>
                <a:gd name="connsiteX1" fmla="*/ 21460 w 1532445"/>
                <a:gd name="connsiteY1" fmla="*/ 313437 h 313437"/>
                <a:gd name="connsiteX0" fmla="*/ 1563104 w 1563104"/>
                <a:gd name="connsiteY0" fmla="*/ 105531 h 418968"/>
                <a:gd name="connsiteX1" fmla="*/ 55231 w 1563104"/>
                <a:gd name="connsiteY1" fmla="*/ 418968 h 418968"/>
                <a:gd name="connsiteX0" fmla="*/ 1569128 w 1569128"/>
                <a:gd name="connsiteY0" fmla="*/ 92995 h 445780"/>
                <a:gd name="connsiteX1" fmla="*/ 54819 w 1569128"/>
                <a:gd name="connsiteY1" fmla="*/ 445780 h 445780"/>
                <a:gd name="connsiteX0" fmla="*/ 1597980 w 1597980"/>
                <a:gd name="connsiteY0" fmla="*/ 204506 h 557291"/>
                <a:gd name="connsiteX1" fmla="*/ 83671 w 1597980"/>
                <a:gd name="connsiteY1" fmla="*/ 557291 h 557291"/>
                <a:gd name="connsiteX0" fmla="*/ 1580268 w 1580268"/>
                <a:gd name="connsiteY0" fmla="*/ 190093 h 572390"/>
                <a:gd name="connsiteX1" fmla="*/ 85266 w 1580268"/>
                <a:gd name="connsiteY1" fmla="*/ 572390 h 572390"/>
                <a:gd name="connsiteX0" fmla="*/ 1587251 w 1587251"/>
                <a:gd name="connsiteY0" fmla="*/ 121371 h 503668"/>
                <a:gd name="connsiteX1" fmla="*/ 92249 w 1587251"/>
                <a:gd name="connsiteY1" fmla="*/ 503668 h 503668"/>
                <a:gd name="connsiteX0" fmla="*/ 1072388 w 1072388"/>
                <a:gd name="connsiteY0" fmla="*/ 1130682 h 1131082"/>
                <a:gd name="connsiteX1" fmla="*/ 208082 w 1072388"/>
                <a:gd name="connsiteY1" fmla="*/ 234145 h 1131082"/>
                <a:gd name="connsiteX0" fmla="*/ 930209 w 930209"/>
                <a:gd name="connsiteY0" fmla="*/ 1167436 h 1167436"/>
                <a:gd name="connsiteX1" fmla="*/ 65903 w 930209"/>
                <a:gd name="connsiteY1" fmla="*/ 270899 h 1167436"/>
                <a:gd name="connsiteX0" fmla="*/ 864306 w 864306"/>
                <a:gd name="connsiteY0" fmla="*/ 896537 h 896537"/>
                <a:gd name="connsiteX1" fmla="*/ 0 w 864306"/>
                <a:gd name="connsiteY1" fmla="*/ 0 h 896537"/>
                <a:gd name="connsiteX0" fmla="*/ 864306 w 864306"/>
                <a:gd name="connsiteY0" fmla="*/ 896537 h 896537"/>
                <a:gd name="connsiteX1" fmla="*/ 0 w 864306"/>
                <a:gd name="connsiteY1" fmla="*/ 0 h 896537"/>
                <a:gd name="connsiteX0" fmla="*/ 19341 w 1324470"/>
                <a:gd name="connsiteY0" fmla="*/ 1447419 h 1447419"/>
                <a:gd name="connsiteX1" fmla="*/ 1240191 w 1324470"/>
                <a:gd name="connsiteY1" fmla="*/ 0 h 1447419"/>
                <a:gd name="connsiteX0" fmla="*/ 0 w 1337598"/>
                <a:gd name="connsiteY0" fmla="*/ 1447419 h 1447419"/>
                <a:gd name="connsiteX1" fmla="*/ 1220850 w 1337598"/>
                <a:gd name="connsiteY1" fmla="*/ 0 h 1447419"/>
                <a:gd name="connsiteX0" fmla="*/ 0 w 1346399"/>
                <a:gd name="connsiteY0" fmla="*/ 1447419 h 1447419"/>
                <a:gd name="connsiteX1" fmla="*/ 1220850 w 1346399"/>
                <a:gd name="connsiteY1" fmla="*/ 0 h 144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46399" h="1447419">
                  <a:moveTo>
                    <a:pt x="0" y="1447419"/>
                  </a:moveTo>
                  <a:cubicBezTo>
                    <a:pt x="442589" y="1389922"/>
                    <a:pt x="1754303" y="556692"/>
                    <a:pt x="1220850" y="0"/>
                  </a:cubicBez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ihandform 190"/>
            <p:cNvSpPr/>
            <p:nvPr/>
          </p:nvSpPr>
          <p:spPr>
            <a:xfrm>
              <a:off x="5218964" y="4797152"/>
              <a:ext cx="777794" cy="788273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225229 w 225229"/>
                <a:gd name="connsiteY0" fmla="*/ 0 h 962693"/>
                <a:gd name="connsiteX1" fmla="*/ 107462 w 225229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993016 w 993016"/>
                <a:gd name="connsiteY0" fmla="*/ 162042 h 351075"/>
                <a:gd name="connsiteX1" fmla="*/ 0 w 993016"/>
                <a:gd name="connsiteY1" fmla="*/ 180363 h 351075"/>
                <a:gd name="connsiteX0" fmla="*/ 993016 w 993016"/>
                <a:gd name="connsiteY0" fmla="*/ 305558 h 323878"/>
                <a:gd name="connsiteX1" fmla="*/ 0 w 993016"/>
                <a:gd name="connsiteY1" fmla="*/ 323879 h 323878"/>
                <a:gd name="connsiteX0" fmla="*/ 999452 w 999452"/>
                <a:gd name="connsiteY0" fmla="*/ 267416 h 344762"/>
                <a:gd name="connsiteX1" fmla="*/ 0 w 999452"/>
                <a:gd name="connsiteY1" fmla="*/ 344761 h 344762"/>
                <a:gd name="connsiteX0" fmla="*/ 999452 w 999452"/>
                <a:gd name="connsiteY0" fmla="*/ 267416 h 344761"/>
                <a:gd name="connsiteX1" fmla="*/ 0 w 999452"/>
                <a:gd name="connsiteY1" fmla="*/ 344761 h 344761"/>
                <a:gd name="connsiteX0" fmla="*/ 999452 w 999452"/>
                <a:gd name="connsiteY0" fmla="*/ 301113 h 378458"/>
                <a:gd name="connsiteX1" fmla="*/ 0 w 999452"/>
                <a:gd name="connsiteY1" fmla="*/ 378458 h 378458"/>
                <a:gd name="connsiteX0" fmla="*/ 999452 w 999452"/>
                <a:gd name="connsiteY0" fmla="*/ 263320 h 340665"/>
                <a:gd name="connsiteX1" fmla="*/ 0 w 999452"/>
                <a:gd name="connsiteY1" fmla="*/ 340665 h 340665"/>
                <a:gd name="connsiteX0" fmla="*/ 291530 w 291530"/>
                <a:gd name="connsiteY0" fmla="*/ 1086155 h 1086154"/>
                <a:gd name="connsiteX1" fmla="*/ 0 w 291530"/>
                <a:gd name="connsiteY1" fmla="*/ 179777 h 1086154"/>
                <a:gd name="connsiteX0" fmla="*/ 291530 w 291530"/>
                <a:gd name="connsiteY0" fmla="*/ 1105330 h 1105330"/>
                <a:gd name="connsiteX1" fmla="*/ 0 w 291530"/>
                <a:gd name="connsiteY1" fmla="*/ 198952 h 1105330"/>
                <a:gd name="connsiteX0" fmla="*/ 291530 w 291530"/>
                <a:gd name="connsiteY0" fmla="*/ 906378 h 906378"/>
                <a:gd name="connsiteX1" fmla="*/ 0 w 291530"/>
                <a:gd name="connsiteY1" fmla="*/ 0 h 906378"/>
                <a:gd name="connsiteX0" fmla="*/ 59877 w 666657"/>
                <a:gd name="connsiteY0" fmla="*/ 945727 h 945727"/>
                <a:gd name="connsiteX1" fmla="*/ 630724 w 666657"/>
                <a:gd name="connsiteY1" fmla="*/ 0 h 945727"/>
                <a:gd name="connsiteX0" fmla="*/ 59312 w 678610"/>
                <a:gd name="connsiteY0" fmla="*/ 975239 h 975239"/>
                <a:gd name="connsiteX1" fmla="*/ 643030 w 678610"/>
                <a:gd name="connsiteY1" fmla="*/ 0 h 975239"/>
                <a:gd name="connsiteX0" fmla="*/ 0 w 653042"/>
                <a:gd name="connsiteY0" fmla="*/ 975239 h 975239"/>
                <a:gd name="connsiteX1" fmla="*/ 583718 w 653042"/>
                <a:gd name="connsiteY1" fmla="*/ 0 h 975239"/>
                <a:gd name="connsiteX0" fmla="*/ 0 w 629533"/>
                <a:gd name="connsiteY0" fmla="*/ 975239 h 975239"/>
                <a:gd name="connsiteX1" fmla="*/ 583718 w 629533"/>
                <a:gd name="connsiteY1" fmla="*/ 0 h 97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9533" h="975239">
                  <a:moveTo>
                    <a:pt x="0" y="975239"/>
                  </a:moveTo>
                  <a:cubicBezTo>
                    <a:pt x="352488" y="819372"/>
                    <a:pt x="769642" y="320604"/>
                    <a:pt x="583718" y="0"/>
                  </a:cubicBezTo>
                </a:path>
              </a:pathLst>
            </a:custGeom>
            <a:noFill/>
            <a:ln w="190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9" name="Gerader Verbinder 168"/>
            <p:cNvCxnSpPr/>
            <p:nvPr/>
          </p:nvCxnSpPr>
          <p:spPr>
            <a:xfrm flipH="1">
              <a:off x="4355976" y="5805264"/>
              <a:ext cx="648072" cy="288032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Ellipse 172"/>
            <p:cNvSpPr/>
            <p:nvPr/>
          </p:nvSpPr>
          <p:spPr>
            <a:xfrm>
              <a:off x="4283968" y="6021288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Ellipse 173"/>
            <p:cNvSpPr/>
            <p:nvPr/>
          </p:nvSpPr>
          <p:spPr>
            <a:xfrm>
              <a:off x="4932040" y="5733256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1" name="Gerader Verbinder 180"/>
            <p:cNvCxnSpPr/>
            <p:nvPr/>
          </p:nvCxnSpPr>
          <p:spPr>
            <a:xfrm flipH="1">
              <a:off x="4499992" y="5589240"/>
              <a:ext cx="720080" cy="216024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Ellipse 186"/>
            <p:cNvSpPr/>
            <p:nvPr/>
          </p:nvSpPr>
          <p:spPr>
            <a:xfrm>
              <a:off x="4427984" y="5733256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Ellipse 187"/>
            <p:cNvSpPr/>
            <p:nvPr/>
          </p:nvSpPr>
          <p:spPr>
            <a:xfrm>
              <a:off x="5148064" y="5517232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4838831" y="2420889"/>
            <a:ext cx="1965417" cy="1584175"/>
            <a:chOff x="4838831" y="3140969"/>
            <a:chExt cx="1965417" cy="1584175"/>
          </a:xfrm>
        </p:grpSpPr>
        <p:cxnSp>
          <p:nvCxnSpPr>
            <p:cNvPr id="131" name="Gerader Verbinder 130"/>
            <p:cNvCxnSpPr/>
            <p:nvPr/>
          </p:nvCxnSpPr>
          <p:spPr>
            <a:xfrm flipV="1">
              <a:off x="5683924" y="3356992"/>
              <a:ext cx="184220" cy="72008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/>
            <p:cNvCxnSpPr/>
            <p:nvPr/>
          </p:nvCxnSpPr>
          <p:spPr>
            <a:xfrm>
              <a:off x="5652120" y="3284984"/>
              <a:ext cx="31804" cy="13561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/>
            <p:cNvCxnSpPr/>
            <p:nvPr/>
          </p:nvCxnSpPr>
          <p:spPr>
            <a:xfrm>
              <a:off x="4860032" y="4365104"/>
              <a:ext cx="159918" cy="5610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r Verbinder 135"/>
            <p:cNvCxnSpPr/>
            <p:nvPr/>
          </p:nvCxnSpPr>
          <p:spPr>
            <a:xfrm>
              <a:off x="5027901" y="4421210"/>
              <a:ext cx="120163" cy="23192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uppieren 104"/>
            <p:cNvGrpSpPr/>
            <p:nvPr/>
          </p:nvGrpSpPr>
          <p:grpSpPr>
            <a:xfrm>
              <a:off x="4838831" y="3140969"/>
              <a:ext cx="1965417" cy="1584175"/>
              <a:chOff x="4838831" y="3140969"/>
              <a:chExt cx="1965417" cy="1584175"/>
            </a:xfrm>
          </p:grpSpPr>
          <p:sp>
            <p:nvSpPr>
              <p:cNvPr id="103" name="Freihandform 102"/>
              <p:cNvSpPr/>
              <p:nvPr/>
            </p:nvSpPr>
            <p:spPr>
              <a:xfrm>
                <a:off x="4838831" y="3714693"/>
                <a:ext cx="533119" cy="949035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  <a:gd name="connsiteX0" fmla="*/ 909449 w 909449"/>
                  <a:gd name="connsiteY0" fmla="*/ 101724 h 311288"/>
                  <a:gd name="connsiteX1" fmla="*/ 19285 w 909449"/>
                  <a:gd name="connsiteY1" fmla="*/ 311288 h 311288"/>
                  <a:gd name="connsiteX0" fmla="*/ 26496 w 559615"/>
                  <a:gd name="connsiteY0" fmla="*/ 0 h 949035"/>
                  <a:gd name="connsiteX1" fmla="*/ 559615 w 559615"/>
                  <a:gd name="connsiteY1" fmla="*/ 949035 h 949035"/>
                  <a:gd name="connsiteX0" fmla="*/ 19783 w 556475"/>
                  <a:gd name="connsiteY0" fmla="*/ 0 h 949035"/>
                  <a:gd name="connsiteX1" fmla="*/ 552902 w 556475"/>
                  <a:gd name="connsiteY1" fmla="*/ 949035 h 949035"/>
                  <a:gd name="connsiteX0" fmla="*/ 0 w 591088"/>
                  <a:gd name="connsiteY0" fmla="*/ 0 h 949035"/>
                  <a:gd name="connsiteX1" fmla="*/ 533119 w 591088"/>
                  <a:gd name="connsiteY1" fmla="*/ 949035 h 949035"/>
                  <a:gd name="connsiteX0" fmla="*/ 0 w 533119"/>
                  <a:gd name="connsiteY0" fmla="*/ 0 h 949035"/>
                  <a:gd name="connsiteX1" fmla="*/ 533119 w 533119"/>
                  <a:gd name="connsiteY1" fmla="*/ 949035 h 949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3119" h="949035">
                    <a:moveTo>
                      <a:pt x="0" y="0"/>
                    </a:moveTo>
                    <a:cubicBezTo>
                      <a:pt x="757489" y="350674"/>
                      <a:pt x="-367954" y="542245"/>
                      <a:pt x="533119" y="949035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>
                <a:off x="5220072" y="3140969"/>
                <a:ext cx="1516182" cy="1211428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  <a:gd name="connsiteX0" fmla="*/ 909449 w 909449"/>
                  <a:gd name="connsiteY0" fmla="*/ 101724 h 311288"/>
                  <a:gd name="connsiteX1" fmla="*/ 19285 w 909449"/>
                  <a:gd name="connsiteY1" fmla="*/ 311288 h 311288"/>
                  <a:gd name="connsiteX0" fmla="*/ 26496 w 559615"/>
                  <a:gd name="connsiteY0" fmla="*/ 0 h 949035"/>
                  <a:gd name="connsiteX1" fmla="*/ 559615 w 559615"/>
                  <a:gd name="connsiteY1" fmla="*/ 949035 h 949035"/>
                  <a:gd name="connsiteX0" fmla="*/ 19783 w 556475"/>
                  <a:gd name="connsiteY0" fmla="*/ 0 h 949035"/>
                  <a:gd name="connsiteX1" fmla="*/ 552902 w 556475"/>
                  <a:gd name="connsiteY1" fmla="*/ 949035 h 949035"/>
                  <a:gd name="connsiteX0" fmla="*/ 0 w 591088"/>
                  <a:gd name="connsiteY0" fmla="*/ 0 h 949035"/>
                  <a:gd name="connsiteX1" fmla="*/ 533119 w 591088"/>
                  <a:gd name="connsiteY1" fmla="*/ 949035 h 949035"/>
                  <a:gd name="connsiteX0" fmla="*/ 0 w 1514360"/>
                  <a:gd name="connsiteY0" fmla="*/ 0 h 1211428"/>
                  <a:gd name="connsiteX1" fmla="*/ 1511129 w 1514360"/>
                  <a:gd name="connsiteY1" fmla="*/ 1211428 h 1211428"/>
                  <a:gd name="connsiteX0" fmla="*/ 0 w 1518140"/>
                  <a:gd name="connsiteY0" fmla="*/ 0 h 1211428"/>
                  <a:gd name="connsiteX1" fmla="*/ 1511129 w 1518140"/>
                  <a:gd name="connsiteY1" fmla="*/ 1211428 h 1211428"/>
                  <a:gd name="connsiteX0" fmla="*/ 0 w 1516182"/>
                  <a:gd name="connsiteY0" fmla="*/ 0 h 1211428"/>
                  <a:gd name="connsiteX1" fmla="*/ 1511129 w 1516182"/>
                  <a:gd name="connsiteY1" fmla="*/ 1211428 h 1211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6182" h="1211428">
                    <a:moveTo>
                      <a:pt x="0" y="0"/>
                    </a:moveTo>
                    <a:cubicBezTo>
                      <a:pt x="391729" y="469943"/>
                      <a:pt x="1603969" y="351414"/>
                      <a:pt x="1511129" y="1211428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Gerader Verbinder 87"/>
              <p:cNvCxnSpPr/>
              <p:nvPr/>
            </p:nvCxnSpPr>
            <p:spPr>
              <a:xfrm flipV="1">
                <a:off x="5364088" y="4365104"/>
                <a:ext cx="1368152" cy="288032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Ellipse 88"/>
              <p:cNvSpPr/>
              <p:nvPr/>
            </p:nvSpPr>
            <p:spPr>
              <a:xfrm>
                <a:off x="6660232" y="4293096"/>
                <a:ext cx="144016" cy="14401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5292080" y="4581128"/>
                <a:ext cx="144016" cy="14401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8" name="Ellipse 117"/>
            <p:cNvSpPr/>
            <p:nvPr/>
          </p:nvSpPr>
          <p:spPr>
            <a:xfrm>
              <a:off x="4996097" y="4388957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5652120" y="3388796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5220072" y="2708920"/>
            <a:ext cx="1368152" cy="1440160"/>
            <a:chOff x="5220072" y="3429000"/>
            <a:chExt cx="1368152" cy="1440160"/>
          </a:xfrm>
        </p:grpSpPr>
        <p:sp>
          <p:nvSpPr>
            <p:cNvPr id="194" name="Freihandform 193"/>
            <p:cNvSpPr/>
            <p:nvPr/>
          </p:nvSpPr>
          <p:spPr>
            <a:xfrm>
              <a:off x="5317206" y="3429000"/>
              <a:ext cx="1067855" cy="724663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1529333 w 1532445"/>
                <a:gd name="connsiteY0" fmla="*/ 0 h 313437"/>
                <a:gd name="connsiteX1" fmla="*/ 21460 w 1532445"/>
                <a:gd name="connsiteY1" fmla="*/ 313437 h 313437"/>
                <a:gd name="connsiteX0" fmla="*/ 1563104 w 1563104"/>
                <a:gd name="connsiteY0" fmla="*/ 105531 h 418968"/>
                <a:gd name="connsiteX1" fmla="*/ 55231 w 1563104"/>
                <a:gd name="connsiteY1" fmla="*/ 418968 h 418968"/>
                <a:gd name="connsiteX0" fmla="*/ 1569128 w 1569128"/>
                <a:gd name="connsiteY0" fmla="*/ 92995 h 445780"/>
                <a:gd name="connsiteX1" fmla="*/ 54819 w 1569128"/>
                <a:gd name="connsiteY1" fmla="*/ 445780 h 445780"/>
                <a:gd name="connsiteX0" fmla="*/ 1597980 w 1597980"/>
                <a:gd name="connsiteY0" fmla="*/ 204506 h 557291"/>
                <a:gd name="connsiteX1" fmla="*/ 83671 w 1597980"/>
                <a:gd name="connsiteY1" fmla="*/ 557291 h 557291"/>
                <a:gd name="connsiteX0" fmla="*/ 1580268 w 1580268"/>
                <a:gd name="connsiteY0" fmla="*/ 190093 h 572390"/>
                <a:gd name="connsiteX1" fmla="*/ 85266 w 1580268"/>
                <a:gd name="connsiteY1" fmla="*/ 572390 h 572390"/>
                <a:gd name="connsiteX0" fmla="*/ 1587251 w 1587251"/>
                <a:gd name="connsiteY0" fmla="*/ 121371 h 503668"/>
                <a:gd name="connsiteX1" fmla="*/ 92249 w 1587251"/>
                <a:gd name="connsiteY1" fmla="*/ 503668 h 503668"/>
                <a:gd name="connsiteX0" fmla="*/ 1072388 w 1072388"/>
                <a:gd name="connsiteY0" fmla="*/ 1130682 h 1131082"/>
                <a:gd name="connsiteX1" fmla="*/ 208082 w 1072388"/>
                <a:gd name="connsiteY1" fmla="*/ 234145 h 1131082"/>
                <a:gd name="connsiteX0" fmla="*/ 930209 w 930209"/>
                <a:gd name="connsiteY0" fmla="*/ 1167436 h 1167436"/>
                <a:gd name="connsiteX1" fmla="*/ 65903 w 930209"/>
                <a:gd name="connsiteY1" fmla="*/ 270899 h 1167436"/>
                <a:gd name="connsiteX0" fmla="*/ 864306 w 864306"/>
                <a:gd name="connsiteY0" fmla="*/ 896537 h 896537"/>
                <a:gd name="connsiteX1" fmla="*/ 0 w 864306"/>
                <a:gd name="connsiteY1" fmla="*/ 0 h 896537"/>
                <a:gd name="connsiteX0" fmla="*/ 864306 w 864306"/>
                <a:gd name="connsiteY0" fmla="*/ 896537 h 896537"/>
                <a:gd name="connsiteX1" fmla="*/ 0 w 864306"/>
                <a:gd name="connsiteY1" fmla="*/ 0 h 89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4306" h="896537">
                  <a:moveTo>
                    <a:pt x="864306" y="896537"/>
                  </a:moveTo>
                  <a:cubicBezTo>
                    <a:pt x="631150" y="268485"/>
                    <a:pt x="507709" y="753435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ihandform 189"/>
            <p:cNvSpPr/>
            <p:nvPr/>
          </p:nvSpPr>
          <p:spPr>
            <a:xfrm>
              <a:off x="5220072" y="3632348"/>
              <a:ext cx="360188" cy="732614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225229 w 225229"/>
                <a:gd name="connsiteY0" fmla="*/ 0 h 962693"/>
                <a:gd name="connsiteX1" fmla="*/ 107462 w 225229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993016 w 993016"/>
                <a:gd name="connsiteY0" fmla="*/ 162042 h 351075"/>
                <a:gd name="connsiteX1" fmla="*/ 0 w 993016"/>
                <a:gd name="connsiteY1" fmla="*/ 180363 h 351075"/>
                <a:gd name="connsiteX0" fmla="*/ 993016 w 993016"/>
                <a:gd name="connsiteY0" fmla="*/ 305558 h 323878"/>
                <a:gd name="connsiteX1" fmla="*/ 0 w 993016"/>
                <a:gd name="connsiteY1" fmla="*/ 323879 h 323878"/>
                <a:gd name="connsiteX0" fmla="*/ 999452 w 999452"/>
                <a:gd name="connsiteY0" fmla="*/ 267416 h 344762"/>
                <a:gd name="connsiteX1" fmla="*/ 0 w 999452"/>
                <a:gd name="connsiteY1" fmla="*/ 344761 h 344762"/>
                <a:gd name="connsiteX0" fmla="*/ 999452 w 999452"/>
                <a:gd name="connsiteY0" fmla="*/ 267416 h 344761"/>
                <a:gd name="connsiteX1" fmla="*/ 0 w 999452"/>
                <a:gd name="connsiteY1" fmla="*/ 344761 h 344761"/>
                <a:gd name="connsiteX0" fmla="*/ 999452 w 999452"/>
                <a:gd name="connsiteY0" fmla="*/ 301113 h 378458"/>
                <a:gd name="connsiteX1" fmla="*/ 0 w 999452"/>
                <a:gd name="connsiteY1" fmla="*/ 378458 h 378458"/>
                <a:gd name="connsiteX0" fmla="*/ 999452 w 999452"/>
                <a:gd name="connsiteY0" fmla="*/ 263320 h 340665"/>
                <a:gd name="connsiteX1" fmla="*/ 0 w 999452"/>
                <a:gd name="connsiteY1" fmla="*/ 340665 h 340665"/>
                <a:gd name="connsiteX0" fmla="*/ 291530 w 291530"/>
                <a:gd name="connsiteY0" fmla="*/ 1086155 h 1086154"/>
                <a:gd name="connsiteX1" fmla="*/ 0 w 291530"/>
                <a:gd name="connsiteY1" fmla="*/ 179777 h 1086154"/>
                <a:gd name="connsiteX0" fmla="*/ 291530 w 291530"/>
                <a:gd name="connsiteY0" fmla="*/ 1105330 h 1105330"/>
                <a:gd name="connsiteX1" fmla="*/ 0 w 291530"/>
                <a:gd name="connsiteY1" fmla="*/ 198952 h 1105330"/>
                <a:gd name="connsiteX0" fmla="*/ 291530 w 291530"/>
                <a:gd name="connsiteY0" fmla="*/ 906378 h 906378"/>
                <a:gd name="connsiteX1" fmla="*/ 0 w 291530"/>
                <a:gd name="connsiteY1" fmla="*/ 0 h 90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1530" h="906378">
                  <a:moveTo>
                    <a:pt x="291530" y="906378"/>
                  </a:moveTo>
                  <a:cubicBezTo>
                    <a:pt x="-38161" y="661976"/>
                    <a:pt x="250280" y="310767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Gerader Verbinder 164"/>
            <p:cNvCxnSpPr/>
            <p:nvPr/>
          </p:nvCxnSpPr>
          <p:spPr>
            <a:xfrm flipH="1" flipV="1">
              <a:off x="6372200" y="4149080"/>
              <a:ext cx="144016" cy="504056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Ellipse 170"/>
            <p:cNvSpPr/>
            <p:nvPr/>
          </p:nvSpPr>
          <p:spPr>
            <a:xfrm>
              <a:off x="6300192" y="4077072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Ellipse 171"/>
            <p:cNvSpPr/>
            <p:nvPr/>
          </p:nvSpPr>
          <p:spPr>
            <a:xfrm>
              <a:off x="6444208" y="4581128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7" name="Gerader Verbinder 176"/>
            <p:cNvCxnSpPr/>
            <p:nvPr/>
          </p:nvCxnSpPr>
          <p:spPr>
            <a:xfrm flipH="1" flipV="1">
              <a:off x="5580112" y="4365104"/>
              <a:ext cx="360040" cy="432048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Ellipse 184"/>
            <p:cNvSpPr/>
            <p:nvPr/>
          </p:nvSpPr>
          <p:spPr>
            <a:xfrm>
              <a:off x="5508104" y="4293096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Ellipse 185"/>
            <p:cNvSpPr/>
            <p:nvPr/>
          </p:nvSpPr>
          <p:spPr>
            <a:xfrm>
              <a:off x="5868144" y="4725144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5" name="Gruppieren 154"/>
          <p:cNvGrpSpPr/>
          <p:nvPr/>
        </p:nvGrpSpPr>
        <p:grpSpPr>
          <a:xfrm>
            <a:off x="2638649" y="1916832"/>
            <a:ext cx="2653431" cy="1152128"/>
            <a:chOff x="2638649" y="2636912"/>
            <a:chExt cx="2653431" cy="1152128"/>
          </a:xfrm>
        </p:grpSpPr>
        <p:cxnSp>
          <p:nvCxnSpPr>
            <p:cNvPr id="127" name="Gerader Verbinder 126"/>
            <p:cNvCxnSpPr/>
            <p:nvPr/>
          </p:nvCxnSpPr>
          <p:spPr>
            <a:xfrm>
              <a:off x="3131840" y="2636912"/>
              <a:ext cx="31804" cy="159918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r Verbinder 127"/>
            <p:cNvCxnSpPr/>
            <p:nvPr/>
          </p:nvCxnSpPr>
          <p:spPr>
            <a:xfrm flipV="1">
              <a:off x="3164077" y="2708920"/>
              <a:ext cx="111779" cy="87910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r Verbinder 128"/>
            <p:cNvCxnSpPr/>
            <p:nvPr/>
          </p:nvCxnSpPr>
          <p:spPr>
            <a:xfrm>
              <a:off x="4324172" y="3597318"/>
              <a:ext cx="103812" cy="191722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r Verbinder 129"/>
            <p:cNvCxnSpPr/>
            <p:nvPr/>
          </p:nvCxnSpPr>
          <p:spPr>
            <a:xfrm>
              <a:off x="4355976" y="2708920"/>
              <a:ext cx="40204" cy="151967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uppieren 101"/>
            <p:cNvGrpSpPr/>
            <p:nvPr/>
          </p:nvGrpSpPr>
          <p:grpSpPr>
            <a:xfrm>
              <a:off x="2638649" y="2711193"/>
              <a:ext cx="2653431" cy="1077847"/>
              <a:chOff x="2638649" y="2711193"/>
              <a:chExt cx="2653431" cy="1077847"/>
            </a:xfrm>
          </p:grpSpPr>
          <p:sp>
            <p:nvSpPr>
              <p:cNvPr id="100" name="Freihandform 99"/>
              <p:cNvSpPr/>
              <p:nvPr/>
            </p:nvSpPr>
            <p:spPr>
              <a:xfrm>
                <a:off x="2638649" y="2711193"/>
                <a:ext cx="2581775" cy="844639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  <a:gd name="connsiteX0" fmla="*/ 2487951 w 2487951"/>
                  <a:gd name="connsiteY0" fmla="*/ 0 h 440151"/>
                  <a:gd name="connsiteX1" fmla="*/ 7526 w 2487951"/>
                  <a:gd name="connsiteY1" fmla="*/ 440151 h 440151"/>
                  <a:gd name="connsiteX0" fmla="*/ 2512292 w 2512292"/>
                  <a:gd name="connsiteY0" fmla="*/ 315330 h 755481"/>
                  <a:gd name="connsiteX1" fmla="*/ 31867 w 2512292"/>
                  <a:gd name="connsiteY1" fmla="*/ 755481 h 755481"/>
                  <a:gd name="connsiteX0" fmla="*/ 2522351 w 2522351"/>
                  <a:gd name="connsiteY0" fmla="*/ 411290 h 851441"/>
                  <a:gd name="connsiteX1" fmla="*/ 41926 w 2522351"/>
                  <a:gd name="connsiteY1" fmla="*/ 851441 h 851441"/>
                  <a:gd name="connsiteX0" fmla="*/ 2510682 w 2510708"/>
                  <a:gd name="connsiteY0" fmla="*/ 591243 h 1031394"/>
                  <a:gd name="connsiteX1" fmla="*/ 30257 w 2510708"/>
                  <a:gd name="connsiteY1" fmla="*/ 1031394 h 1031394"/>
                  <a:gd name="connsiteX0" fmla="*/ 2516192 w 2516192"/>
                  <a:gd name="connsiteY0" fmla="*/ 534990 h 975141"/>
                  <a:gd name="connsiteX1" fmla="*/ 1183955 w 2516192"/>
                  <a:gd name="connsiteY1" fmla="*/ 226118 h 975141"/>
                  <a:gd name="connsiteX2" fmla="*/ 35767 w 2516192"/>
                  <a:gd name="connsiteY2" fmla="*/ 975141 h 975141"/>
                  <a:gd name="connsiteX0" fmla="*/ 2516192 w 2516192"/>
                  <a:gd name="connsiteY0" fmla="*/ 534990 h 975141"/>
                  <a:gd name="connsiteX1" fmla="*/ 1183955 w 2516192"/>
                  <a:gd name="connsiteY1" fmla="*/ 226118 h 975141"/>
                  <a:gd name="connsiteX2" fmla="*/ 35767 w 2516192"/>
                  <a:gd name="connsiteY2" fmla="*/ 975141 h 975141"/>
                  <a:gd name="connsiteX0" fmla="*/ 2538126 w 2538126"/>
                  <a:gd name="connsiteY0" fmla="*/ 562969 h 1003120"/>
                  <a:gd name="connsiteX1" fmla="*/ 1205889 w 2538126"/>
                  <a:gd name="connsiteY1" fmla="*/ 254097 h 1003120"/>
                  <a:gd name="connsiteX2" fmla="*/ 57701 w 2538126"/>
                  <a:gd name="connsiteY2" fmla="*/ 1003120 h 1003120"/>
                  <a:gd name="connsiteX0" fmla="*/ 2541262 w 2541262"/>
                  <a:gd name="connsiteY0" fmla="*/ 575564 h 1015715"/>
                  <a:gd name="connsiteX1" fmla="*/ 1209025 w 2541262"/>
                  <a:gd name="connsiteY1" fmla="*/ 266692 h 1015715"/>
                  <a:gd name="connsiteX2" fmla="*/ 60837 w 2541262"/>
                  <a:gd name="connsiteY2" fmla="*/ 1015715 h 1015715"/>
                  <a:gd name="connsiteX0" fmla="*/ 2547468 w 2547468"/>
                  <a:gd name="connsiteY0" fmla="*/ 501848 h 941999"/>
                  <a:gd name="connsiteX1" fmla="*/ 1072107 w 2547468"/>
                  <a:gd name="connsiteY1" fmla="*/ 336099 h 941999"/>
                  <a:gd name="connsiteX2" fmla="*/ 67043 w 2547468"/>
                  <a:gd name="connsiteY2" fmla="*/ 941999 h 941999"/>
                  <a:gd name="connsiteX0" fmla="*/ 2581775 w 2581775"/>
                  <a:gd name="connsiteY0" fmla="*/ 412439 h 844639"/>
                  <a:gd name="connsiteX1" fmla="*/ 1082560 w 2581775"/>
                  <a:gd name="connsiteY1" fmla="*/ 238739 h 844639"/>
                  <a:gd name="connsiteX2" fmla="*/ 77496 w 2581775"/>
                  <a:gd name="connsiteY2" fmla="*/ 844639 h 844639"/>
                  <a:gd name="connsiteX0" fmla="*/ 2581775 w 2581775"/>
                  <a:gd name="connsiteY0" fmla="*/ 412439 h 844639"/>
                  <a:gd name="connsiteX1" fmla="*/ 1082560 w 2581775"/>
                  <a:gd name="connsiteY1" fmla="*/ 238739 h 844639"/>
                  <a:gd name="connsiteX2" fmla="*/ 77496 w 2581775"/>
                  <a:gd name="connsiteY2" fmla="*/ 844639 h 844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1775" h="844639">
                    <a:moveTo>
                      <a:pt x="2581775" y="412439"/>
                    </a:moveTo>
                    <a:cubicBezTo>
                      <a:pt x="2538640" y="16404"/>
                      <a:pt x="1499940" y="166706"/>
                      <a:pt x="1082560" y="238739"/>
                    </a:cubicBezTo>
                    <a:cubicBezTo>
                      <a:pt x="665180" y="310772"/>
                      <a:pt x="-274936" y="-651480"/>
                      <a:pt x="77496" y="844639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ihandform 100"/>
              <p:cNvSpPr/>
              <p:nvPr/>
            </p:nvSpPr>
            <p:spPr>
              <a:xfrm>
                <a:off x="3779912" y="3501008"/>
                <a:ext cx="1089398" cy="270849"/>
              </a:xfrm>
              <a:custGeom>
                <a:avLst/>
                <a:gdLst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411415 w 3411415"/>
                  <a:gd name="connsiteY0" fmla="*/ 1723292 h 1723292"/>
                  <a:gd name="connsiteX1" fmla="*/ 0 w 3411415"/>
                  <a:gd name="connsiteY1" fmla="*/ 0 h 1723292"/>
                  <a:gd name="connsiteX0" fmla="*/ 3376245 w 3376245"/>
                  <a:gd name="connsiteY0" fmla="*/ 1732084 h 1732084"/>
                  <a:gd name="connsiteX1" fmla="*/ 0 w 3376245"/>
                  <a:gd name="connsiteY1" fmla="*/ 0 h 1732084"/>
                  <a:gd name="connsiteX0" fmla="*/ 3376245 w 3376245"/>
                  <a:gd name="connsiteY0" fmla="*/ 1732084 h 1841474"/>
                  <a:gd name="connsiteX1" fmla="*/ 0 w 3376245"/>
                  <a:gd name="connsiteY1" fmla="*/ 0 h 1841474"/>
                  <a:gd name="connsiteX0" fmla="*/ 3086099 w 3086099"/>
                  <a:gd name="connsiteY0" fmla="*/ 0 h 846115"/>
                  <a:gd name="connsiteX1" fmla="*/ 0 w 3086099"/>
                  <a:gd name="connsiteY1" fmla="*/ 79131 h 846115"/>
                  <a:gd name="connsiteX0" fmla="*/ 3235569 w 3235569"/>
                  <a:gd name="connsiteY0" fmla="*/ 43961 h 805064"/>
                  <a:gd name="connsiteX1" fmla="*/ 0 w 3235569"/>
                  <a:gd name="connsiteY1" fmla="*/ 0 h 805064"/>
                  <a:gd name="connsiteX0" fmla="*/ 3235569 w 3235569"/>
                  <a:gd name="connsiteY0" fmla="*/ 644498 h 689511"/>
                  <a:gd name="connsiteX1" fmla="*/ 0 w 3235569"/>
                  <a:gd name="connsiteY1" fmla="*/ 600537 h 689511"/>
                  <a:gd name="connsiteX0" fmla="*/ 3235569 w 3235569"/>
                  <a:gd name="connsiteY0" fmla="*/ 994355 h 994355"/>
                  <a:gd name="connsiteX1" fmla="*/ 0 w 3235569"/>
                  <a:gd name="connsiteY1" fmla="*/ 950394 h 994355"/>
                  <a:gd name="connsiteX0" fmla="*/ 3798277 w 3798277"/>
                  <a:gd name="connsiteY0" fmla="*/ 579151 h 1449590"/>
                  <a:gd name="connsiteX1" fmla="*/ 0 w 3798277"/>
                  <a:gd name="connsiteY1" fmla="*/ 1449590 h 1449590"/>
                  <a:gd name="connsiteX0" fmla="*/ 3798277 w 3798277"/>
                  <a:gd name="connsiteY0" fmla="*/ 256619 h 1127058"/>
                  <a:gd name="connsiteX1" fmla="*/ 0 w 3798277"/>
                  <a:gd name="connsiteY1" fmla="*/ 1127058 h 1127058"/>
                  <a:gd name="connsiteX0" fmla="*/ 3798277 w 3798277"/>
                  <a:gd name="connsiteY0" fmla="*/ 224571 h 1095010"/>
                  <a:gd name="connsiteX1" fmla="*/ 0 w 3798277"/>
                  <a:gd name="connsiteY1" fmla="*/ 1095010 h 1095010"/>
                  <a:gd name="connsiteX0" fmla="*/ 3648808 w 3648808"/>
                  <a:gd name="connsiteY0" fmla="*/ 179025 h 1190141"/>
                  <a:gd name="connsiteX1" fmla="*/ 0 w 3648808"/>
                  <a:gd name="connsiteY1" fmla="*/ 1190141 h 1190141"/>
                  <a:gd name="connsiteX0" fmla="*/ 3648808 w 3648808"/>
                  <a:gd name="connsiteY0" fmla="*/ 627856 h 1638972"/>
                  <a:gd name="connsiteX1" fmla="*/ 0 w 3648808"/>
                  <a:gd name="connsiteY1" fmla="*/ 1638972 h 1638972"/>
                  <a:gd name="connsiteX0" fmla="*/ 3842239 w 3842239"/>
                  <a:gd name="connsiteY0" fmla="*/ 681180 h 1507657"/>
                  <a:gd name="connsiteX1" fmla="*/ 0 w 3842239"/>
                  <a:gd name="connsiteY1" fmla="*/ 1507657 h 1507657"/>
                  <a:gd name="connsiteX0" fmla="*/ 3844667 w 3844667"/>
                  <a:gd name="connsiteY0" fmla="*/ 1062678 h 1889155"/>
                  <a:gd name="connsiteX1" fmla="*/ 2428 w 3844667"/>
                  <a:gd name="connsiteY1" fmla="*/ 1889155 h 1889155"/>
                  <a:gd name="connsiteX0" fmla="*/ 3845180 w 3845180"/>
                  <a:gd name="connsiteY0" fmla="*/ 1198188 h 2024665"/>
                  <a:gd name="connsiteX1" fmla="*/ 2941 w 3845180"/>
                  <a:gd name="connsiteY1" fmla="*/ 2024665 h 2024665"/>
                  <a:gd name="connsiteX0" fmla="*/ 3933011 w 3933011"/>
                  <a:gd name="connsiteY0" fmla="*/ 1076998 h 2193621"/>
                  <a:gd name="connsiteX1" fmla="*/ 2849 w 3933011"/>
                  <a:gd name="connsiteY1" fmla="*/ 2193621 h 2193621"/>
                  <a:gd name="connsiteX0" fmla="*/ 2923519 w 2923519"/>
                  <a:gd name="connsiteY0" fmla="*/ 2824845 h 2824845"/>
                  <a:gd name="connsiteX1" fmla="*/ 4473 w 2923519"/>
                  <a:gd name="connsiteY1" fmla="*/ 1101553 h 2824845"/>
                  <a:gd name="connsiteX0" fmla="*/ 641400 w 641400"/>
                  <a:gd name="connsiteY0" fmla="*/ 3846353 h 3846353"/>
                  <a:gd name="connsiteX1" fmla="*/ 562270 w 641400"/>
                  <a:gd name="connsiteY1" fmla="*/ 883346 h 3846353"/>
                  <a:gd name="connsiteX0" fmla="*/ 291139 w 1137330"/>
                  <a:gd name="connsiteY0" fmla="*/ 3188522 h 3188522"/>
                  <a:gd name="connsiteX1" fmla="*/ 212009 w 1137330"/>
                  <a:gd name="connsiteY1" fmla="*/ 225515 h 3188522"/>
                  <a:gd name="connsiteX0" fmla="*/ 79130 w 2808722"/>
                  <a:gd name="connsiteY0" fmla="*/ 3089797 h 3195491"/>
                  <a:gd name="connsiteX1" fmla="*/ 0 w 2808722"/>
                  <a:gd name="connsiteY1" fmla="*/ 126790 h 3195491"/>
                  <a:gd name="connsiteX0" fmla="*/ 1907930 w 4046474"/>
                  <a:gd name="connsiteY0" fmla="*/ 1849375 h 1988694"/>
                  <a:gd name="connsiteX1" fmla="*/ 0 w 4046474"/>
                  <a:gd name="connsiteY1" fmla="*/ 166528 h 1988694"/>
                  <a:gd name="connsiteX0" fmla="*/ 206351 w 2886485"/>
                  <a:gd name="connsiteY0" fmla="*/ 0 h 1123963"/>
                  <a:gd name="connsiteX1" fmla="*/ 0 w 2886485"/>
                  <a:gd name="connsiteY1" fmla="*/ 1123963 h 1123963"/>
                  <a:gd name="connsiteX0" fmla="*/ 209565 w 997525"/>
                  <a:gd name="connsiteY0" fmla="*/ 0 h 1123963"/>
                  <a:gd name="connsiteX1" fmla="*/ 3214 w 997525"/>
                  <a:gd name="connsiteY1" fmla="*/ 1123963 h 1123963"/>
                  <a:gd name="connsiteX0" fmla="*/ 579031 w 579031"/>
                  <a:gd name="connsiteY0" fmla="*/ 0 h 1123963"/>
                  <a:gd name="connsiteX1" fmla="*/ 372680 w 579031"/>
                  <a:gd name="connsiteY1" fmla="*/ 1123963 h 1123963"/>
                  <a:gd name="connsiteX0" fmla="*/ 576086 w 576086"/>
                  <a:gd name="connsiteY0" fmla="*/ 0 h 1108061"/>
                  <a:gd name="connsiteX1" fmla="*/ 377686 w 576086"/>
                  <a:gd name="connsiteY1" fmla="*/ 1108061 h 1108061"/>
                  <a:gd name="connsiteX0" fmla="*/ 585009 w 585009"/>
                  <a:gd name="connsiteY0" fmla="*/ 0 h 1155768"/>
                  <a:gd name="connsiteX1" fmla="*/ 362755 w 585009"/>
                  <a:gd name="connsiteY1" fmla="*/ 1155768 h 1155768"/>
                  <a:gd name="connsiteX0" fmla="*/ 582007 w 582007"/>
                  <a:gd name="connsiteY0" fmla="*/ 0 h 1513577"/>
                  <a:gd name="connsiteX1" fmla="*/ 367704 w 582007"/>
                  <a:gd name="connsiteY1" fmla="*/ 1513577 h 1513577"/>
                  <a:gd name="connsiteX0" fmla="*/ 1125647 w 1125647"/>
                  <a:gd name="connsiteY0" fmla="*/ 162409 h 280435"/>
                  <a:gd name="connsiteX1" fmla="*/ 52603 w 1125647"/>
                  <a:gd name="connsiteY1" fmla="*/ 220898 h 280435"/>
                  <a:gd name="connsiteX0" fmla="*/ 1089398 w 1089398"/>
                  <a:gd name="connsiteY0" fmla="*/ 212360 h 270849"/>
                  <a:gd name="connsiteX1" fmla="*/ 16354 w 1089398"/>
                  <a:gd name="connsiteY1" fmla="*/ 270849 h 270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9398" h="270849">
                    <a:moveTo>
                      <a:pt x="1089398" y="212360"/>
                    </a:moveTo>
                    <a:cubicBezTo>
                      <a:pt x="940439" y="372203"/>
                      <a:pt x="-145247" y="-382432"/>
                      <a:pt x="16354" y="270849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Gerader Verbinder 83"/>
              <p:cNvCxnSpPr/>
              <p:nvPr/>
            </p:nvCxnSpPr>
            <p:spPr>
              <a:xfrm flipV="1">
                <a:off x="4860032" y="3140968"/>
                <a:ext cx="360040" cy="576064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Ellipse 84"/>
              <p:cNvSpPr/>
              <p:nvPr/>
            </p:nvSpPr>
            <p:spPr>
              <a:xfrm>
                <a:off x="5148064" y="3068960"/>
                <a:ext cx="144016" cy="14401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4788024" y="3645024"/>
                <a:ext cx="144016" cy="14401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Ellipse 118"/>
            <p:cNvSpPr/>
            <p:nvPr/>
          </p:nvSpPr>
          <p:spPr>
            <a:xfrm>
              <a:off x="4355976" y="2829083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Ellipse 124"/>
            <p:cNvSpPr/>
            <p:nvPr/>
          </p:nvSpPr>
          <p:spPr>
            <a:xfrm>
              <a:off x="4283968" y="3557114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Ellipse 125"/>
            <p:cNvSpPr/>
            <p:nvPr/>
          </p:nvSpPr>
          <p:spPr>
            <a:xfrm>
              <a:off x="3131840" y="2765026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2" name="Gruppieren 201"/>
          <p:cNvGrpSpPr/>
          <p:nvPr/>
        </p:nvGrpSpPr>
        <p:grpSpPr>
          <a:xfrm>
            <a:off x="2953973" y="1954804"/>
            <a:ext cx="2410115" cy="1042148"/>
            <a:chOff x="2953973" y="2674884"/>
            <a:chExt cx="2410115" cy="1042148"/>
          </a:xfrm>
        </p:grpSpPr>
        <p:sp>
          <p:nvSpPr>
            <p:cNvPr id="199" name="Freihandform 198"/>
            <p:cNvSpPr/>
            <p:nvPr/>
          </p:nvSpPr>
          <p:spPr>
            <a:xfrm>
              <a:off x="3709660" y="2674884"/>
              <a:ext cx="108940" cy="420325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0 w 931247"/>
                <a:gd name="connsiteY0" fmla="*/ 0 h 1198786"/>
                <a:gd name="connsiteX1" fmla="*/ 931247 w 931247"/>
                <a:gd name="connsiteY1" fmla="*/ 1198786 h 1198786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  <a:gd name="connsiteX0" fmla="*/ 570 w 217486"/>
                <a:gd name="connsiteY0" fmla="*/ 0 h 520019"/>
                <a:gd name="connsiteX1" fmla="*/ 88744 w 217486"/>
                <a:gd name="connsiteY1" fmla="*/ 520019 h 520019"/>
                <a:gd name="connsiteX0" fmla="*/ 0 w 88174"/>
                <a:gd name="connsiteY0" fmla="*/ 0 h 520019"/>
                <a:gd name="connsiteX1" fmla="*/ 88174 w 88174"/>
                <a:gd name="connsiteY1" fmla="*/ 520019 h 52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174" h="520019">
                  <a:moveTo>
                    <a:pt x="0" y="0"/>
                  </a:moveTo>
                  <a:lnTo>
                    <a:pt x="88174" y="520019"/>
                  </a:ln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ihandform 192"/>
            <p:cNvSpPr/>
            <p:nvPr/>
          </p:nvSpPr>
          <p:spPr>
            <a:xfrm>
              <a:off x="2953973" y="3039742"/>
              <a:ext cx="1961057" cy="407110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1529333 w 1532445"/>
                <a:gd name="connsiteY0" fmla="*/ 0 h 313437"/>
                <a:gd name="connsiteX1" fmla="*/ 21460 w 1532445"/>
                <a:gd name="connsiteY1" fmla="*/ 313437 h 313437"/>
                <a:gd name="connsiteX0" fmla="*/ 1563104 w 1563104"/>
                <a:gd name="connsiteY0" fmla="*/ 105531 h 418968"/>
                <a:gd name="connsiteX1" fmla="*/ 55231 w 1563104"/>
                <a:gd name="connsiteY1" fmla="*/ 418968 h 418968"/>
                <a:gd name="connsiteX0" fmla="*/ 1569128 w 1569128"/>
                <a:gd name="connsiteY0" fmla="*/ 92995 h 445780"/>
                <a:gd name="connsiteX1" fmla="*/ 54819 w 1569128"/>
                <a:gd name="connsiteY1" fmla="*/ 445780 h 445780"/>
                <a:gd name="connsiteX0" fmla="*/ 1597980 w 1597980"/>
                <a:gd name="connsiteY0" fmla="*/ 204506 h 557291"/>
                <a:gd name="connsiteX1" fmla="*/ 83671 w 1597980"/>
                <a:gd name="connsiteY1" fmla="*/ 557291 h 557291"/>
                <a:gd name="connsiteX0" fmla="*/ 1580268 w 1580268"/>
                <a:gd name="connsiteY0" fmla="*/ 190093 h 572390"/>
                <a:gd name="connsiteX1" fmla="*/ 85266 w 1580268"/>
                <a:gd name="connsiteY1" fmla="*/ 572390 h 572390"/>
                <a:gd name="connsiteX0" fmla="*/ 1587251 w 1587251"/>
                <a:gd name="connsiteY0" fmla="*/ 121371 h 503668"/>
                <a:gd name="connsiteX1" fmla="*/ 92249 w 1587251"/>
                <a:gd name="connsiteY1" fmla="*/ 503668 h 50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87251" h="503668">
                  <a:moveTo>
                    <a:pt x="1587251" y="121371"/>
                  </a:moveTo>
                  <a:cubicBezTo>
                    <a:pt x="298645" y="152410"/>
                    <a:pt x="-230244" y="-356194"/>
                    <a:pt x="92249" y="503668"/>
                  </a:cubicBez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ihandform 188"/>
            <p:cNvSpPr/>
            <p:nvPr/>
          </p:nvSpPr>
          <p:spPr>
            <a:xfrm>
              <a:off x="3563888" y="3211698"/>
              <a:ext cx="1234831" cy="275355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225229 w 225229"/>
                <a:gd name="connsiteY0" fmla="*/ 0 h 962693"/>
                <a:gd name="connsiteX1" fmla="*/ 107462 w 225229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993016 w 993016"/>
                <a:gd name="connsiteY0" fmla="*/ 162042 h 351075"/>
                <a:gd name="connsiteX1" fmla="*/ 0 w 993016"/>
                <a:gd name="connsiteY1" fmla="*/ 180363 h 351075"/>
                <a:gd name="connsiteX0" fmla="*/ 993016 w 993016"/>
                <a:gd name="connsiteY0" fmla="*/ 305558 h 323878"/>
                <a:gd name="connsiteX1" fmla="*/ 0 w 993016"/>
                <a:gd name="connsiteY1" fmla="*/ 323879 h 323878"/>
                <a:gd name="connsiteX0" fmla="*/ 999452 w 999452"/>
                <a:gd name="connsiteY0" fmla="*/ 267416 h 344762"/>
                <a:gd name="connsiteX1" fmla="*/ 0 w 999452"/>
                <a:gd name="connsiteY1" fmla="*/ 344761 h 344762"/>
                <a:gd name="connsiteX0" fmla="*/ 999452 w 999452"/>
                <a:gd name="connsiteY0" fmla="*/ 267416 h 344761"/>
                <a:gd name="connsiteX1" fmla="*/ 0 w 999452"/>
                <a:gd name="connsiteY1" fmla="*/ 344761 h 344761"/>
                <a:gd name="connsiteX0" fmla="*/ 999452 w 999452"/>
                <a:gd name="connsiteY0" fmla="*/ 301113 h 378458"/>
                <a:gd name="connsiteX1" fmla="*/ 0 w 999452"/>
                <a:gd name="connsiteY1" fmla="*/ 378458 h 378458"/>
                <a:gd name="connsiteX0" fmla="*/ 999452 w 999452"/>
                <a:gd name="connsiteY0" fmla="*/ 263320 h 340665"/>
                <a:gd name="connsiteX1" fmla="*/ 0 w 999452"/>
                <a:gd name="connsiteY1" fmla="*/ 340665 h 34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452" h="340665">
                  <a:moveTo>
                    <a:pt x="999452" y="263320"/>
                  </a:moveTo>
                  <a:cubicBezTo>
                    <a:pt x="495999" y="235337"/>
                    <a:pt x="321072" y="-361803"/>
                    <a:pt x="0" y="340665"/>
                  </a:cubicBezTo>
                </a:path>
              </a:pathLst>
            </a:custGeom>
            <a:noFill/>
            <a:ln w="190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Gerader Verbinder 159"/>
            <p:cNvCxnSpPr/>
            <p:nvPr/>
          </p:nvCxnSpPr>
          <p:spPr>
            <a:xfrm flipH="1" flipV="1">
              <a:off x="4932040" y="3140968"/>
              <a:ext cx="360040" cy="288032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4860032" y="3068960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Ellipse 161"/>
            <p:cNvSpPr/>
            <p:nvPr/>
          </p:nvSpPr>
          <p:spPr>
            <a:xfrm>
              <a:off x="5220072" y="3356992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5" name="Gerader Verbinder 174"/>
            <p:cNvCxnSpPr/>
            <p:nvPr/>
          </p:nvCxnSpPr>
          <p:spPr>
            <a:xfrm flipH="1" flipV="1">
              <a:off x="4788024" y="3429000"/>
              <a:ext cx="432048" cy="216024"/>
            </a:xfrm>
            <a:prstGeom prst="line">
              <a:avLst/>
            </a:prstGeom>
            <a:ln w="28575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Ellipse 182"/>
            <p:cNvSpPr/>
            <p:nvPr/>
          </p:nvSpPr>
          <p:spPr>
            <a:xfrm>
              <a:off x="4716016" y="3356992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Ellipse 183"/>
            <p:cNvSpPr/>
            <p:nvPr/>
          </p:nvSpPr>
          <p:spPr>
            <a:xfrm>
              <a:off x="5148064" y="3573016"/>
              <a:ext cx="144016" cy="1440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8" name="Ellipse 197"/>
            <p:cNvSpPr/>
            <p:nvPr/>
          </p:nvSpPr>
          <p:spPr>
            <a:xfrm>
              <a:off x="3779912" y="3053058"/>
              <a:ext cx="63624" cy="720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979712" y="2780928"/>
            <a:ext cx="2144338" cy="1608193"/>
            <a:chOff x="1979712" y="3501008"/>
            <a:chExt cx="2144338" cy="1608193"/>
          </a:xfrm>
        </p:grpSpPr>
        <p:cxnSp>
          <p:nvCxnSpPr>
            <p:cNvPr id="39" name="Gerader Verbinder 38"/>
            <p:cNvCxnSpPr/>
            <p:nvPr/>
          </p:nvCxnSpPr>
          <p:spPr>
            <a:xfrm>
              <a:off x="2092316" y="3702812"/>
              <a:ext cx="144016" cy="14401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1979712" y="4437112"/>
              <a:ext cx="248277" cy="40204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 flipV="1">
              <a:off x="2123728" y="4477316"/>
              <a:ext cx="104261" cy="175820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flipV="1">
              <a:off x="3931879" y="3948958"/>
              <a:ext cx="104261" cy="175820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3811716" y="4620883"/>
              <a:ext cx="112212" cy="176269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3931446" y="4108876"/>
              <a:ext cx="192604" cy="24286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ihandform 20"/>
            <p:cNvSpPr/>
            <p:nvPr/>
          </p:nvSpPr>
          <p:spPr>
            <a:xfrm>
              <a:off x="2116352" y="3562494"/>
              <a:ext cx="582007" cy="1513577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2007" h="1513577">
                  <a:moveTo>
                    <a:pt x="582007" y="0"/>
                  </a:moveTo>
                  <a:cubicBezTo>
                    <a:pt x="-481352" y="454041"/>
                    <a:pt x="206103" y="860296"/>
                    <a:pt x="367704" y="1513577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3501780" y="3789040"/>
              <a:ext cx="433560" cy="1320161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4133 w 544133"/>
                <a:gd name="connsiteY0" fmla="*/ 0 h 1388163"/>
                <a:gd name="connsiteX1" fmla="*/ 437013 w 544133"/>
                <a:gd name="connsiteY1" fmla="*/ 1388163 h 1388163"/>
                <a:gd name="connsiteX0" fmla="*/ 469598 w 469598"/>
                <a:gd name="connsiteY0" fmla="*/ 0 h 1388163"/>
                <a:gd name="connsiteX1" fmla="*/ 362478 w 469598"/>
                <a:gd name="connsiteY1" fmla="*/ 1388163 h 1388163"/>
                <a:gd name="connsiteX0" fmla="*/ 107120 w 166981"/>
                <a:gd name="connsiteY0" fmla="*/ 0 h 1388163"/>
                <a:gd name="connsiteX1" fmla="*/ 0 w 166981"/>
                <a:gd name="connsiteY1" fmla="*/ 1388163 h 138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6981" h="1388163">
                  <a:moveTo>
                    <a:pt x="107120" y="0"/>
                  </a:moveTo>
                  <a:cubicBezTo>
                    <a:pt x="235018" y="295185"/>
                    <a:pt x="138510" y="877016"/>
                    <a:pt x="0" y="1388163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Gerader Verbinder 21"/>
            <p:cNvCxnSpPr/>
            <p:nvPr/>
          </p:nvCxnSpPr>
          <p:spPr>
            <a:xfrm>
              <a:off x="2699792" y="3573016"/>
              <a:ext cx="1080120" cy="216024"/>
            </a:xfrm>
            <a:prstGeom prst="line">
              <a:avLst/>
            </a:prstGeom>
            <a:ln w="2857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3707904" y="3717032"/>
              <a:ext cx="144016" cy="1440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2627784" y="3501008"/>
              <a:ext cx="144016" cy="1440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204528" y="3806624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2195736" y="4437112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3900075" y="4077072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3779912" y="4581128"/>
              <a:ext cx="63624" cy="720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1876295" y="2636912"/>
            <a:ext cx="2170393" cy="1465963"/>
            <a:chOff x="1876295" y="3356992"/>
            <a:chExt cx="2170393" cy="1465963"/>
          </a:xfrm>
        </p:grpSpPr>
        <p:sp>
          <p:nvSpPr>
            <p:cNvPr id="83" name="Freihandform 82"/>
            <p:cNvSpPr/>
            <p:nvPr/>
          </p:nvSpPr>
          <p:spPr>
            <a:xfrm>
              <a:off x="3349352" y="4005064"/>
              <a:ext cx="697336" cy="436228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225229 w 225229"/>
                <a:gd name="connsiteY0" fmla="*/ 0 h 962693"/>
                <a:gd name="connsiteX1" fmla="*/ 107462 w 225229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44208 w 644758"/>
                <a:gd name="connsiteY0" fmla="*/ 0 h 539693"/>
                <a:gd name="connsiteX1" fmla="*/ 608621 w 644758"/>
                <a:gd name="connsiteY1" fmla="*/ 539693 h 539693"/>
                <a:gd name="connsiteX0" fmla="*/ 77240 w 641652"/>
                <a:gd name="connsiteY0" fmla="*/ 0 h 539693"/>
                <a:gd name="connsiteX1" fmla="*/ 641653 w 641652"/>
                <a:gd name="connsiteY1" fmla="*/ 539693 h 539693"/>
                <a:gd name="connsiteX0" fmla="*/ 0 w 564412"/>
                <a:gd name="connsiteY0" fmla="*/ 0 h 539693"/>
                <a:gd name="connsiteX1" fmla="*/ 564413 w 564412"/>
                <a:gd name="connsiteY1" fmla="*/ 539693 h 539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4412" h="539693">
                  <a:moveTo>
                    <a:pt x="0" y="0"/>
                  </a:moveTo>
                  <a:cubicBezTo>
                    <a:pt x="69320" y="562251"/>
                    <a:pt x="235484" y="476643"/>
                    <a:pt x="564413" y="539693"/>
                  </a:cubicBezTo>
                </a:path>
              </a:pathLst>
            </a:custGeom>
            <a:noFill/>
            <a:ln w="190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1876295" y="4076626"/>
              <a:ext cx="983583" cy="746329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0 w 931247"/>
                <a:gd name="connsiteY0" fmla="*/ 0 h 1198786"/>
                <a:gd name="connsiteX1" fmla="*/ 931247 w 931247"/>
                <a:gd name="connsiteY1" fmla="*/ 1198786 h 1198786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931247"/>
                <a:gd name="connsiteY0" fmla="*/ 0 h 1247973"/>
                <a:gd name="connsiteX1" fmla="*/ 931247 w 931247"/>
                <a:gd name="connsiteY1" fmla="*/ 1247973 h 1247973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  <a:gd name="connsiteX0" fmla="*/ 0 w 796098"/>
                <a:gd name="connsiteY0" fmla="*/ 0 h 923345"/>
                <a:gd name="connsiteX1" fmla="*/ 796098 w 796098"/>
                <a:gd name="connsiteY1" fmla="*/ 923345 h 92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6098" h="923345">
                  <a:moveTo>
                    <a:pt x="0" y="0"/>
                  </a:moveTo>
                  <a:cubicBezTo>
                    <a:pt x="597046" y="149087"/>
                    <a:pt x="441427" y="535667"/>
                    <a:pt x="796098" y="923345"/>
                  </a:cubicBez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ihandform 79"/>
            <p:cNvSpPr/>
            <p:nvPr/>
          </p:nvSpPr>
          <p:spPr>
            <a:xfrm>
              <a:off x="2754245" y="4005064"/>
              <a:ext cx="248224" cy="778134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909" h="962693">
                  <a:moveTo>
                    <a:pt x="189056" y="0"/>
                  </a:moveTo>
                  <a:cubicBezTo>
                    <a:pt x="277683" y="414692"/>
                    <a:pt x="-167540" y="447132"/>
                    <a:pt x="71289" y="962693"/>
                  </a:cubicBezTo>
                </a:path>
              </a:pathLst>
            </a:custGeom>
            <a:noFill/>
            <a:ln w="19050" cmpd="sng"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ihandform 80"/>
            <p:cNvSpPr/>
            <p:nvPr/>
          </p:nvSpPr>
          <p:spPr>
            <a:xfrm>
              <a:off x="3219918" y="4005064"/>
              <a:ext cx="145502" cy="778134"/>
            </a:xfrm>
            <a:custGeom>
              <a:avLst/>
              <a:gdLst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411415 w 3411415"/>
                <a:gd name="connsiteY0" fmla="*/ 1723292 h 1723292"/>
                <a:gd name="connsiteX1" fmla="*/ 0 w 3411415"/>
                <a:gd name="connsiteY1" fmla="*/ 0 h 1723292"/>
                <a:gd name="connsiteX0" fmla="*/ 3376245 w 3376245"/>
                <a:gd name="connsiteY0" fmla="*/ 1732084 h 1732084"/>
                <a:gd name="connsiteX1" fmla="*/ 0 w 3376245"/>
                <a:gd name="connsiteY1" fmla="*/ 0 h 1732084"/>
                <a:gd name="connsiteX0" fmla="*/ 3376245 w 3376245"/>
                <a:gd name="connsiteY0" fmla="*/ 1732084 h 1841474"/>
                <a:gd name="connsiteX1" fmla="*/ 0 w 3376245"/>
                <a:gd name="connsiteY1" fmla="*/ 0 h 1841474"/>
                <a:gd name="connsiteX0" fmla="*/ 3086099 w 3086099"/>
                <a:gd name="connsiteY0" fmla="*/ 0 h 846115"/>
                <a:gd name="connsiteX1" fmla="*/ 0 w 3086099"/>
                <a:gd name="connsiteY1" fmla="*/ 79131 h 846115"/>
                <a:gd name="connsiteX0" fmla="*/ 3235569 w 3235569"/>
                <a:gd name="connsiteY0" fmla="*/ 43961 h 805064"/>
                <a:gd name="connsiteX1" fmla="*/ 0 w 3235569"/>
                <a:gd name="connsiteY1" fmla="*/ 0 h 805064"/>
                <a:gd name="connsiteX0" fmla="*/ 3235569 w 3235569"/>
                <a:gd name="connsiteY0" fmla="*/ 644498 h 689511"/>
                <a:gd name="connsiteX1" fmla="*/ 0 w 3235569"/>
                <a:gd name="connsiteY1" fmla="*/ 600537 h 689511"/>
                <a:gd name="connsiteX0" fmla="*/ 3235569 w 3235569"/>
                <a:gd name="connsiteY0" fmla="*/ 994355 h 994355"/>
                <a:gd name="connsiteX1" fmla="*/ 0 w 3235569"/>
                <a:gd name="connsiteY1" fmla="*/ 950394 h 994355"/>
                <a:gd name="connsiteX0" fmla="*/ 3798277 w 3798277"/>
                <a:gd name="connsiteY0" fmla="*/ 579151 h 1449590"/>
                <a:gd name="connsiteX1" fmla="*/ 0 w 3798277"/>
                <a:gd name="connsiteY1" fmla="*/ 1449590 h 1449590"/>
                <a:gd name="connsiteX0" fmla="*/ 3798277 w 3798277"/>
                <a:gd name="connsiteY0" fmla="*/ 256619 h 1127058"/>
                <a:gd name="connsiteX1" fmla="*/ 0 w 3798277"/>
                <a:gd name="connsiteY1" fmla="*/ 1127058 h 1127058"/>
                <a:gd name="connsiteX0" fmla="*/ 3798277 w 3798277"/>
                <a:gd name="connsiteY0" fmla="*/ 224571 h 1095010"/>
                <a:gd name="connsiteX1" fmla="*/ 0 w 3798277"/>
                <a:gd name="connsiteY1" fmla="*/ 1095010 h 1095010"/>
                <a:gd name="connsiteX0" fmla="*/ 3648808 w 3648808"/>
                <a:gd name="connsiteY0" fmla="*/ 179025 h 1190141"/>
                <a:gd name="connsiteX1" fmla="*/ 0 w 3648808"/>
                <a:gd name="connsiteY1" fmla="*/ 1190141 h 1190141"/>
                <a:gd name="connsiteX0" fmla="*/ 3648808 w 3648808"/>
                <a:gd name="connsiteY0" fmla="*/ 627856 h 1638972"/>
                <a:gd name="connsiteX1" fmla="*/ 0 w 3648808"/>
                <a:gd name="connsiteY1" fmla="*/ 1638972 h 1638972"/>
                <a:gd name="connsiteX0" fmla="*/ 3842239 w 3842239"/>
                <a:gd name="connsiteY0" fmla="*/ 681180 h 1507657"/>
                <a:gd name="connsiteX1" fmla="*/ 0 w 3842239"/>
                <a:gd name="connsiteY1" fmla="*/ 1507657 h 1507657"/>
                <a:gd name="connsiteX0" fmla="*/ 3844667 w 3844667"/>
                <a:gd name="connsiteY0" fmla="*/ 1062678 h 1889155"/>
                <a:gd name="connsiteX1" fmla="*/ 2428 w 3844667"/>
                <a:gd name="connsiteY1" fmla="*/ 1889155 h 1889155"/>
                <a:gd name="connsiteX0" fmla="*/ 3845180 w 3845180"/>
                <a:gd name="connsiteY0" fmla="*/ 1198188 h 2024665"/>
                <a:gd name="connsiteX1" fmla="*/ 2941 w 3845180"/>
                <a:gd name="connsiteY1" fmla="*/ 2024665 h 2024665"/>
                <a:gd name="connsiteX0" fmla="*/ 3933011 w 3933011"/>
                <a:gd name="connsiteY0" fmla="*/ 1076998 h 2193621"/>
                <a:gd name="connsiteX1" fmla="*/ 2849 w 3933011"/>
                <a:gd name="connsiteY1" fmla="*/ 2193621 h 2193621"/>
                <a:gd name="connsiteX0" fmla="*/ 2923519 w 2923519"/>
                <a:gd name="connsiteY0" fmla="*/ 2824845 h 2824845"/>
                <a:gd name="connsiteX1" fmla="*/ 4473 w 2923519"/>
                <a:gd name="connsiteY1" fmla="*/ 1101553 h 2824845"/>
                <a:gd name="connsiteX0" fmla="*/ 641400 w 641400"/>
                <a:gd name="connsiteY0" fmla="*/ 3846353 h 3846353"/>
                <a:gd name="connsiteX1" fmla="*/ 562270 w 641400"/>
                <a:gd name="connsiteY1" fmla="*/ 883346 h 3846353"/>
                <a:gd name="connsiteX0" fmla="*/ 291139 w 1137330"/>
                <a:gd name="connsiteY0" fmla="*/ 3188522 h 3188522"/>
                <a:gd name="connsiteX1" fmla="*/ 212009 w 1137330"/>
                <a:gd name="connsiteY1" fmla="*/ 225515 h 3188522"/>
                <a:gd name="connsiteX0" fmla="*/ 79130 w 2808722"/>
                <a:gd name="connsiteY0" fmla="*/ 3089797 h 3195491"/>
                <a:gd name="connsiteX1" fmla="*/ 0 w 2808722"/>
                <a:gd name="connsiteY1" fmla="*/ 126790 h 3195491"/>
                <a:gd name="connsiteX0" fmla="*/ 1907930 w 4046474"/>
                <a:gd name="connsiteY0" fmla="*/ 1849375 h 1988694"/>
                <a:gd name="connsiteX1" fmla="*/ 0 w 4046474"/>
                <a:gd name="connsiteY1" fmla="*/ 166528 h 1988694"/>
                <a:gd name="connsiteX0" fmla="*/ 206351 w 2886485"/>
                <a:gd name="connsiteY0" fmla="*/ 0 h 1123963"/>
                <a:gd name="connsiteX1" fmla="*/ 0 w 2886485"/>
                <a:gd name="connsiteY1" fmla="*/ 1123963 h 1123963"/>
                <a:gd name="connsiteX0" fmla="*/ 209565 w 997525"/>
                <a:gd name="connsiteY0" fmla="*/ 0 h 1123963"/>
                <a:gd name="connsiteX1" fmla="*/ 3214 w 997525"/>
                <a:gd name="connsiteY1" fmla="*/ 1123963 h 1123963"/>
                <a:gd name="connsiteX0" fmla="*/ 579031 w 579031"/>
                <a:gd name="connsiteY0" fmla="*/ 0 h 1123963"/>
                <a:gd name="connsiteX1" fmla="*/ 372680 w 579031"/>
                <a:gd name="connsiteY1" fmla="*/ 1123963 h 1123963"/>
                <a:gd name="connsiteX0" fmla="*/ 576086 w 576086"/>
                <a:gd name="connsiteY0" fmla="*/ 0 h 1108061"/>
                <a:gd name="connsiteX1" fmla="*/ 377686 w 576086"/>
                <a:gd name="connsiteY1" fmla="*/ 1108061 h 1108061"/>
                <a:gd name="connsiteX0" fmla="*/ 585009 w 585009"/>
                <a:gd name="connsiteY0" fmla="*/ 0 h 1155768"/>
                <a:gd name="connsiteX1" fmla="*/ 362755 w 585009"/>
                <a:gd name="connsiteY1" fmla="*/ 1155768 h 1155768"/>
                <a:gd name="connsiteX0" fmla="*/ 582007 w 582007"/>
                <a:gd name="connsiteY0" fmla="*/ 0 h 1513577"/>
                <a:gd name="connsiteX1" fmla="*/ 367704 w 582007"/>
                <a:gd name="connsiteY1" fmla="*/ 1513577 h 1513577"/>
                <a:gd name="connsiteX0" fmla="*/ 547690 w 547690"/>
                <a:gd name="connsiteY0" fmla="*/ 0 h 962693"/>
                <a:gd name="connsiteX1" fmla="*/ 429923 w 547690"/>
                <a:gd name="connsiteY1" fmla="*/ 962693 h 962693"/>
                <a:gd name="connsiteX0" fmla="*/ 533650 w 533650"/>
                <a:gd name="connsiteY0" fmla="*/ 0 h 962693"/>
                <a:gd name="connsiteX1" fmla="*/ 415883 w 533650"/>
                <a:gd name="connsiteY1" fmla="*/ 962693 h 962693"/>
                <a:gd name="connsiteX0" fmla="*/ 141331 w 157200"/>
                <a:gd name="connsiteY0" fmla="*/ 0 h 962693"/>
                <a:gd name="connsiteX1" fmla="*/ 23564 w 157200"/>
                <a:gd name="connsiteY1" fmla="*/ 962693 h 962693"/>
                <a:gd name="connsiteX0" fmla="*/ 189056 w 200909"/>
                <a:gd name="connsiteY0" fmla="*/ 0 h 962693"/>
                <a:gd name="connsiteX1" fmla="*/ 71289 w 200909"/>
                <a:gd name="connsiteY1" fmla="*/ 962693 h 962693"/>
                <a:gd name="connsiteX0" fmla="*/ 225229 w 225229"/>
                <a:gd name="connsiteY0" fmla="*/ 0 h 962693"/>
                <a:gd name="connsiteX1" fmla="*/ 107462 w 225229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  <a:gd name="connsiteX0" fmla="*/ 117767 w 117767"/>
                <a:gd name="connsiteY0" fmla="*/ 0 h 962693"/>
                <a:gd name="connsiteX1" fmla="*/ 0 w 117767"/>
                <a:gd name="connsiteY1" fmla="*/ 962693 h 9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767" h="962693">
                  <a:moveTo>
                    <a:pt x="117767" y="0"/>
                  </a:moveTo>
                  <a:cubicBezTo>
                    <a:pt x="-154003" y="640947"/>
                    <a:pt x="243845" y="338922"/>
                    <a:pt x="0" y="962693"/>
                  </a:cubicBezTo>
                </a:path>
              </a:pathLst>
            </a:custGeom>
            <a:noFill/>
            <a:ln w="190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uppieren 70"/>
            <p:cNvGrpSpPr/>
            <p:nvPr/>
          </p:nvGrpSpPr>
          <p:grpSpPr>
            <a:xfrm>
              <a:off x="2915816" y="3356992"/>
              <a:ext cx="216024" cy="720080"/>
              <a:chOff x="2699792" y="4725144"/>
              <a:chExt cx="216024" cy="720080"/>
            </a:xfrm>
          </p:grpSpPr>
          <p:cxnSp>
            <p:nvCxnSpPr>
              <p:cNvPr id="72" name="Gerader Verbinder 71"/>
              <p:cNvCxnSpPr/>
              <p:nvPr/>
            </p:nvCxnSpPr>
            <p:spPr>
              <a:xfrm flipV="1">
                <a:off x="2771800" y="4797152"/>
                <a:ext cx="72008" cy="576064"/>
              </a:xfrm>
              <a:prstGeom prst="line">
                <a:avLst/>
              </a:prstGeom>
              <a:ln w="28575">
                <a:solidFill>
                  <a:schemeClr val="accent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Ellipse 72"/>
              <p:cNvSpPr/>
              <p:nvPr/>
            </p:nvSpPr>
            <p:spPr>
              <a:xfrm>
                <a:off x="2771800" y="4725144"/>
                <a:ext cx="144016" cy="14401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2699792" y="5301208"/>
                <a:ext cx="144016" cy="14401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5" name="Gruppieren 74"/>
            <p:cNvGrpSpPr/>
            <p:nvPr/>
          </p:nvGrpSpPr>
          <p:grpSpPr>
            <a:xfrm>
              <a:off x="3275856" y="3429000"/>
              <a:ext cx="360040" cy="648072"/>
              <a:chOff x="3131840" y="4797152"/>
              <a:chExt cx="360040" cy="648072"/>
            </a:xfrm>
          </p:grpSpPr>
          <p:cxnSp>
            <p:nvCxnSpPr>
              <p:cNvPr id="76" name="Gerader Verbinder 75"/>
              <p:cNvCxnSpPr/>
              <p:nvPr/>
            </p:nvCxnSpPr>
            <p:spPr>
              <a:xfrm flipV="1">
                <a:off x="3203848" y="4869160"/>
                <a:ext cx="216024" cy="504056"/>
              </a:xfrm>
              <a:prstGeom prst="line">
                <a:avLst/>
              </a:prstGeom>
              <a:ln w="2857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Ellipse 76"/>
              <p:cNvSpPr/>
              <p:nvPr/>
            </p:nvSpPr>
            <p:spPr>
              <a:xfrm>
                <a:off x="3347864" y="4797152"/>
                <a:ext cx="144016" cy="14401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3131840" y="5301208"/>
                <a:ext cx="144016" cy="14401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6" name="Gruppieren 65"/>
          <p:cNvGrpSpPr/>
          <p:nvPr/>
        </p:nvGrpSpPr>
        <p:grpSpPr>
          <a:xfrm>
            <a:off x="2483768" y="4077072"/>
            <a:ext cx="1008113" cy="792088"/>
            <a:chOff x="2483768" y="4797152"/>
            <a:chExt cx="1008113" cy="792088"/>
          </a:xfrm>
        </p:grpSpPr>
        <p:cxnSp>
          <p:nvCxnSpPr>
            <p:cNvPr id="49" name="Gerader Verbinder 48"/>
            <p:cNvCxnSpPr/>
            <p:nvPr/>
          </p:nvCxnSpPr>
          <p:spPr>
            <a:xfrm flipV="1">
              <a:off x="2483768" y="4797152"/>
              <a:ext cx="360040" cy="28803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H="1">
              <a:off x="2843808" y="4797152"/>
              <a:ext cx="36004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 flipH="1" flipV="1">
              <a:off x="3203848" y="4797152"/>
              <a:ext cx="288032" cy="2880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/>
            <p:cNvCxnSpPr/>
            <p:nvPr/>
          </p:nvCxnSpPr>
          <p:spPr>
            <a:xfrm flipH="1">
              <a:off x="3203848" y="5085184"/>
              <a:ext cx="288033" cy="5040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/>
            <p:nvPr/>
          </p:nvCxnSpPr>
          <p:spPr>
            <a:xfrm>
              <a:off x="2483768" y="5085184"/>
              <a:ext cx="288032" cy="5040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2771800" y="5589240"/>
              <a:ext cx="43204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– Details</a:t>
            </a:r>
            <a:endParaRPr lang="en-US" dirty="0"/>
          </a:p>
        </p:txBody>
      </p:sp>
      <p:cxnSp>
        <p:nvCxnSpPr>
          <p:cNvPr id="13" name="Gerader Verbinder 12"/>
          <p:cNvCxnSpPr/>
          <p:nvPr/>
        </p:nvCxnSpPr>
        <p:spPr>
          <a:xfrm>
            <a:off x="2483768" y="4365104"/>
            <a:ext cx="1008112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2411760" y="42930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419872" y="42930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Gerader Verbinder 14"/>
          <p:cNvCxnSpPr/>
          <p:nvPr/>
        </p:nvCxnSpPr>
        <p:spPr>
          <a:xfrm flipV="1">
            <a:off x="2771800" y="4077072"/>
            <a:ext cx="72008" cy="792088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2771800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99792" y="47971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3203848" y="4077072"/>
            <a:ext cx="0" cy="792088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131840" y="400506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131840" y="479715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7" name="Gruppieren 216"/>
          <p:cNvGrpSpPr/>
          <p:nvPr/>
        </p:nvGrpSpPr>
        <p:grpSpPr>
          <a:xfrm>
            <a:off x="1115616" y="1988840"/>
            <a:ext cx="1800200" cy="2376264"/>
            <a:chOff x="1115616" y="2420888"/>
            <a:chExt cx="1800200" cy="2376264"/>
          </a:xfrm>
        </p:grpSpPr>
        <p:sp>
          <p:nvSpPr>
            <p:cNvPr id="208" name="Textfeld 207"/>
            <p:cNvSpPr txBox="1"/>
            <p:nvPr/>
          </p:nvSpPr>
          <p:spPr>
            <a:xfrm>
              <a:off x="1115616" y="2420888"/>
              <a:ext cx="1025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  <a:latin typeface="+mn-lt"/>
                </a:rPr>
                <a:t>“spokes”</a:t>
              </a:r>
              <a:endParaRPr lang="en-US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210" name="Gerade Verbindung mit Pfeil 209"/>
            <p:cNvCxnSpPr/>
            <p:nvPr/>
          </p:nvCxnSpPr>
          <p:spPr>
            <a:xfrm>
              <a:off x="1907704" y="2708920"/>
              <a:ext cx="792088" cy="208823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mit Pfeil 210"/>
            <p:cNvCxnSpPr/>
            <p:nvPr/>
          </p:nvCxnSpPr>
          <p:spPr>
            <a:xfrm>
              <a:off x="1979712" y="2708920"/>
              <a:ext cx="936104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uppieren 237"/>
          <p:cNvGrpSpPr/>
          <p:nvPr/>
        </p:nvGrpSpPr>
        <p:grpSpPr>
          <a:xfrm>
            <a:off x="2645368" y="3023328"/>
            <a:ext cx="504056" cy="1656184"/>
            <a:chOff x="2645368" y="3455376"/>
            <a:chExt cx="504056" cy="1656184"/>
          </a:xfrm>
        </p:grpSpPr>
        <p:cxnSp>
          <p:nvCxnSpPr>
            <p:cNvPr id="219" name="Gerader Verbinder 218"/>
            <p:cNvCxnSpPr/>
            <p:nvPr/>
          </p:nvCxnSpPr>
          <p:spPr>
            <a:xfrm flipV="1">
              <a:off x="2771800" y="3501008"/>
              <a:ext cx="360040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Ellipse 219"/>
            <p:cNvSpPr/>
            <p:nvPr/>
          </p:nvSpPr>
          <p:spPr>
            <a:xfrm>
              <a:off x="2717376" y="3527384"/>
              <a:ext cx="63624" cy="7200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1" name="Gerader Verbinder 220"/>
            <p:cNvCxnSpPr/>
            <p:nvPr/>
          </p:nvCxnSpPr>
          <p:spPr>
            <a:xfrm>
              <a:off x="2699792" y="5013176"/>
              <a:ext cx="360040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Ellipse 234"/>
            <p:cNvSpPr/>
            <p:nvPr/>
          </p:nvSpPr>
          <p:spPr>
            <a:xfrm>
              <a:off x="3085800" y="3455376"/>
              <a:ext cx="63624" cy="7200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Ellipse 235"/>
            <p:cNvSpPr/>
            <p:nvPr/>
          </p:nvSpPr>
          <p:spPr>
            <a:xfrm>
              <a:off x="2645368" y="4967544"/>
              <a:ext cx="63624" cy="7200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Ellipse 236"/>
            <p:cNvSpPr/>
            <p:nvPr/>
          </p:nvSpPr>
          <p:spPr>
            <a:xfrm>
              <a:off x="3013792" y="5039552"/>
              <a:ext cx="63624" cy="7200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2808640" y="2970576"/>
            <a:ext cx="135632" cy="1872208"/>
            <a:chOff x="2808640" y="3402624"/>
            <a:chExt cx="135632" cy="1872208"/>
          </a:xfrm>
        </p:grpSpPr>
        <p:cxnSp>
          <p:nvCxnSpPr>
            <p:cNvPr id="222" name="Gerader Verbinder 221"/>
            <p:cNvCxnSpPr/>
            <p:nvPr/>
          </p:nvCxnSpPr>
          <p:spPr>
            <a:xfrm>
              <a:off x="2915816" y="486916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Gerader Verbinder 230"/>
            <p:cNvCxnSpPr/>
            <p:nvPr/>
          </p:nvCxnSpPr>
          <p:spPr>
            <a:xfrm>
              <a:off x="2843808" y="3429000"/>
              <a:ext cx="0" cy="360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Ellipse 239"/>
            <p:cNvSpPr/>
            <p:nvPr/>
          </p:nvSpPr>
          <p:spPr>
            <a:xfrm>
              <a:off x="2808640" y="3402624"/>
              <a:ext cx="63624" cy="720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1" name="Ellipse 240"/>
            <p:cNvSpPr/>
            <p:nvPr/>
          </p:nvSpPr>
          <p:spPr>
            <a:xfrm>
              <a:off x="2808640" y="3762664"/>
              <a:ext cx="63624" cy="720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Ellipse 241"/>
            <p:cNvSpPr/>
            <p:nvPr/>
          </p:nvSpPr>
          <p:spPr>
            <a:xfrm>
              <a:off x="2880648" y="4842784"/>
              <a:ext cx="63624" cy="720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3" name="Ellipse 242"/>
            <p:cNvSpPr/>
            <p:nvPr/>
          </p:nvSpPr>
          <p:spPr>
            <a:xfrm>
              <a:off x="2880648" y="5202824"/>
              <a:ext cx="63624" cy="720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64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59" grpId="0" animBg="1"/>
      <p:bldP spid="30" grpId="0" animBg="1"/>
      <p:bldP spid="31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4094656"/>
            <a:ext cx="8352928" cy="1278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Wrapping up</a:t>
            </a:r>
          </a:p>
          <a:p>
            <a:pPr marL="0" indent="0">
              <a:buNone/>
            </a:pPr>
            <a:r>
              <a:rPr lang="en-US" dirty="0" smtClean="0"/>
              <a:t>Eventually (after several applications of the various simplifications),</a:t>
            </a:r>
            <a:br>
              <a:rPr lang="en-US" dirty="0" smtClean="0"/>
            </a:br>
            <a:r>
              <a:rPr lang="en-US" b="1" dirty="0" smtClean="0"/>
              <a:t>all </a:t>
            </a:r>
            <a:r>
              <a:rPr lang="en-US" b="1" dirty="0" smtClean="0">
                <a:sym typeface="Symbol" panose="05050102010706020507" pitchFamily="18" charset="2"/>
              </a:rPr>
              <a:t>-donuts vanish.</a:t>
            </a:r>
            <a:endParaRPr lang="en-US" dirty="0">
              <a:sym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ym typeface="Symbol" panose="05050102010706020507" pitchFamily="18" charset="2"/>
              </a:rPr>
              <a:t>No con-edges with multiple crossings anymore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ym typeface="Symbol" panose="05050102010706020507" pitchFamily="18" charset="2"/>
              </a:rPr>
              <a:t>Single-conflict graph  solvable in polynomial time.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Since each test and simplification requires only polynomial time: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1000" b="1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Theorem.</a:t>
            </a:r>
            <a:r>
              <a:rPr lang="en-US" dirty="0" smtClean="0">
                <a:sym typeface="Symbol" panose="05050102010706020507" pitchFamily="18" charset="2"/>
              </a:rPr>
              <a:t> The above algorithm decides c-planarity for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flat embedded </a:t>
            </a:r>
            <a:r>
              <a:rPr lang="en-US" dirty="0" smtClean="0">
                <a:sym typeface="Symbol" panose="05050102010706020507" pitchFamily="18" charset="2"/>
              </a:rPr>
              <a:t>clustered graphs </a:t>
            </a:r>
            <a: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  <a:t>with at most two vertices per cluster on each face</a:t>
            </a:r>
            <a:br>
              <a:rPr lang="en-US" dirty="0" smtClean="0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correctly in polynomial time.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Thank you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1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ihandform 42"/>
          <p:cNvSpPr/>
          <p:nvPr/>
        </p:nvSpPr>
        <p:spPr>
          <a:xfrm rot="16200000">
            <a:off x="4057536" y="5476835"/>
            <a:ext cx="716674" cy="843259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674" h="843259">
                <a:moveTo>
                  <a:pt x="80324" y="812144"/>
                </a:moveTo>
                <a:cubicBezTo>
                  <a:pt x="-25018" y="510859"/>
                  <a:pt x="-30347" y="300062"/>
                  <a:pt x="85767" y="8302"/>
                </a:cubicBezTo>
                <a:cubicBezTo>
                  <a:pt x="290328" y="-12109"/>
                  <a:pt x="473458" y="3200"/>
                  <a:pt x="678019" y="75658"/>
                </a:cubicBezTo>
                <a:cubicBezTo>
                  <a:pt x="736869" y="322740"/>
                  <a:pt x="724283" y="529343"/>
                  <a:pt x="668834" y="802619"/>
                </a:cubicBezTo>
                <a:cubicBezTo>
                  <a:pt x="472664" y="853419"/>
                  <a:pt x="276494" y="856594"/>
                  <a:pt x="80324" y="812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ihandform 34"/>
          <p:cNvSpPr/>
          <p:nvPr/>
        </p:nvSpPr>
        <p:spPr>
          <a:xfrm rot="16200000" flipH="1">
            <a:off x="4063325" y="3633609"/>
            <a:ext cx="716674" cy="843259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674" h="843259">
                <a:moveTo>
                  <a:pt x="80324" y="812144"/>
                </a:moveTo>
                <a:cubicBezTo>
                  <a:pt x="-25018" y="510859"/>
                  <a:pt x="-30347" y="300062"/>
                  <a:pt x="85767" y="8302"/>
                </a:cubicBezTo>
                <a:cubicBezTo>
                  <a:pt x="290328" y="-12109"/>
                  <a:pt x="473458" y="3200"/>
                  <a:pt x="678019" y="75658"/>
                </a:cubicBezTo>
                <a:cubicBezTo>
                  <a:pt x="736869" y="322740"/>
                  <a:pt x="724283" y="529343"/>
                  <a:pt x="668834" y="802619"/>
                </a:cubicBezTo>
                <a:cubicBezTo>
                  <a:pt x="472664" y="853419"/>
                  <a:pt x="276494" y="856594"/>
                  <a:pt x="80324" y="812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Gerader Verbinder 89"/>
          <p:cNvCxnSpPr/>
          <p:nvPr/>
        </p:nvCxnSpPr>
        <p:spPr>
          <a:xfrm flipH="1">
            <a:off x="2346360" y="3795648"/>
            <a:ext cx="720080" cy="56254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/>
          <p:nvPr/>
        </p:nvCxnSpPr>
        <p:spPr>
          <a:xfrm>
            <a:off x="2339752" y="4365104"/>
            <a:ext cx="0" cy="122413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2339752" y="5589240"/>
            <a:ext cx="720080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3059832" y="6165304"/>
            <a:ext cx="936104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/>
          <p:nvPr/>
        </p:nvCxnSpPr>
        <p:spPr>
          <a:xfrm flipV="1">
            <a:off x="3995936" y="5589240"/>
            <a:ext cx="792088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/>
          <p:cNvCxnSpPr/>
          <p:nvPr/>
        </p:nvCxnSpPr>
        <p:spPr>
          <a:xfrm flipV="1">
            <a:off x="4788024" y="5013176"/>
            <a:ext cx="288032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/>
          <p:nvPr/>
        </p:nvCxnSpPr>
        <p:spPr>
          <a:xfrm flipH="1" flipV="1">
            <a:off x="4788024" y="4365104"/>
            <a:ext cx="288032" cy="64807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 flipH="1" flipV="1">
            <a:off x="3995936" y="3789040"/>
            <a:ext cx="792088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H="1">
            <a:off x="3059832" y="3789040"/>
            <a:ext cx="936104" cy="1352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4074552" y="3795648"/>
            <a:ext cx="720080" cy="56254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3779912" y="4365104"/>
            <a:ext cx="288032" cy="64807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3779912" y="5013176"/>
            <a:ext cx="288032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067944" y="5589240"/>
            <a:ext cx="720080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4788024" y="6165304"/>
            <a:ext cx="936104" cy="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5724128" y="55892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6516216" y="4365104"/>
            <a:ext cx="0" cy="1224136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 flipV="1">
            <a:off x="5724128" y="37890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4788024" y="3789040"/>
            <a:ext cx="936104" cy="1352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 rot="16200000">
            <a:off x="4722624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 rot="16200000">
            <a:off x="5010656" y="49477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 rot="16200000">
            <a:off x="4722624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 rot="16200000">
            <a:off x="3930536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3930536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2994432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 rot="16200000">
            <a:off x="2994432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2274352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2274352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 rot="16200000">
            <a:off x="6450816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 rot="16200000">
            <a:off x="6450816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 rot="16200000">
            <a:off x="5658728" y="37101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 rot="16200000">
            <a:off x="5658728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 rot="16200000">
            <a:off x="4722624" y="3723640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 rot="16200000">
            <a:off x="4722624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Ellipse 31"/>
          <p:cNvSpPr/>
          <p:nvPr/>
        </p:nvSpPr>
        <p:spPr>
          <a:xfrm rot="16200000">
            <a:off x="3714512" y="493425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 rot="16200000">
            <a:off x="4002544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6200000">
            <a:off x="4002544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ahead…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problem with more vertices of the same cluster on a common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ihandform 116"/>
          <p:cNvSpPr/>
          <p:nvPr/>
        </p:nvSpPr>
        <p:spPr>
          <a:xfrm rot="16200000" flipH="1">
            <a:off x="4535721" y="4333749"/>
            <a:ext cx="653059" cy="743291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680114"/>
              <a:gd name="connsiteY0" fmla="*/ 1318784 h 1349899"/>
              <a:gd name="connsiteX1" fmla="*/ 85767 w 680114"/>
              <a:gd name="connsiteY1" fmla="*/ 514942 h 1349899"/>
              <a:gd name="connsiteX2" fmla="*/ 501508 w 680114"/>
              <a:gd name="connsiteY2" fmla="*/ 6460 h 1349899"/>
              <a:gd name="connsiteX3" fmla="*/ 668834 w 680114"/>
              <a:gd name="connsiteY3" fmla="*/ 1309259 h 1349899"/>
              <a:gd name="connsiteX4" fmla="*/ 80324 w 680114"/>
              <a:gd name="connsiteY4" fmla="*/ 1318784 h 1349899"/>
              <a:gd name="connsiteX0" fmla="*/ 80324 w 735531"/>
              <a:gd name="connsiteY0" fmla="*/ 1318784 h 1321542"/>
              <a:gd name="connsiteX1" fmla="*/ 85767 w 735531"/>
              <a:gd name="connsiteY1" fmla="*/ 514942 h 1321542"/>
              <a:gd name="connsiteX2" fmla="*/ 501508 w 735531"/>
              <a:gd name="connsiteY2" fmla="*/ 6460 h 1321542"/>
              <a:gd name="connsiteX3" fmla="*/ 726711 w 735531"/>
              <a:gd name="connsiteY3" fmla="*/ 805764 h 1321542"/>
              <a:gd name="connsiteX4" fmla="*/ 80324 w 735531"/>
              <a:gd name="connsiteY4" fmla="*/ 1318784 h 1321542"/>
              <a:gd name="connsiteX0" fmla="*/ 439627 w 669461"/>
              <a:gd name="connsiteY0" fmla="*/ 954185 h 962676"/>
              <a:gd name="connsiteX1" fmla="*/ 19697 w 669461"/>
              <a:gd name="connsiteY1" fmla="*/ 514942 h 962676"/>
              <a:gd name="connsiteX2" fmla="*/ 435438 w 669461"/>
              <a:gd name="connsiteY2" fmla="*/ 6460 h 962676"/>
              <a:gd name="connsiteX3" fmla="*/ 660641 w 669461"/>
              <a:gd name="connsiteY3" fmla="*/ 805764 h 962676"/>
              <a:gd name="connsiteX4" fmla="*/ 439627 w 669461"/>
              <a:gd name="connsiteY4" fmla="*/ 954185 h 962676"/>
              <a:gd name="connsiteX0" fmla="*/ 431283 w 669795"/>
              <a:gd name="connsiteY0" fmla="*/ 948401 h 957177"/>
              <a:gd name="connsiteX1" fmla="*/ 20031 w 669795"/>
              <a:gd name="connsiteY1" fmla="*/ 514942 h 957177"/>
              <a:gd name="connsiteX2" fmla="*/ 435772 w 669795"/>
              <a:gd name="connsiteY2" fmla="*/ 6460 h 957177"/>
              <a:gd name="connsiteX3" fmla="*/ 660975 w 669795"/>
              <a:gd name="connsiteY3" fmla="*/ 805764 h 957177"/>
              <a:gd name="connsiteX4" fmla="*/ 431283 w 669795"/>
              <a:gd name="connsiteY4" fmla="*/ 948401 h 957177"/>
              <a:gd name="connsiteX0" fmla="*/ 431283 w 669795"/>
              <a:gd name="connsiteY0" fmla="*/ 948401 h 951678"/>
              <a:gd name="connsiteX1" fmla="*/ 20031 w 669795"/>
              <a:gd name="connsiteY1" fmla="*/ 514942 h 951678"/>
              <a:gd name="connsiteX2" fmla="*/ 435772 w 669795"/>
              <a:gd name="connsiteY2" fmla="*/ 6460 h 951678"/>
              <a:gd name="connsiteX3" fmla="*/ 660975 w 669795"/>
              <a:gd name="connsiteY3" fmla="*/ 805764 h 951678"/>
              <a:gd name="connsiteX4" fmla="*/ 431283 w 669795"/>
              <a:gd name="connsiteY4" fmla="*/ 948401 h 951678"/>
              <a:gd name="connsiteX0" fmla="*/ 431283 w 669795"/>
              <a:gd name="connsiteY0" fmla="*/ 948401 h 952513"/>
              <a:gd name="connsiteX1" fmla="*/ 20031 w 669795"/>
              <a:gd name="connsiteY1" fmla="*/ 514942 h 952513"/>
              <a:gd name="connsiteX2" fmla="*/ 435772 w 669795"/>
              <a:gd name="connsiteY2" fmla="*/ 6460 h 952513"/>
              <a:gd name="connsiteX3" fmla="*/ 660975 w 669795"/>
              <a:gd name="connsiteY3" fmla="*/ 805764 h 952513"/>
              <a:gd name="connsiteX4" fmla="*/ 431283 w 669795"/>
              <a:gd name="connsiteY4" fmla="*/ 948401 h 952513"/>
              <a:gd name="connsiteX0" fmla="*/ 431283 w 672853"/>
              <a:gd name="connsiteY0" fmla="*/ 948401 h 952513"/>
              <a:gd name="connsiteX1" fmla="*/ 20031 w 672853"/>
              <a:gd name="connsiteY1" fmla="*/ 514942 h 952513"/>
              <a:gd name="connsiteX2" fmla="*/ 435772 w 672853"/>
              <a:gd name="connsiteY2" fmla="*/ 6460 h 952513"/>
              <a:gd name="connsiteX3" fmla="*/ 660975 w 672853"/>
              <a:gd name="connsiteY3" fmla="*/ 805764 h 952513"/>
              <a:gd name="connsiteX4" fmla="*/ 431283 w 672853"/>
              <a:gd name="connsiteY4" fmla="*/ 948401 h 952513"/>
              <a:gd name="connsiteX0" fmla="*/ 431283 w 672853"/>
              <a:gd name="connsiteY0" fmla="*/ 941941 h 946053"/>
              <a:gd name="connsiteX1" fmla="*/ 20031 w 672853"/>
              <a:gd name="connsiteY1" fmla="*/ 508482 h 946053"/>
              <a:gd name="connsiteX2" fmla="*/ 435772 w 672853"/>
              <a:gd name="connsiteY2" fmla="*/ 0 h 946053"/>
              <a:gd name="connsiteX3" fmla="*/ 660975 w 672853"/>
              <a:gd name="connsiteY3" fmla="*/ 799304 h 946053"/>
              <a:gd name="connsiteX4" fmla="*/ 431283 w 672853"/>
              <a:gd name="connsiteY4" fmla="*/ 941941 h 946053"/>
              <a:gd name="connsiteX0" fmla="*/ 431283 w 672853"/>
              <a:gd name="connsiteY0" fmla="*/ 941941 h 946053"/>
              <a:gd name="connsiteX1" fmla="*/ 20031 w 672853"/>
              <a:gd name="connsiteY1" fmla="*/ 508482 h 946053"/>
              <a:gd name="connsiteX2" fmla="*/ 435772 w 672853"/>
              <a:gd name="connsiteY2" fmla="*/ 0 h 946053"/>
              <a:gd name="connsiteX3" fmla="*/ 660975 w 672853"/>
              <a:gd name="connsiteY3" fmla="*/ 799304 h 946053"/>
              <a:gd name="connsiteX4" fmla="*/ 431283 w 672853"/>
              <a:gd name="connsiteY4" fmla="*/ 941941 h 946053"/>
              <a:gd name="connsiteX0" fmla="*/ 411252 w 652822"/>
              <a:gd name="connsiteY0" fmla="*/ 941941 h 946053"/>
              <a:gd name="connsiteX1" fmla="*/ 0 w 652822"/>
              <a:gd name="connsiteY1" fmla="*/ 508482 h 946053"/>
              <a:gd name="connsiteX2" fmla="*/ 415741 w 652822"/>
              <a:gd name="connsiteY2" fmla="*/ 0 h 946053"/>
              <a:gd name="connsiteX3" fmla="*/ 640944 w 652822"/>
              <a:gd name="connsiteY3" fmla="*/ 799304 h 946053"/>
              <a:gd name="connsiteX4" fmla="*/ 411252 w 652822"/>
              <a:gd name="connsiteY4" fmla="*/ 941941 h 946053"/>
              <a:gd name="connsiteX0" fmla="*/ 411252 w 652822"/>
              <a:gd name="connsiteY0" fmla="*/ 941941 h 946053"/>
              <a:gd name="connsiteX1" fmla="*/ 0 w 652822"/>
              <a:gd name="connsiteY1" fmla="*/ 508482 h 946053"/>
              <a:gd name="connsiteX2" fmla="*/ 415741 w 652822"/>
              <a:gd name="connsiteY2" fmla="*/ 0 h 946053"/>
              <a:gd name="connsiteX3" fmla="*/ 640944 w 652822"/>
              <a:gd name="connsiteY3" fmla="*/ 799304 h 946053"/>
              <a:gd name="connsiteX4" fmla="*/ 411252 w 652822"/>
              <a:gd name="connsiteY4" fmla="*/ 941941 h 946053"/>
              <a:gd name="connsiteX0" fmla="*/ 411252 w 652822"/>
              <a:gd name="connsiteY0" fmla="*/ 941941 h 946053"/>
              <a:gd name="connsiteX1" fmla="*/ 0 w 652822"/>
              <a:gd name="connsiteY1" fmla="*/ 508482 h 946053"/>
              <a:gd name="connsiteX2" fmla="*/ 415741 w 652822"/>
              <a:gd name="connsiteY2" fmla="*/ 0 h 946053"/>
              <a:gd name="connsiteX3" fmla="*/ 640944 w 652822"/>
              <a:gd name="connsiteY3" fmla="*/ 799304 h 946053"/>
              <a:gd name="connsiteX4" fmla="*/ 411252 w 652822"/>
              <a:gd name="connsiteY4" fmla="*/ 941941 h 946053"/>
              <a:gd name="connsiteX0" fmla="*/ 411252 w 653059"/>
              <a:gd name="connsiteY0" fmla="*/ 739179 h 743291"/>
              <a:gd name="connsiteX1" fmla="*/ 0 w 653059"/>
              <a:gd name="connsiteY1" fmla="*/ 305720 h 743291"/>
              <a:gd name="connsiteX2" fmla="*/ 419719 w 653059"/>
              <a:gd name="connsiteY2" fmla="*/ 0 h 743291"/>
              <a:gd name="connsiteX3" fmla="*/ 640944 w 653059"/>
              <a:gd name="connsiteY3" fmla="*/ 596542 h 743291"/>
              <a:gd name="connsiteX4" fmla="*/ 411252 w 653059"/>
              <a:gd name="connsiteY4" fmla="*/ 739179 h 74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059" h="743291">
                <a:moveTo>
                  <a:pt x="411252" y="739179"/>
                </a:moveTo>
                <a:cubicBezTo>
                  <a:pt x="279870" y="669391"/>
                  <a:pt x="22782" y="501989"/>
                  <a:pt x="0" y="305720"/>
                </a:cubicBezTo>
                <a:cubicBezTo>
                  <a:pt x="111967" y="169564"/>
                  <a:pt x="186221" y="57758"/>
                  <a:pt x="419719" y="0"/>
                </a:cubicBezTo>
                <a:cubicBezTo>
                  <a:pt x="550911" y="180528"/>
                  <a:pt x="696393" y="323266"/>
                  <a:pt x="640944" y="596542"/>
                </a:cubicBezTo>
                <a:cubicBezTo>
                  <a:pt x="598141" y="676282"/>
                  <a:pt x="581379" y="763373"/>
                  <a:pt x="411252" y="73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ihandform 115"/>
          <p:cNvSpPr/>
          <p:nvPr/>
        </p:nvSpPr>
        <p:spPr>
          <a:xfrm rot="16200000" flipH="1">
            <a:off x="3451644" y="4294127"/>
            <a:ext cx="814431" cy="603753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689670"/>
              <a:gd name="connsiteY0" fmla="*/ 812144 h 1018993"/>
              <a:gd name="connsiteX1" fmla="*/ 85767 w 689670"/>
              <a:gd name="connsiteY1" fmla="*/ 8302 h 1018993"/>
              <a:gd name="connsiteX2" fmla="*/ 678019 w 689670"/>
              <a:gd name="connsiteY2" fmla="*/ 75658 h 1018993"/>
              <a:gd name="connsiteX3" fmla="*/ 501004 w 689670"/>
              <a:gd name="connsiteY3" fmla="*/ 1010966 h 1018993"/>
              <a:gd name="connsiteX4" fmla="*/ 80324 w 689670"/>
              <a:gd name="connsiteY4" fmla="*/ 812144 h 1018993"/>
              <a:gd name="connsiteX0" fmla="*/ 73448 w 697259"/>
              <a:gd name="connsiteY0" fmla="*/ 800572 h 1018629"/>
              <a:gd name="connsiteX1" fmla="*/ 93356 w 697259"/>
              <a:gd name="connsiteY1" fmla="*/ 8302 h 1018629"/>
              <a:gd name="connsiteX2" fmla="*/ 685608 w 697259"/>
              <a:gd name="connsiteY2" fmla="*/ 75658 h 1018629"/>
              <a:gd name="connsiteX3" fmla="*/ 508593 w 697259"/>
              <a:gd name="connsiteY3" fmla="*/ 1010966 h 1018629"/>
              <a:gd name="connsiteX4" fmla="*/ 73448 w 697259"/>
              <a:gd name="connsiteY4" fmla="*/ 800572 h 1018629"/>
              <a:gd name="connsiteX0" fmla="*/ 73448 w 697259"/>
              <a:gd name="connsiteY0" fmla="*/ 800572 h 1020735"/>
              <a:gd name="connsiteX1" fmla="*/ 93356 w 697259"/>
              <a:gd name="connsiteY1" fmla="*/ 8302 h 1020735"/>
              <a:gd name="connsiteX2" fmla="*/ 685608 w 697259"/>
              <a:gd name="connsiteY2" fmla="*/ 75658 h 1020735"/>
              <a:gd name="connsiteX3" fmla="*/ 508593 w 697259"/>
              <a:gd name="connsiteY3" fmla="*/ 1010966 h 1020735"/>
              <a:gd name="connsiteX4" fmla="*/ 73448 w 697259"/>
              <a:gd name="connsiteY4" fmla="*/ 800572 h 1020735"/>
              <a:gd name="connsiteX0" fmla="*/ 73448 w 697259"/>
              <a:gd name="connsiteY0" fmla="*/ 800572 h 1010983"/>
              <a:gd name="connsiteX1" fmla="*/ 93356 w 697259"/>
              <a:gd name="connsiteY1" fmla="*/ 8302 h 1010983"/>
              <a:gd name="connsiteX2" fmla="*/ 685608 w 697259"/>
              <a:gd name="connsiteY2" fmla="*/ 75658 h 1010983"/>
              <a:gd name="connsiteX3" fmla="*/ 508593 w 697259"/>
              <a:gd name="connsiteY3" fmla="*/ 1010966 h 1010983"/>
              <a:gd name="connsiteX4" fmla="*/ 73448 w 697259"/>
              <a:gd name="connsiteY4" fmla="*/ 800572 h 1010983"/>
              <a:gd name="connsiteX0" fmla="*/ 73448 w 727653"/>
              <a:gd name="connsiteY0" fmla="*/ 792949 h 1003360"/>
              <a:gd name="connsiteX1" fmla="*/ 93356 w 727653"/>
              <a:gd name="connsiteY1" fmla="*/ 679 h 1003360"/>
              <a:gd name="connsiteX2" fmla="*/ 717439 w 727653"/>
              <a:gd name="connsiteY2" fmla="*/ 499192 h 1003360"/>
              <a:gd name="connsiteX3" fmla="*/ 508593 w 727653"/>
              <a:gd name="connsiteY3" fmla="*/ 1003343 h 1003360"/>
              <a:gd name="connsiteX4" fmla="*/ 73448 w 727653"/>
              <a:gd name="connsiteY4" fmla="*/ 792949 h 1003360"/>
              <a:gd name="connsiteX0" fmla="*/ 73448 w 717647"/>
              <a:gd name="connsiteY0" fmla="*/ 792949 h 1003360"/>
              <a:gd name="connsiteX1" fmla="*/ 93356 w 717647"/>
              <a:gd name="connsiteY1" fmla="*/ 679 h 1003360"/>
              <a:gd name="connsiteX2" fmla="*/ 717439 w 717647"/>
              <a:gd name="connsiteY2" fmla="*/ 499192 h 1003360"/>
              <a:gd name="connsiteX3" fmla="*/ 508593 w 717647"/>
              <a:gd name="connsiteY3" fmla="*/ 1003343 h 1003360"/>
              <a:gd name="connsiteX4" fmla="*/ 73448 w 717647"/>
              <a:gd name="connsiteY4" fmla="*/ 792949 h 1003360"/>
              <a:gd name="connsiteX0" fmla="*/ 73448 w 717675"/>
              <a:gd name="connsiteY0" fmla="*/ 792949 h 1003360"/>
              <a:gd name="connsiteX1" fmla="*/ 93356 w 717675"/>
              <a:gd name="connsiteY1" fmla="*/ 679 h 1003360"/>
              <a:gd name="connsiteX2" fmla="*/ 717439 w 717675"/>
              <a:gd name="connsiteY2" fmla="*/ 499192 h 1003360"/>
              <a:gd name="connsiteX3" fmla="*/ 508593 w 717675"/>
              <a:gd name="connsiteY3" fmla="*/ 1003343 h 1003360"/>
              <a:gd name="connsiteX4" fmla="*/ 73448 w 717675"/>
              <a:gd name="connsiteY4" fmla="*/ 792949 h 1003360"/>
              <a:gd name="connsiteX0" fmla="*/ 183734 w 827961"/>
              <a:gd name="connsiteY0" fmla="*/ 519043 h 729454"/>
              <a:gd name="connsiteX1" fmla="*/ 41598 w 827961"/>
              <a:gd name="connsiteY1" fmla="*/ 1675 h 729454"/>
              <a:gd name="connsiteX2" fmla="*/ 827725 w 827961"/>
              <a:gd name="connsiteY2" fmla="*/ 225286 h 729454"/>
              <a:gd name="connsiteX3" fmla="*/ 618879 w 827961"/>
              <a:gd name="connsiteY3" fmla="*/ 729437 h 729454"/>
              <a:gd name="connsiteX4" fmla="*/ 183734 w 827961"/>
              <a:gd name="connsiteY4" fmla="*/ 519043 h 729454"/>
              <a:gd name="connsiteX0" fmla="*/ 183734 w 827961"/>
              <a:gd name="connsiteY0" fmla="*/ 519446 h 729857"/>
              <a:gd name="connsiteX1" fmla="*/ 41598 w 827961"/>
              <a:gd name="connsiteY1" fmla="*/ 2078 h 729857"/>
              <a:gd name="connsiteX2" fmla="*/ 827725 w 827961"/>
              <a:gd name="connsiteY2" fmla="*/ 225689 h 729857"/>
              <a:gd name="connsiteX3" fmla="*/ 618879 w 827961"/>
              <a:gd name="connsiteY3" fmla="*/ 729840 h 729857"/>
              <a:gd name="connsiteX4" fmla="*/ 183734 w 827961"/>
              <a:gd name="connsiteY4" fmla="*/ 519446 h 729857"/>
              <a:gd name="connsiteX0" fmla="*/ 171598 w 815825"/>
              <a:gd name="connsiteY0" fmla="*/ 519446 h 729857"/>
              <a:gd name="connsiteX1" fmla="*/ 29462 w 815825"/>
              <a:gd name="connsiteY1" fmla="*/ 2078 h 729857"/>
              <a:gd name="connsiteX2" fmla="*/ 815589 w 815825"/>
              <a:gd name="connsiteY2" fmla="*/ 225689 h 729857"/>
              <a:gd name="connsiteX3" fmla="*/ 606743 w 815825"/>
              <a:gd name="connsiteY3" fmla="*/ 729840 h 729857"/>
              <a:gd name="connsiteX4" fmla="*/ 171598 w 815825"/>
              <a:gd name="connsiteY4" fmla="*/ 519446 h 729857"/>
              <a:gd name="connsiteX0" fmla="*/ 170168 w 814395"/>
              <a:gd name="connsiteY0" fmla="*/ 519446 h 729857"/>
              <a:gd name="connsiteX1" fmla="*/ 28032 w 814395"/>
              <a:gd name="connsiteY1" fmla="*/ 2078 h 729857"/>
              <a:gd name="connsiteX2" fmla="*/ 814159 w 814395"/>
              <a:gd name="connsiteY2" fmla="*/ 225689 h 729857"/>
              <a:gd name="connsiteX3" fmla="*/ 605313 w 814395"/>
              <a:gd name="connsiteY3" fmla="*/ 729840 h 729857"/>
              <a:gd name="connsiteX4" fmla="*/ 170168 w 814395"/>
              <a:gd name="connsiteY4" fmla="*/ 519446 h 729857"/>
              <a:gd name="connsiteX0" fmla="*/ 170168 w 814412"/>
              <a:gd name="connsiteY0" fmla="*/ 519446 h 593362"/>
              <a:gd name="connsiteX1" fmla="*/ 28032 w 814412"/>
              <a:gd name="connsiteY1" fmla="*/ 2078 h 593362"/>
              <a:gd name="connsiteX2" fmla="*/ 814159 w 814412"/>
              <a:gd name="connsiteY2" fmla="*/ 225689 h 593362"/>
              <a:gd name="connsiteX3" fmla="*/ 614838 w 814412"/>
              <a:gd name="connsiteY3" fmla="*/ 586965 h 593362"/>
              <a:gd name="connsiteX4" fmla="*/ 170168 w 814412"/>
              <a:gd name="connsiteY4" fmla="*/ 519446 h 593362"/>
              <a:gd name="connsiteX0" fmla="*/ 170168 w 814431"/>
              <a:gd name="connsiteY0" fmla="*/ 519446 h 593362"/>
              <a:gd name="connsiteX1" fmla="*/ 28032 w 814431"/>
              <a:gd name="connsiteY1" fmla="*/ 2078 h 593362"/>
              <a:gd name="connsiteX2" fmla="*/ 814159 w 814431"/>
              <a:gd name="connsiteY2" fmla="*/ 225689 h 593362"/>
              <a:gd name="connsiteX3" fmla="*/ 614838 w 814431"/>
              <a:gd name="connsiteY3" fmla="*/ 586965 h 593362"/>
              <a:gd name="connsiteX4" fmla="*/ 170168 w 814431"/>
              <a:gd name="connsiteY4" fmla="*/ 519446 h 593362"/>
              <a:gd name="connsiteX0" fmla="*/ 170168 w 814431"/>
              <a:gd name="connsiteY0" fmla="*/ 519446 h 603753"/>
              <a:gd name="connsiteX1" fmla="*/ 28032 w 814431"/>
              <a:gd name="connsiteY1" fmla="*/ 2078 h 603753"/>
              <a:gd name="connsiteX2" fmla="*/ 814159 w 814431"/>
              <a:gd name="connsiteY2" fmla="*/ 225689 h 603753"/>
              <a:gd name="connsiteX3" fmla="*/ 614838 w 814431"/>
              <a:gd name="connsiteY3" fmla="*/ 586965 h 603753"/>
              <a:gd name="connsiteX4" fmla="*/ 170168 w 814431"/>
              <a:gd name="connsiteY4" fmla="*/ 519446 h 60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431" h="603753">
                <a:moveTo>
                  <a:pt x="170168" y="519446"/>
                </a:moveTo>
                <a:cubicBezTo>
                  <a:pt x="76401" y="423612"/>
                  <a:pt x="-59145" y="241752"/>
                  <a:pt x="28032" y="2078"/>
                </a:cubicBezTo>
                <a:cubicBezTo>
                  <a:pt x="232593" y="-18333"/>
                  <a:pt x="655899" y="115616"/>
                  <a:pt x="814159" y="225689"/>
                </a:cubicBezTo>
                <a:cubicBezTo>
                  <a:pt x="820926" y="449624"/>
                  <a:pt x="700070" y="553143"/>
                  <a:pt x="614838" y="586965"/>
                </a:cubicBezTo>
                <a:cubicBezTo>
                  <a:pt x="445378" y="612389"/>
                  <a:pt x="308464" y="621769"/>
                  <a:pt x="170168" y="51944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ihandform 42"/>
          <p:cNvSpPr/>
          <p:nvPr/>
        </p:nvSpPr>
        <p:spPr>
          <a:xfrm rot="16200000">
            <a:off x="4057536" y="5476835"/>
            <a:ext cx="716674" cy="843259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674" h="843259">
                <a:moveTo>
                  <a:pt x="80324" y="812144"/>
                </a:moveTo>
                <a:cubicBezTo>
                  <a:pt x="-25018" y="510859"/>
                  <a:pt x="-30347" y="300062"/>
                  <a:pt x="85767" y="8302"/>
                </a:cubicBezTo>
                <a:cubicBezTo>
                  <a:pt x="290328" y="-12109"/>
                  <a:pt x="473458" y="3200"/>
                  <a:pt x="678019" y="75658"/>
                </a:cubicBezTo>
                <a:cubicBezTo>
                  <a:pt x="736869" y="322740"/>
                  <a:pt x="724283" y="529343"/>
                  <a:pt x="668834" y="802619"/>
                </a:cubicBezTo>
                <a:cubicBezTo>
                  <a:pt x="472664" y="853419"/>
                  <a:pt x="276494" y="856594"/>
                  <a:pt x="80324" y="812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ihandform 34"/>
          <p:cNvSpPr/>
          <p:nvPr/>
        </p:nvSpPr>
        <p:spPr>
          <a:xfrm rot="16200000" flipH="1">
            <a:off x="4063325" y="3633609"/>
            <a:ext cx="716674" cy="843259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674" h="843259">
                <a:moveTo>
                  <a:pt x="80324" y="812144"/>
                </a:moveTo>
                <a:cubicBezTo>
                  <a:pt x="-25018" y="510859"/>
                  <a:pt x="-30347" y="300062"/>
                  <a:pt x="85767" y="8302"/>
                </a:cubicBezTo>
                <a:cubicBezTo>
                  <a:pt x="290328" y="-12109"/>
                  <a:pt x="473458" y="3200"/>
                  <a:pt x="678019" y="75658"/>
                </a:cubicBezTo>
                <a:cubicBezTo>
                  <a:pt x="736869" y="322740"/>
                  <a:pt x="724283" y="529343"/>
                  <a:pt x="668834" y="802619"/>
                </a:cubicBezTo>
                <a:cubicBezTo>
                  <a:pt x="472664" y="853419"/>
                  <a:pt x="276494" y="856594"/>
                  <a:pt x="80324" y="812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Gerader Verbinder 89"/>
          <p:cNvCxnSpPr/>
          <p:nvPr/>
        </p:nvCxnSpPr>
        <p:spPr>
          <a:xfrm flipH="1">
            <a:off x="2346360" y="3795648"/>
            <a:ext cx="720080" cy="56254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/>
          <p:nvPr/>
        </p:nvCxnSpPr>
        <p:spPr>
          <a:xfrm>
            <a:off x="2339752" y="4365104"/>
            <a:ext cx="0" cy="122413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2339752" y="5589240"/>
            <a:ext cx="720080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3059832" y="6165304"/>
            <a:ext cx="936104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/>
          <p:nvPr/>
        </p:nvCxnSpPr>
        <p:spPr>
          <a:xfrm flipV="1">
            <a:off x="3995936" y="5589240"/>
            <a:ext cx="792088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/>
          <p:cNvCxnSpPr/>
          <p:nvPr/>
        </p:nvCxnSpPr>
        <p:spPr>
          <a:xfrm flipV="1">
            <a:off x="4788024" y="5013176"/>
            <a:ext cx="288032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/>
          <p:nvPr/>
        </p:nvCxnSpPr>
        <p:spPr>
          <a:xfrm flipH="1" flipV="1">
            <a:off x="4788024" y="4365104"/>
            <a:ext cx="288032" cy="64807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 flipH="1" flipV="1">
            <a:off x="3995936" y="3789040"/>
            <a:ext cx="792088" cy="57606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H="1">
            <a:off x="3059832" y="3789040"/>
            <a:ext cx="936104" cy="1352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4074552" y="3795648"/>
            <a:ext cx="720080" cy="56254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3779912" y="4365104"/>
            <a:ext cx="288032" cy="64807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3779912" y="5013176"/>
            <a:ext cx="288032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067944" y="5589240"/>
            <a:ext cx="720080" cy="57606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4788024" y="6165304"/>
            <a:ext cx="936104" cy="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5724128" y="55892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6516216" y="4365104"/>
            <a:ext cx="0" cy="1224136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 flipV="1">
            <a:off x="5724128" y="37890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4788024" y="3789040"/>
            <a:ext cx="936104" cy="1352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 rot="16200000">
            <a:off x="4722624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 rot="16200000">
            <a:off x="5010656" y="49477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 rot="16200000">
            <a:off x="4722624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 rot="16200000">
            <a:off x="3930536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3930536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2994432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 rot="16200000">
            <a:off x="2994432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2274352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2274352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 rot="16200000">
            <a:off x="6450816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 rot="16200000">
            <a:off x="6450816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 rot="16200000">
            <a:off x="5658728" y="37101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 rot="16200000">
            <a:off x="5658728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 rot="16200000">
            <a:off x="4722624" y="3723640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 rot="16200000">
            <a:off x="4722624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Ellipse 31"/>
          <p:cNvSpPr/>
          <p:nvPr/>
        </p:nvSpPr>
        <p:spPr>
          <a:xfrm rot="16200000">
            <a:off x="3714512" y="493425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 rot="16200000">
            <a:off x="4002544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6200000">
            <a:off x="4002544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problem with more vertices of the same cluster on a common face?</a:t>
            </a:r>
            <a:endParaRPr lang="en-US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491880" y="4149080"/>
            <a:ext cx="2592288" cy="720080"/>
            <a:chOff x="3491880" y="4149080"/>
            <a:chExt cx="2592288" cy="720080"/>
          </a:xfrm>
        </p:grpSpPr>
        <p:cxnSp>
          <p:nvCxnSpPr>
            <p:cNvPr id="135" name="Gerader Verbinder 134"/>
            <p:cNvCxnSpPr/>
            <p:nvPr/>
          </p:nvCxnSpPr>
          <p:spPr>
            <a:xfrm>
              <a:off x="4139952" y="4797152"/>
              <a:ext cx="360040" cy="0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3563888" y="4221088"/>
              <a:ext cx="576064" cy="576064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>
            <a:xfrm>
              <a:off x="4499992" y="4797152"/>
              <a:ext cx="720080" cy="0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>
            <a:xfrm>
              <a:off x="5220072" y="4797152"/>
              <a:ext cx="792088" cy="0"/>
            </a:xfrm>
            <a:prstGeom prst="line">
              <a:avLst/>
            </a:prstGeom>
            <a:ln w="28575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Ellipse 105"/>
            <p:cNvSpPr/>
            <p:nvPr/>
          </p:nvSpPr>
          <p:spPr>
            <a:xfrm rot="16200000">
              <a:off x="5940152" y="4725144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 rot="16200000">
              <a:off x="5148064" y="4725144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 rot="16200000">
              <a:off x="4067944" y="4725144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 rot="16200000">
              <a:off x="3491880" y="4149080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 rot="16200000">
              <a:off x="4427984" y="4725144"/>
              <a:ext cx="144016" cy="1440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15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ihandform 63"/>
          <p:cNvSpPr/>
          <p:nvPr/>
        </p:nvSpPr>
        <p:spPr>
          <a:xfrm rot="16200000" flipH="1">
            <a:off x="3346364" y="4348241"/>
            <a:ext cx="2519449" cy="1257032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3119055"/>
              <a:gd name="connsiteY0" fmla="*/ 812144 h 848623"/>
              <a:gd name="connsiteX1" fmla="*/ 85767 w 3119055"/>
              <a:gd name="connsiteY1" fmla="*/ 8302 h 848623"/>
              <a:gd name="connsiteX2" fmla="*/ 678019 w 3119055"/>
              <a:gd name="connsiteY2" fmla="*/ 75658 h 848623"/>
              <a:gd name="connsiteX3" fmla="*/ 3118123 w 3119055"/>
              <a:gd name="connsiteY3" fmla="*/ 813505 h 848623"/>
              <a:gd name="connsiteX4" fmla="*/ 80324 w 3119055"/>
              <a:gd name="connsiteY4" fmla="*/ 812144 h 848623"/>
              <a:gd name="connsiteX0" fmla="*/ 80324 w 3249346"/>
              <a:gd name="connsiteY0" fmla="*/ 812144 h 848623"/>
              <a:gd name="connsiteX1" fmla="*/ 85767 w 3249346"/>
              <a:gd name="connsiteY1" fmla="*/ 8302 h 848623"/>
              <a:gd name="connsiteX2" fmla="*/ 678019 w 3249346"/>
              <a:gd name="connsiteY2" fmla="*/ 75658 h 848623"/>
              <a:gd name="connsiteX3" fmla="*/ 2541356 w 3249346"/>
              <a:gd name="connsiteY3" fmla="*/ 82111 h 848623"/>
              <a:gd name="connsiteX4" fmla="*/ 3118123 w 3249346"/>
              <a:gd name="connsiteY4" fmla="*/ 813505 h 848623"/>
              <a:gd name="connsiteX5" fmla="*/ 80324 w 3249346"/>
              <a:gd name="connsiteY5" fmla="*/ 812144 h 848623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83510 h 919989"/>
              <a:gd name="connsiteX1" fmla="*/ 85767 w 3363734"/>
              <a:gd name="connsiteY1" fmla="*/ 79668 h 919989"/>
              <a:gd name="connsiteX2" fmla="*/ 678019 w 3363734"/>
              <a:gd name="connsiteY2" fmla="*/ 147024 h 919989"/>
              <a:gd name="connsiteX3" fmla="*/ 2541356 w 3363734"/>
              <a:gd name="connsiteY3" fmla="*/ 153477 h 919989"/>
              <a:gd name="connsiteX4" fmla="*/ 3118302 w 3363734"/>
              <a:gd name="connsiteY4" fmla="*/ 66393 h 919989"/>
              <a:gd name="connsiteX5" fmla="*/ 3118123 w 3363734"/>
              <a:gd name="connsiteY5" fmla="*/ 884871 h 919989"/>
              <a:gd name="connsiteX6" fmla="*/ 80324 w 3363734"/>
              <a:gd name="connsiteY6" fmla="*/ 883510 h 919989"/>
              <a:gd name="connsiteX0" fmla="*/ 80324 w 3363734"/>
              <a:gd name="connsiteY0" fmla="*/ 869197 h 905676"/>
              <a:gd name="connsiteX1" fmla="*/ 85767 w 3363734"/>
              <a:gd name="connsiteY1" fmla="*/ 65355 h 905676"/>
              <a:gd name="connsiteX2" fmla="*/ 678019 w 3363734"/>
              <a:gd name="connsiteY2" fmla="*/ 132711 h 905676"/>
              <a:gd name="connsiteX3" fmla="*/ 2541356 w 3363734"/>
              <a:gd name="connsiteY3" fmla="*/ 139164 h 905676"/>
              <a:gd name="connsiteX4" fmla="*/ 3118302 w 3363734"/>
              <a:gd name="connsiteY4" fmla="*/ 52080 h 905676"/>
              <a:gd name="connsiteX5" fmla="*/ 3118123 w 3363734"/>
              <a:gd name="connsiteY5" fmla="*/ 870558 h 905676"/>
              <a:gd name="connsiteX6" fmla="*/ 80324 w 3363734"/>
              <a:gd name="connsiteY6" fmla="*/ 869197 h 905676"/>
              <a:gd name="connsiteX0" fmla="*/ 80324 w 3287195"/>
              <a:gd name="connsiteY0" fmla="*/ 869197 h 905676"/>
              <a:gd name="connsiteX1" fmla="*/ 85767 w 3287195"/>
              <a:gd name="connsiteY1" fmla="*/ 65355 h 905676"/>
              <a:gd name="connsiteX2" fmla="*/ 678019 w 3287195"/>
              <a:gd name="connsiteY2" fmla="*/ 132711 h 905676"/>
              <a:gd name="connsiteX3" fmla="*/ 2541356 w 3287195"/>
              <a:gd name="connsiteY3" fmla="*/ 139164 h 905676"/>
              <a:gd name="connsiteX4" fmla="*/ 3118302 w 3287195"/>
              <a:gd name="connsiteY4" fmla="*/ 52080 h 905676"/>
              <a:gd name="connsiteX5" fmla="*/ 3118123 w 3287195"/>
              <a:gd name="connsiteY5" fmla="*/ 870558 h 905676"/>
              <a:gd name="connsiteX6" fmla="*/ 80324 w 3287195"/>
              <a:gd name="connsiteY6" fmla="*/ 869197 h 905676"/>
              <a:gd name="connsiteX0" fmla="*/ 80324 w 3287195"/>
              <a:gd name="connsiteY0" fmla="*/ 869197 h 1260858"/>
              <a:gd name="connsiteX1" fmla="*/ 85767 w 3287195"/>
              <a:gd name="connsiteY1" fmla="*/ 65355 h 1260858"/>
              <a:gd name="connsiteX2" fmla="*/ 678019 w 3287195"/>
              <a:gd name="connsiteY2" fmla="*/ 132711 h 1260858"/>
              <a:gd name="connsiteX3" fmla="*/ 2541356 w 3287195"/>
              <a:gd name="connsiteY3" fmla="*/ 139164 h 1260858"/>
              <a:gd name="connsiteX4" fmla="*/ 3118302 w 3287195"/>
              <a:gd name="connsiteY4" fmla="*/ 52080 h 1260858"/>
              <a:gd name="connsiteX5" fmla="*/ 3118123 w 3287195"/>
              <a:gd name="connsiteY5" fmla="*/ 870558 h 1260858"/>
              <a:gd name="connsiteX6" fmla="*/ 80324 w 3287195"/>
              <a:gd name="connsiteY6" fmla="*/ 869197 h 1260858"/>
              <a:gd name="connsiteX0" fmla="*/ 80324 w 3287195"/>
              <a:gd name="connsiteY0" fmla="*/ 869197 h 1398301"/>
              <a:gd name="connsiteX1" fmla="*/ 85767 w 3287195"/>
              <a:gd name="connsiteY1" fmla="*/ 65355 h 1398301"/>
              <a:gd name="connsiteX2" fmla="*/ 678019 w 3287195"/>
              <a:gd name="connsiteY2" fmla="*/ 132711 h 1398301"/>
              <a:gd name="connsiteX3" fmla="*/ 2541356 w 3287195"/>
              <a:gd name="connsiteY3" fmla="*/ 139164 h 1398301"/>
              <a:gd name="connsiteX4" fmla="*/ 3118302 w 3287195"/>
              <a:gd name="connsiteY4" fmla="*/ 52080 h 1398301"/>
              <a:gd name="connsiteX5" fmla="*/ 3118123 w 3287195"/>
              <a:gd name="connsiteY5" fmla="*/ 870558 h 1398301"/>
              <a:gd name="connsiteX6" fmla="*/ 80324 w 3287195"/>
              <a:gd name="connsiteY6" fmla="*/ 869197 h 1398301"/>
              <a:gd name="connsiteX0" fmla="*/ 80324 w 3287195"/>
              <a:gd name="connsiteY0" fmla="*/ 835225 h 1364329"/>
              <a:gd name="connsiteX1" fmla="*/ 85767 w 3287195"/>
              <a:gd name="connsiteY1" fmla="*/ 31383 h 1364329"/>
              <a:gd name="connsiteX2" fmla="*/ 678019 w 3287195"/>
              <a:gd name="connsiteY2" fmla="*/ 98739 h 1364329"/>
              <a:gd name="connsiteX3" fmla="*/ 2541356 w 3287195"/>
              <a:gd name="connsiteY3" fmla="*/ 105192 h 1364329"/>
              <a:gd name="connsiteX4" fmla="*/ 3118302 w 3287195"/>
              <a:gd name="connsiteY4" fmla="*/ 18108 h 1364329"/>
              <a:gd name="connsiteX5" fmla="*/ 3118123 w 3287195"/>
              <a:gd name="connsiteY5" fmla="*/ 836586 h 1364329"/>
              <a:gd name="connsiteX6" fmla="*/ 80324 w 3287195"/>
              <a:gd name="connsiteY6" fmla="*/ 835225 h 1364329"/>
              <a:gd name="connsiteX0" fmla="*/ 80324 w 3287195"/>
              <a:gd name="connsiteY0" fmla="*/ 825883 h 1354987"/>
              <a:gd name="connsiteX1" fmla="*/ 85767 w 3287195"/>
              <a:gd name="connsiteY1" fmla="*/ 22041 h 1354987"/>
              <a:gd name="connsiteX2" fmla="*/ 678019 w 3287195"/>
              <a:gd name="connsiteY2" fmla="*/ 89397 h 1354987"/>
              <a:gd name="connsiteX3" fmla="*/ 2541356 w 3287195"/>
              <a:gd name="connsiteY3" fmla="*/ 95850 h 1354987"/>
              <a:gd name="connsiteX4" fmla="*/ 3118302 w 3287195"/>
              <a:gd name="connsiteY4" fmla="*/ 8766 h 1354987"/>
              <a:gd name="connsiteX5" fmla="*/ 3118123 w 3287195"/>
              <a:gd name="connsiteY5" fmla="*/ 827244 h 1354987"/>
              <a:gd name="connsiteX6" fmla="*/ 80324 w 3287195"/>
              <a:gd name="connsiteY6" fmla="*/ 825883 h 1354987"/>
              <a:gd name="connsiteX0" fmla="*/ 80324 w 3265321"/>
              <a:gd name="connsiteY0" fmla="*/ 825883 h 1354987"/>
              <a:gd name="connsiteX1" fmla="*/ 85767 w 3265321"/>
              <a:gd name="connsiteY1" fmla="*/ 22041 h 1354987"/>
              <a:gd name="connsiteX2" fmla="*/ 678019 w 3265321"/>
              <a:gd name="connsiteY2" fmla="*/ 89397 h 1354987"/>
              <a:gd name="connsiteX3" fmla="*/ 2541356 w 3265321"/>
              <a:gd name="connsiteY3" fmla="*/ 95850 h 1354987"/>
              <a:gd name="connsiteX4" fmla="*/ 3118302 w 3265321"/>
              <a:gd name="connsiteY4" fmla="*/ 8766 h 1354987"/>
              <a:gd name="connsiteX5" fmla="*/ 3118123 w 3265321"/>
              <a:gd name="connsiteY5" fmla="*/ 827244 h 1354987"/>
              <a:gd name="connsiteX6" fmla="*/ 80324 w 3265321"/>
              <a:gd name="connsiteY6" fmla="*/ 825883 h 1354987"/>
              <a:gd name="connsiteX0" fmla="*/ 80324 w 3124710"/>
              <a:gd name="connsiteY0" fmla="*/ 825883 h 1354987"/>
              <a:gd name="connsiteX1" fmla="*/ 85767 w 3124710"/>
              <a:gd name="connsiteY1" fmla="*/ 22041 h 1354987"/>
              <a:gd name="connsiteX2" fmla="*/ 678019 w 3124710"/>
              <a:gd name="connsiteY2" fmla="*/ 89397 h 1354987"/>
              <a:gd name="connsiteX3" fmla="*/ 2541356 w 3124710"/>
              <a:gd name="connsiteY3" fmla="*/ 95850 h 1354987"/>
              <a:gd name="connsiteX4" fmla="*/ 3118302 w 3124710"/>
              <a:gd name="connsiteY4" fmla="*/ 8766 h 1354987"/>
              <a:gd name="connsiteX5" fmla="*/ 3118123 w 3124710"/>
              <a:gd name="connsiteY5" fmla="*/ 827244 h 1354987"/>
              <a:gd name="connsiteX6" fmla="*/ 80324 w 3124710"/>
              <a:gd name="connsiteY6" fmla="*/ 825883 h 1354987"/>
              <a:gd name="connsiteX0" fmla="*/ 80324 w 3169946"/>
              <a:gd name="connsiteY0" fmla="*/ 825883 h 1354987"/>
              <a:gd name="connsiteX1" fmla="*/ 85767 w 3169946"/>
              <a:gd name="connsiteY1" fmla="*/ 22041 h 1354987"/>
              <a:gd name="connsiteX2" fmla="*/ 678019 w 3169946"/>
              <a:gd name="connsiteY2" fmla="*/ 89397 h 1354987"/>
              <a:gd name="connsiteX3" fmla="*/ 2541356 w 3169946"/>
              <a:gd name="connsiteY3" fmla="*/ 95850 h 1354987"/>
              <a:gd name="connsiteX4" fmla="*/ 3118302 w 3169946"/>
              <a:gd name="connsiteY4" fmla="*/ 8766 h 1354987"/>
              <a:gd name="connsiteX5" fmla="*/ 3118123 w 3169946"/>
              <a:gd name="connsiteY5" fmla="*/ 827244 h 1354987"/>
              <a:gd name="connsiteX6" fmla="*/ 80324 w 3169946"/>
              <a:gd name="connsiteY6" fmla="*/ 825883 h 1354987"/>
              <a:gd name="connsiteX0" fmla="*/ 80324 w 3188100"/>
              <a:gd name="connsiteY0" fmla="*/ 825883 h 1354987"/>
              <a:gd name="connsiteX1" fmla="*/ 85767 w 3188100"/>
              <a:gd name="connsiteY1" fmla="*/ 22041 h 1354987"/>
              <a:gd name="connsiteX2" fmla="*/ 678019 w 3188100"/>
              <a:gd name="connsiteY2" fmla="*/ 89397 h 1354987"/>
              <a:gd name="connsiteX3" fmla="*/ 2541356 w 3188100"/>
              <a:gd name="connsiteY3" fmla="*/ 95850 h 1354987"/>
              <a:gd name="connsiteX4" fmla="*/ 3118302 w 3188100"/>
              <a:gd name="connsiteY4" fmla="*/ 8766 h 1354987"/>
              <a:gd name="connsiteX5" fmla="*/ 3118123 w 3188100"/>
              <a:gd name="connsiteY5" fmla="*/ 827244 h 1354987"/>
              <a:gd name="connsiteX6" fmla="*/ 80324 w 3188100"/>
              <a:gd name="connsiteY6" fmla="*/ 825883 h 1354987"/>
              <a:gd name="connsiteX0" fmla="*/ 80324 w 3188100"/>
              <a:gd name="connsiteY0" fmla="*/ 825883 h 1335419"/>
              <a:gd name="connsiteX1" fmla="*/ 85767 w 3188100"/>
              <a:gd name="connsiteY1" fmla="*/ 22041 h 1335419"/>
              <a:gd name="connsiteX2" fmla="*/ 678019 w 3188100"/>
              <a:gd name="connsiteY2" fmla="*/ 89397 h 1335419"/>
              <a:gd name="connsiteX3" fmla="*/ 2541356 w 3188100"/>
              <a:gd name="connsiteY3" fmla="*/ 95850 h 1335419"/>
              <a:gd name="connsiteX4" fmla="*/ 3118302 w 3188100"/>
              <a:gd name="connsiteY4" fmla="*/ 8766 h 1335419"/>
              <a:gd name="connsiteX5" fmla="*/ 3118123 w 3188100"/>
              <a:gd name="connsiteY5" fmla="*/ 827244 h 1335419"/>
              <a:gd name="connsiteX6" fmla="*/ 80324 w 3188100"/>
              <a:gd name="connsiteY6" fmla="*/ 825883 h 1335419"/>
              <a:gd name="connsiteX0" fmla="*/ 80324 w 3188100"/>
              <a:gd name="connsiteY0" fmla="*/ 844900 h 1354436"/>
              <a:gd name="connsiteX1" fmla="*/ 85767 w 3188100"/>
              <a:gd name="connsiteY1" fmla="*/ 41058 h 1354436"/>
              <a:gd name="connsiteX2" fmla="*/ 678019 w 3188100"/>
              <a:gd name="connsiteY2" fmla="*/ 108414 h 1354436"/>
              <a:gd name="connsiteX3" fmla="*/ 1888216 w 3188100"/>
              <a:gd name="connsiteY3" fmla="*/ 71327 h 1354436"/>
              <a:gd name="connsiteX4" fmla="*/ 3118302 w 3188100"/>
              <a:gd name="connsiteY4" fmla="*/ 27783 h 1354436"/>
              <a:gd name="connsiteX5" fmla="*/ 3118123 w 3188100"/>
              <a:gd name="connsiteY5" fmla="*/ 846261 h 1354436"/>
              <a:gd name="connsiteX6" fmla="*/ 80324 w 3188100"/>
              <a:gd name="connsiteY6" fmla="*/ 844900 h 1354436"/>
              <a:gd name="connsiteX0" fmla="*/ 80324 w 3130244"/>
              <a:gd name="connsiteY0" fmla="*/ 854603 h 1364139"/>
              <a:gd name="connsiteX1" fmla="*/ 85767 w 3130244"/>
              <a:gd name="connsiteY1" fmla="*/ 50761 h 1364139"/>
              <a:gd name="connsiteX2" fmla="*/ 678019 w 3130244"/>
              <a:gd name="connsiteY2" fmla="*/ 118117 h 1364139"/>
              <a:gd name="connsiteX3" fmla="*/ 1888216 w 3130244"/>
              <a:gd name="connsiteY3" fmla="*/ 81030 h 1364139"/>
              <a:gd name="connsiteX4" fmla="*/ 2458343 w 3130244"/>
              <a:gd name="connsiteY4" fmla="*/ 17608 h 1364139"/>
              <a:gd name="connsiteX5" fmla="*/ 3118123 w 3130244"/>
              <a:gd name="connsiteY5" fmla="*/ 855964 h 1364139"/>
              <a:gd name="connsiteX6" fmla="*/ 80324 w 3130244"/>
              <a:gd name="connsiteY6" fmla="*/ 854603 h 1364139"/>
              <a:gd name="connsiteX0" fmla="*/ 80324 w 2479907"/>
              <a:gd name="connsiteY0" fmla="*/ 854603 h 1262375"/>
              <a:gd name="connsiteX1" fmla="*/ 85767 w 2479907"/>
              <a:gd name="connsiteY1" fmla="*/ 50761 h 1262375"/>
              <a:gd name="connsiteX2" fmla="*/ 678019 w 2479907"/>
              <a:gd name="connsiteY2" fmla="*/ 118117 h 1262375"/>
              <a:gd name="connsiteX3" fmla="*/ 1888216 w 2479907"/>
              <a:gd name="connsiteY3" fmla="*/ 81030 h 1262375"/>
              <a:gd name="connsiteX4" fmla="*/ 2458343 w 2479907"/>
              <a:gd name="connsiteY4" fmla="*/ 17608 h 1262375"/>
              <a:gd name="connsiteX5" fmla="*/ 2295166 w 2479907"/>
              <a:gd name="connsiteY5" fmla="*/ 661159 h 1262375"/>
              <a:gd name="connsiteX6" fmla="*/ 80324 w 2479907"/>
              <a:gd name="connsiteY6" fmla="*/ 854603 h 1262375"/>
              <a:gd name="connsiteX0" fmla="*/ 80324 w 2519449"/>
              <a:gd name="connsiteY0" fmla="*/ 854603 h 1350577"/>
              <a:gd name="connsiteX1" fmla="*/ 85767 w 2519449"/>
              <a:gd name="connsiteY1" fmla="*/ 50761 h 1350577"/>
              <a:gd name="connsiteX2" fmla="*/ 678019 w 2519449"/>
              <a:gd name="connsiteY2" fmla="*/ 118117 h 1350577"/>
              <a:gd name="connsiteX3" fmla="*/ 1888216 w 2519449"/>
              <a:gd name="connsiteY3" fmla="*/ 81030 h 1350577"/>
              <a:gd name="connsiteX4" fmla="*/ 2458343 w 2519449"/>
              <a:gd name="connsiteY4" fmla="*/ 17608 h 1350577"/>
              <a:gd name="connsiteX5" fmla="*/ 2442265 w 2519449"/>
              <a:gd name="connsiteY5" fmla="*/ 832112 h 1350577"/>
              <a:gd name="connsiteX6" fmla="*/ 80324 w 2519449"/>
              <a:gd name="connsiteY6" fmla="*/ 854603 h 1350577"/>
              <a:gd name="connsiteX0" fmla="*/ 80324 w 2519449"/>
              <a:gd name="connsiteY0" fmla="*/ 852483 h 1348457"/>
              <a:gd name="connsiteX1" fmla="*/ 85767 w 2519449"/>
              <a:gd name="connsiteY1" fmla="*/ 48641 h 1348457"/>
              <a:gd name="connsiteX2" fmla="*/ 678019 w 2519449"/>
              <a:gd name="connsiteY2" fmla="*/ 115997 h 1348457"/>
              <a:gd name="connsiteX3" fmla="*/ 1888216 w 2519449"/>
              <a:gd name="connsiteY3" fmla="*/ 78910 h 1348457"/>
              <a:gd name="connsiteX4" fmla="*/ 2458343 w 2519449"/>
              <a:gd name="connsiteY4" fmla="*/ 19464 h 1348457"/>
              <a:gd name="connsiteX5" fmla="*/ 2442265 w 2519449"/>
              <a:gd name="connsiteY5" fmla="*/ 829992 h 1348457"/>
              <a:gd name="connsiteX6" fmla="*/ 80324 w 2519449"/>
              <a:gd name="connsiteY6" fmla="*/ 852483 h 1348457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78019 w 2519449"/>
              <a:gd name="connsiteY2" fmla="*/ 107760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174961"/>
              <a:gd name="connsiteX1" fmla="*/ 85767 w 2519449"/>
              <a:gd name="connsiteY1" fmla="*/ 40404 h 1174961"/>
              <a:gd name="connsiteX2" fmla="*/ 638265 w 2519449"/>
              <a:gd name="connsiteY2" fmla="*/ 83908 h 1174961"/>
              <a:gd name="connsiteX3" fmla="*/ 1081583 w 2519449"/>
              <a:gd name="connsiteY3" fmla="*/ 308183 h 1174961"/>
              <a:gd name="connsiteX4" fmla="*/ 1856410 w 2519449"/>
              <a:gd name="connsiteY4" fmla="*/ 90551 h 1174961"/>
              <a:gd name="connsiteX5" fmla="*/ 2458343 w 2519449"/>
              <a:gd name="connsiteY5" fmla="*/ 11227 h 1174961"/>
              <a:gd name="connsiteX6" fmla="*/ 2442265 w 2519449"/>
              <a:gd name="connsiteY6" fmla="*/ 821755 h 1174961"/>
              <a:gd name="connsiteX7" fmla="*/ 1165072 w 2519449"/>
              <a:gd name="connsiteY7" fmla="*/ 1174875 h 1174961"/>
              <a:gd name="connsiteX8" fmla="*/ 80324 w 2519449"/>
              <a:gd name="connsiteY8" fmla="*/ 844246 h 1174961"/>
              <a:gd name="connsiteX0" fmla="*/ 80324 w 2519449"/>
              <a:gd name="connsiteY0" fmla="*/ 844246 h 1246491"/>
              <a:gd name="connsiteX1" fmla="*/ 85767 w 2519449"/>
              <a:gd name="connsiteY1" fmla="*/ 40404 h 1246491"/>
              <a:gd name="connsiteX2" fmla="*/ 638265 w 2519449"/>
              <a:gd name="connsiteY2" fmla="*/ 83908 h 1246491"/>
              <a:gd name="connsiteX3" fmla="*/ 1081583 w 2519449"/>
              <a:gd name="connsiteY3" fmla="*/ 308183 h 1246491"/>
              <a:gd name="connsiteX4" fmla="*/ 1856410 w 2519449"/>
              <a:gd name="connsiteY4" fmla="*/ 90551 h 1246491"/>
              <a:gd name="connsiteX5" fmla="*/ 2458343 w 2519449"/>
              <a:gd name="connsiteY5" fmla="*/ 11227 h 1246491"/>
              <a:gd name="connsiteX6" fmla="*/ 2442265 w 2519449"/>
              <a:gd name="connsiteY6" fmla="*/ 821755 h 1246491"/>
              <a:gd name="connsiteX7" fmla="*/ 1081583 w 2519449"/>
              <a:gd name="connsiteY7" fmla="*/ 1246437 h 1246491"/>
              <a:gd name="connsiteX8" fmla="*/ 80324 w 2519449"/>
              <a:gd name="connsiteY8" fmla="*/ 844246 h 1246491"/>
              <a:gd name="connsiteX0" fmla="*/ 80324 w 2519449"/>
              <a:gd name="connsiteY0" fmla="*/ 844246 h 1251792"/>
              <a:gd name="connsiteX1" fmla="*/ 85767 w 2519449"/>
              <a:gd name="connsiteY1" fmla="*/ 40404 h 1251792"/>
              <a:gd name="connsiteX2" fmla="*/ 638265 w 2519449"/>
              <a:gd name="connsiteY2" fmla="*/ 83908 h 1251792"/>
              <a:gd name="connsiteX3" fmla="*/ 1081583 w 2519449"/>
              <a:gd name="connsiteY3" fmla="*/ 308183 h 1251792"/>
              <a:gd name="connsiteX4" fmla="*/ 1856410 w 2519449"/>
              <a:gd name="connsiteY4" fmla="*/ 90551 h 1251792"/>
              <a:gd name="connsiteX5" fmla="*/ 2458343 w 2519449"/>
              <a:gd name="connsiteY5" fmla="*/ 11227 h 1251792"/>
              <a:gd name="connsiteX6" fmla="*/ 2442265 w 2519449"/>
              <a:gd name="connsiteY6" fmla="*/ 821755 h 1251792"/>
              <a:gd name="connsiteX7" fmla="*/ 1081583 w 2519449"/>
              <a:gd name="connsiteY7" fmla="*/ 1246437 h 1251792"/>
              <a:gd name="connsiteX8" fmla="*/ 80324 w 2519449"/>
              <a:gd name="connsiteY8" fmla="*/ 844246 h 125179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81583 w 2519449"/>
              <a:gd name="connsiteY3" fmla="*/ 308183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9449" h="1257032">
                <a:moveTo>
                  <a:pt x="80324" y="844246"/>
                </a:moveTo>
                <a:cubicBezTo>
                  <a:pt x="-25018" y="542961"/>
                  <a:pt x="-30347" y="332164"/>
                  <a:pt x="85767" y="40404"/>
                </a:cubicBezTo>
                <a:cubicBezTo>
                  <a:pt x="290328" y="19993"/>
                  <a:pt x="433704" y="11450"/>
                  <a:pt x="638265" y="83908"/>
                </a:cubicBezTo>
                <a:cubicBezTo>
                  <a:pt x="773757" y="296179"/>
                  <a:pt x="830859" y="589353"/>
                  <a:pt x="1093513" y="522870"/>
                </a:cubicBezTo>
                <a:cubicBezTo>
                  <a:pt x="1296537" y="523977"/>
                  <a:pt x="1668031" y="188414"/>
                  <a:pt x="1856410" y="90551"/>
                </a:cubicBezTo>
                <a:cubicBezTo>
                  <a:pt x="2114462" y="-30783"/>
                  <a:pt x="2263016" y="1500"/>
                  <a:pt x="2458343" y="11227"/>
                </a:cubicBezTo>
                <a:cubicBezTo>
                  <a:pt x="2530620" y="236496"/>
                  <a:pt x="2554297" y="568491"/>
                  <a:pt x="2442265" y="821755"/>
                </a:cubicBezTo>
                <a:cubicBezTo>
                  <a:pt x="2228045" y="1042863"/>
                  <a:pt x="1463316" y="1314253"/>
                  <a:pt x="1081583" y="1246437"/>
                </a:cubicBezTo>
                <a:cubicBezTo>
                  <a:pt x="687926" y="1289941"/>
                  <a:pt x="261533" y="1060491"/>
                  <a:pt x="80324" y="84424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ihandform 72"/>
          <p:cNvSpPr/>
          <p:nvPr/>
        </p:nvSpPr>
        <p:spPr>
          <a:xfrm>
            <a:off x="4078340" y="4353043"/>
            <a:ext cx="891323" cy="1807710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0 w 956111"/>
              <a:gd name="connsiteY0" fmla="*/ 5963 h 2316708"/>
              <a:gd name="connsiteX1" fmla="*/ 747892 w 956111"/>
              <a:gd name="connsiteY1" fmla="*/ 2316709 h 231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111" h="2316708">
                <a:moveTo>
                  <a:pt x="0" y="5963"/>
                </a:moveTo>
                <a:cubicBezTo>
                  <a:pt x="1235042" y="-96373"/>
                  <a:pt x="1015867" y="1136403"/>
                  <a:pt x="747892" y="2316709"/>
                </a:cubicBez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ihandform 73"/>
          <p:cNvSpPr/>
          <p:nvPr/>
        </p:nvSpPr>
        <p:spPr>
          <a:xfrm>
            <a:off x="4074970" y="3789123"/>
            <a:ext cx="803812" cy="180875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2239" h="2318047">
                <a:moveTo>
                  <a:pt x="784406" y="0"/>
                </a:moveTo>
                <a:cubicBezTo>
                  <a:pt x="1048343" y="1139495"/>
                  <a:pt x="604689" y="2366442"/>
                  <a:pt x="0" y="2316577"/>
                </a:cubicBez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ihandform 75"/>
          <p:cNvSpPr/>
          <p:nvPr/>
        </p:nvSpPr>
        <p:spPr>
          <a:xfrm>
            <a:off x="4071518" y="4346406"/>
            <a:ext cx="577380" cy="122530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9348" h="1570315">
                <a:moveTo>
                  <a:pt x="0" y="0"/>
                </a:moveTo>
                <a:cubicBezTo>
                  <a:pt x="1034964" y="241645"/>
                  <a:pt x="586431" y="1363652"/>
                  <a:pt x="1261" y="1570315"/>
                </a:cubicBez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ihandform 76"/>
          <p:cNvSpPr/>
          <p:nvPr/>
        </p:nvSpPr>
        <p:spPr>
          <a:xfrm>
            <a:off x="4780102" y="3789123"/>
            <a:ext cx="303778" cy="2362618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  <a:gd name="connsiteX0" fmla="*/ 0 w 938077"/>
              <a:gd name="connsiteY0" fmla="*/ 0 h 2118353"/>
              <a:gd name="connsiteX1" fmla="*/ 596612 w 938077"/>
              <a:gd name="connsiteY1" fmla="*/ 2118353 h 2118353"/>
              <a:gd name="connsiteX0" fmla="*/ 23139 w 632788"/>
              <a:gd name="connsiteY0" fmla="*/ 0 h 3027862"/>
              <a:gd name="connsiteX1" fmla="*/ 0 w 632788"/>
              <a:gd name="connsiteY1" fmla="*/ 3027862 h 3027862"/>
              <a:gd name="connsiteX0" fmla="*/ 23139 w 400245"/>
              <a:gd name="connsiteY0" fmla="*/ 0 h 3027862"/>
              <a:gd name="connsiteX1" fmla="*/ 0 w 400245"/>
              <a:gd name="connsiteY1" fmla="*/ 3027862 h 3027862"/>
              <a:gd name="connsiteX0" fmla="*/ 23139 w 325858"/>
              <a:gd name="connsiteY0" fmla="*/ 0 h 3027862"/>
              <a:gd name="connsiteX1" fmla="*/ 0 w 325858"/>
              <a:gd name="connsiteY1" fmla="*/ 3027862 h 302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5858" h="3027862">
                <a:moveTo>
                  <a:pt x="23139" y="0"/>
                </a:moveTo>
                <a:cubicBezTo>
                  <a:pt x="472512" y="772192"/>
                  <a:pt x="385093" y="2477218"/>
                  <a:pt x="0" y="3027862"/>
                </a:cubicBez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ihandform 69"/>
          <p:cNvSpPr/>
          <p:nvPr/>
        </p:nvSpPr>
        <p:spPr>
          <a:xfrm>
            <a:off x="3995936" y="3789040"/>
            <a:ext cx="1008112" cy="2376264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390" h="3045350">
                <a:moveTo>
                  <a:pt x="0" y="0"/>
                </a:moveTo>
                <a:cubicBezTo>
                  <a:pt x="881269" y="418107"/>
                  <a:pt x="1078727" y="1027044"/>
                  <a:pt x="1081377" y="1534602"/>
                </a:cubicBezTo>
                <a:cubicBezTo>
                  <a:pt x="1084027" y="2042160"/>
                  <a:pt x="708990" y="2774343"/>
                  <a:pt x="15902" y="3045350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Gerader Verbinder 89"/>
          <p:cNvCxnSpPr/>
          <p:nvPr/>
        </p:nvCxnSpPr>
        <p:spPr>
          <a:xfrm flipH="1">
            <a:off x="2346360" y="3795648"/>
            <a:ext cx="720080" cy="56254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/>
          <p:nvPr/>
        </p:nvCxnSpPr>
        <p:spPr>
          <a:xfrm>
            <a:off x="2339752" y="4365104"/>
            <a:ext cx="0" cy="122413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2339752" y="5589240"/>
            <a:ext cx="720080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3059832" y="6165304"/>
            <a:ext cx="936104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H="1">
            <a:off x="3059832" y="3789040"/>
            <a:ext cx="936104" cy="1352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4074552" y="3795648"/>
            <a:ext cx="720080" cy="56254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3779912" y="4365104"/>
            <a:ext cx="288032" cy="64807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3779912" y="5013176"/>
            <a:ext cx="288032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067944" y="5589240"/>
            <a:ext cx="720080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4788024" y="6165304"/>
            <a:ext cx="936104" cy="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5724128" y="55892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6516216" y="4365104"/>
            <a:ext cx="0" cy="1224136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 flipV="1">
            <a:off x="5724128" y="37890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4788024" y="3789040"/>
            <a:ext cx="936104" cy="1352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 rot="16200000">
            <a:off x="3930536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3930536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2994432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 rot="16200000">
            <a:off x="2994432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2274352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2274352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 rot="16200000">
            <a:off x="6450816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 rot="16200000">
            <a:off x="6450816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 rot="16200000">
            <a:off x="5658728" y="37101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 rot="16200000">
            <a:off x="5658728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 rot="16200000">
            <a:off x="4722624" y="3723640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 rot="16200000">
            <a:off x="4722624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Ellipse 31"/>
          <p:cNvSpPr/>
          <p:nvPr/>
        </p:nvSpPr>
        <p:spPr>
          <a:xfrm rot="16200000">
            <a:off x="3714512" y="493425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 rot="16200000">
            <a:off x="4002544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6200000">
            <a:off x="4002544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problem with more vertices of the same cluster on a common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8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uppieren 180"/>
          <p:cNvGrpSpPr/>
          <p:nvPr/>
        </p:nvGrpSpPr>
        <p:grpSpPr>
          <a:xfrm>
            <a:off x="934743" y="3861048"/>
            <a:ext cx="3709265" cy="2657022"/>
            <a:chOff x="2827400" y="3990841"/>
            <a:chExt cx="3709265" cy="2657022"/>
          </a:xfrm>
        </p:grpSpPr>
        <p:sp>
          <p:nvSpPr>
            <p:cNvPr id="112" name="Freihandform 111"/>
            <p:cNvSpPr/>
            <p:nvPr/>
          </p:nvSpPr>
          <p:spPr>
            <a:xfrm>
              <a:off x="4860032" y="4221088"/>
              <a:ext cx="1676633" cy="2426775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  <a:gd name="connsiteX0" fmla="*/ 0 w 1820410"/>
                <a:gd name="connsiteY0" fmla="*/ 1333849 h 1333849"/>
                <a:gd name="connsiteX1" fmla="*/ 1820410 w 1820410"/>
                <a:gd name="connsiteY1" fmla="*/ 0 h 1333849"/>
                <a:gd name="connsiteX2" fmla="*/ 0 w 1820410"/>
                <a:gd name="connsiteY2" fmla="*/ 1333849 h 1333849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53756 w 1538606"/>
                <a:gd name="connsiteY0" fmla="*/ 973122 h 1074110"/>
                <a:gd name="connsiteX1" fmla="*/ 1538606 w 1538606"/>
                <a:gd name="connsiteY1" fmla="*/ 0 h 1074110"/>
                <a:gd name="connsiteX2" fmla="*/ 53756 w 1538606"/>
                <a:gd name="connsiteY2" fmla="*/ 973122 h 1074110"/>
                <a:gd name="connsiteX0" fmla="*/ 45618 w 1550821"/>
                <a:gd name="connsiteY0" fmla="*/ 1030897 h 1129159"/>
                <a:gd name="connsiteX1" fmla="*/ 1530468 w 1550821"/>
                <a:gd name="connsiteY1" fmla="*/ 57775 h 1129159"/>
                <a:gd name="connsiteX2" fmla="*/ 45618 w 1550821"/>
                <a:gd name="connsiteY2" fmla="*/ 1030897 h 1129159"/>
                <a:gd name="connsiteX0" fmla="*/ 0 w 889387"/>
                <a:gd name="connsiteY0" fmla="*/ 1260047 h 1260047"/>
                <a:gd name="connsiteX1" fmla="*/ 864065 w 889387"/>
                <a:gd name="connsiteY1" fmla="*/ 35255 h 1260047"/>
                <a:gd name="connsiteX2" fmla="*/ 0 w 889387"/>
                <a:gd name="connsiteY2" fmla="*/ 1260047 h 1260047"/>
                <a:gd name="connsiteX0" fmla="*/ 0 w 953558"/>
                <a:gd name="connsiteY0" fmla="*/ 1269447 h 1269447"/>
                <a:gd name="connsiteX1" fmla="*/ 864065 w 953558"/>
                <a:gd name="connsiteY1" fmla="*/ 44655 h 1269447"/>
                <a:gd name="connsiteX2" fmla="*/ 0 w 953558"/>
                <a:gd name="connsiteY2" fmla="*/ 1269447 h 1269447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170330 w 1026006"/>
                <a:gd name="connsiteY0" fmla="*/ 1258348 h 1316561"/>
                <a:gd name="connsiteX1" fmla="*/ 1026006 w 1026006"/>
                <a:gd name="connsiteY1" fmla="*/ 0 h 1316561"/>
                <a:gd name="connsiteX2" fmla="*/ 170330 w 1026006"/>
                <a:gd name="connsiteY2" fmla="*/ 1258348 h 1316561"/>
                <a:gd name="connsiteX0" fmla="*/ 147764 w 986662"/>
                <a:gd name="connsiteY0" fmla="*/ 1224792 h 1270996"/>
                <a:gd name="connsiteX1" fmla="*/ 986662 w 986662"/>
                <a:gd name="connsiteY1" fmla="*/ 0 h 1270996"/>
                <a:gd name="connsiteX2" fmla="*/ 147764 w 986662"/>
                <a:gd name="connsiteY2" fmla="*/ 1224792 h 1270996"/>
                <a:gd name="connsiteX0" fmla="*/ 150480 w 955822"/>
                <a:gd name="connsiteY0" fmla="*/ 1166069 h 1213849"/>
                <a:gd name="connsiteX1" fmla="*/ 955822 w 955822"/>
                <a:gd name="connsiteY1" fmla="*/ 0 h 1213849"/>
                <a:gd name="connsiteX2" fmla="*/ 150480 w 955822"/>
                <a:gd name="connsiteY2" fmla="*/ 1166069 h 1213849"/>
                <a:gd name="connsiteX0" fmla="*/ 82179 w 887521"/>
                <a:gd name="connsiteY0" fmla="*/ 1166069 h 1225127"/>
                <a:gd name="connsiteX1" fmla="*/ 887521 w 887521"/>
                <a:gd name="connsiteY1" fmla="*/ 0 h 1225127"/>
                <a:gd name="connsiteX2" fmla="*/ 82179 w 887521"/>
                <a:gd name="connsiteY2" fmla="*/ 1166069 h 1225127"/>
                <a:gd name="connsiteX0" fmla="*/ 0 w 813731"/>
                <a:gd name="connsiteY0" fmla="*/ 1090568 h 1090568"/>
                <a:gd name="connsiteX1" fmla="*/ 813731 w 813731"/>
                <a:gd name="connsiteY1" fmla="*/ 0 h 1090568"/>
                <a:gd name="connsiteX2" fmla="*/ 0 w 813731"/>
                <a:gd name="connsiteY2" fmla="*/ 1090568 h 1090568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874499"/>
                <a:gd name="connsiteY0" fmla="*/ 1121601 h 1121601"/>
                <a:gd name="connsiteX1" fmla="*/ 780175 w 874499"/>
                <a:gd name="connsiteY1" fmla="*/ 47811 h 1121601"/>
                <a:gd name="connsiteX2" fmla="*/ 0 w 874499"/>
                <a:gd name="connsiteY2" fmla="*/ 1121601 h 1121601"/>
                <a:gd name="connsiteX0" fmla="*/ 65396 w 945532"/>
                <a:gd name="connsiteY0" fmla="*/ 1117795 h 1167908"/>
                <a:gd name="connsiteX1" fmla="*/ 845571 w 945532"/>
                <a:gd name="connsiteY1" fmla="*/ 44005 h 1167908"/>
                <a:gd name="connsiteX2" fmla="*/ 65396 w 945532"/>
                <a:gd name="connsiteY2" fmla="*/ 1117795 h 1167908"/>
                <a:gd name="connsiteX0" fmla="*/ 71217 w 946792"/>
                <a:gd name="connsiteY0" fmla="*/ 1117126 h 1145747"/>
                <a:gd name="connsiteX1" fmla="*/ 851392 w 946792"/>
                <a:gd name="connsiteY1" fmla="*/ 43336 h 1145747"/>
                <a:gd name="connsiteX2" fmla="*/ 71217 w 946792"/>
                <a:gd name="connsiteY2" fmla="*/ 1117126 h 1145747"/>
                <a:gd name="connsiteX0" fmla="*/ 0 w 1211513"/>
                <a:gd name="connsiteY0" fmla="*/ 931466 h 931466"/>
                <a:gd name="connsiteX1" fmla="*/ 1149290 w 1211513"/>
                <a:gd name="connsiteY1" fmla="*/ 42234 h 931466"/>
                <a:gd name="connsiteX2" fmla="*/ 0 w 1211513"/>
                <a:gd name="connsiteY2" fmla="*/ 931466 h 931466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57200 w 1256824"/>
                <a:gd name="connsiteY0" fmla="*/ 763397 h 858269"/>
                <a:gd name="connsiteX1" fmla="*/ 1256824 w 1256824"/>
                <a:gd name="connsiteY1" fmla="*/ 0 h 858269"/>
                <a:gd name="connsiteX2" fmla="*/ 57200 w 1256824"/>
                <a:gd name="connsiteY2" fmla="*/ 763397 h 858269"/>
                <a:gd name="connsiteX0" fmla="*/ 54261 w 1304338"/>
                <a:gd name="connsiteY0" fmla="*/ 860583 h 962064"/>
                <a:gd name="connsiteX1" fmla="*/ 1253885 w 1304338"/>
                <a:gd name="connsiteY1" fmla="*/ 97186 h 962064"/>
                <a:gd name="connsiteX2" fmla="*/ 54261 w 1304338"/>
                <a:gd name="connsiteY2" fmla="*/ 860583 h 962064"/>
                <a:gd name="connsiteX0" fmla="*/ 50070 w 1299788"/>
                <a:gd name="connsiteY0" fmla="*/ 812246 h 913832"/>
                <a:gd name="connsiteX1" fmla="*/ 1249694 w 1299788"/>
                <a:gd name="connsiteY1" fmla="*/ 48849 h 913832"/>
                <a:gd name="connsiteX2" fmla="*/ 50070 w 1299788"/>
                <a:gd name="connsiteY2" fmla="*/ 812246 h 913832"/>
                <a:gd name="connsiteX0" fmla="*/ 50858 w 1293792"/>
                <a:gd name="connsiteY0" fmla="*/ 835693 h 939192"/>
                <a:gd name="connsiteX1" fmla="*/ 1250482 w 1293792"/>
                <a:gd name="connsiteY1" fmla="*/ 72296 h 939192"/>
                <a:gd name="connsiteX2" fmla="*/ 50858 w 1293792"/>
                <a:gd name="connsiteY2" fmla="*/ 835693 h 939192"/>
                <a:gd name="connsiteX0" fmla="*/ 88611 w 424169"/>
                <a:gd name="connsiteY0" fmla="*/ 1602296 h 1651766"/>
                <a:gd name="connsiteX1" fmla="*/ 424169 w 424169"/>
                <a:gd name="connsiteY1" fmla="*/ 0 h 1651766"/>
                <a:gd name="connsiteX2" fmla="*/ 88611 w 424169"/>
                <a:gd name="connsiteY2" fmla="*/ 1602296 h 1651766"/>
                <a:gd name="connsiteX0" fmla="*/ 654343 w 654343"/>
                <a:gd name="connsiteY0" fmla="*/ 2147581 h 2147581"/>
                <a:gd name="connsiteX1" fmla="*/ 0 w 654343"/>
                <a:gd name="connsiteY1" fmla="*/ 0 h 2147581"/>
                <a:gd name="connsiteX2" fmla="*/ 654343 w 654343"/>
                <a:gd name="connsiteY2" fmla="*/ 2147581 h 2147581"/>
                <a:gd name="connsiteX0" fmla="*/ 876217 w 876217"/>
                <a:gd name="connsiteY0" fmla="*/ 2175533 h 2175533"/>
                <a:gd name="connsiteX1" fmla="*/ 221874 w 876217"/>
                <a:gd name="connsiteY1" fmla="*/ 27952 h 2175533"/>
                <a:gd name="connsiteX2" fmla="*/ 876217 w 876217"/>
                <a:gd name="connsiteY2" fmla="*/ 2175533 h 2175533"/>
                <a:gd name="connsiteX0" fmla="*/ 1057000 w 1351838"/>
                <a:gd name="connsiteY0" fmla="*/ 2169958 h 2212133"/>
                <a:gd name="connsiteX1" fmla="*/ 402657 w 1351838"/>
                <a:gd name="connsiteY1" fmla="*/ 22377 h 2212133"/>
                <a:gd name="connsiteX2" fmla="*/ 1057000 w 1351838"/>
                <a:gd name="connsiteY2" fmla="*/ 2169958 h 2212133"/>
                <a:gd name="connsiteX0" fmla="*/ 1050680 w 1608492"/>
                <a:gd name="connsiteY0" fmla="*/ 2172839 h 2228553"/>
                <a:gd name="connsiteX1" fmla="*/ 396337 w 1608492"/>
                <a:gd name="connsiteY1" fmla="*/ 25258 h 2228553"/>
                <a:gd name="connsiteX2" fmla="*/ 1050680 w 1608492"/>
                <a:gd name="connsiteY2" fmla="*/ 2172839 h 2228553"/>
                <a:gd name="connsiteX0" fmla="*/ 1158577 w 1711573"/>
                <a:gd name="connsiteY0" fmla="*/ 2173161 h 2271205"/>
                <a:gd name="connsiteX1" fmla="*/ 504234 w 1711573"/>
                <a:gd name="connsiteY1" fmla="*/ 25580 h 2271205"/>
                <a:gd name="connsiteX2" fmla="*/ 1158577 w 1711573"/>
                <a:gd name="connsiteY2" fmla="*/ 2173161 h 2271205"/>
                <a:gd name="connsiteX0" fmla="*/ 1088937 w 1676633"/>
                <a:gd name="connsiteY0" fmla="*/ 2319934 h 2426775"/>
                <a:gd name="connsiteX1" fmla="*/ 434594 w 1676633"/>
                <a:gd name="connsiteY1" fmla="*/ 172353 h 2426775"/>
                <a:gd name="connsiteX2" fmla="*/ 1088937 w 1676633"/>
                <a:gd name="connsiteY2" fmla="*/ 2319934 h 242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633" h="2426775">
                  <a:moveTo>
                    <a:pt x="1088937" y="2319934"/>
                  </a:moveTo>
                  <a:cubicBezTo>
                    <a:pt x="2385662" y="1785452"/>
                    <a:pt x="1248327" y="-663751"/>
                    <a:pt x="434594" y="172353"/>
                  </a:cubicBezTo>
                  <a:cubicBezTo>
                    <a:pt x="-87347" y="708643"/>
                    <a:pt x="-406223" y="2936207"/>
                    <a:pt x="1088937" y="231993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ihandform 110"/>
            <p:cNvSpPr/>
            <p:nvPr/>
          </p:nvSpPr>
          <p:spPr>
            <a:xfrm>
              <a:off x="5148088" y="5598093"/>
              <a:ext cx="1293792" cy="939192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  <a:gd name="connsiteX0" fmla="*/ 0 w 1820410"/>
                <a:gd name="connsiteY0" fmla="*/ 1333849 h 1333849"/>
                <a:gd name="connsiteX1" fmla="*/ 1820410 w 1820410"/>
                <a:gd name="connsiteY1" fmla="*/ 0 h 1333849"/>
                <a:gd name="connsiteX2" fmla="*/ 0 w 1820410"/>
                <a:gd name="connsiteY2" fmla="*/ 1333849 h 1333849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53756 w 1538606"/>
                <a:gd name="connsiteY0" fmla="*/ 973122 h 1074110"/>
                <a:gd name="connsiteX1" fmla="*/ 1538606 w 1538606"/>
                <a:gd name="connsiteY1" fmla="*/ 0 h 1074110"/>
                <a:gd name="connsiteX2" fmla="*/ 53756 w 1538606"/>
                <a:gd name="connsiteY2" fmla="*/ 973122 h 1074110"/>
                <a:gd name="connsiteX0" fmla="*/ 45618 w 1550821"/>
                <a:gd name="connsiteY0" fmla="*/ 1030897 h 1129159"/>
                <a:gd name="connsiteX1" fmla="*/ 1530468 w 1550821"/>
                <a:gd name="connsiteY1" fmla="*/ 57775 h 1129159"/>
                <a:gd name="connsiteX2" fmla="*/ 45618 w 1550821"/>
                <a:gd name="connsiteY2" fmla="*/ 1030897 h 1129159"/>
                <a:gd name="connsiteX0" fmla="*/ 0 w 889387"/>
                <a:gd name="connsiteY0" fmla="*/ 1260047 h 1260047"/>
                <a:gd name="connsiteX1" fmla="*/ 864065 w 889387"/>
                <a:gd name="connsiteY1" fmla="*/ 35255 h 1260047"/>
                <a:gd name="connsiteX2" fmla="*/ 0 w 889387"/>
                <a:gd name="connsiteY2" fmla="*/ 1260047 h 1260047"/>
                <a:gd name="connsiteX0" fmla="*/ 0 w 953558"/>
                <a:gd name="connsiteY0" fmla="*/ 1269447 h 1269447"/>
                <a:gd name="connsiteX1" fmla="*/ 864065 w 953558"/>
                <a:gd name="connsiteY1" fmla="*/ 44655 h 1269447"/>
                <a:gd name="connsiteX2" fmla="*/ 0 w 953558"/>
                <a:gd name="connsiteY2" fmla="*/ 1269447 h 1269447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170330 w 1026006"/>
                <a:gd name="connsiteY0" fmla="*/ 1258348 h 1316561"/>
                <a:gd name="connsiteX1" fmla="*/ 1026006 w 1026006"/>
                <a:gd name="connsiteY1" fmla="*/ 0 h 1316561"/>
                <a:gd name="connsiteX2" fmla="*/ 170330 w 1026006"/>
                <a:gd name="connsiteY2" fmla="*/ 1258348 h 1316561"/>
                <a:gd name="connsiteX0" fmla="*/ 147764 w 986662"/>
                <a:gd name="connsiteY0" fmla="*/ 1224792 h 1270996"/>
                <a:gd name="connsiteX1" fmla="*/ 986662 w 986662"/>
                <a:gd name="connsiteY1" fmla="*/ 0 h 1270996"/>
                <a:gd name="connsiteX2" fmla="*/ 147764 w 986662"/>
                <a:gd name="connsiteY2" fmla="*/ 1224792 h 1270996"/>
                <a:gd name="connsiteX0" fmla="*/ 150480 w 955822"/>
                <a:gd name="connsiteY0" fmla="*/ 1166069 h 1213849"/>
                <a:gd name="connsiteX1" fmla="*/ 955822 w 955822"/>
                <a:gd name="connsiteY1" fmla="*/ 0 h 1213849"/>
                <a:gd name="connsiteX2" fmla="*/ 150480 w 955822"/>
                <a:gd name="connsiteY2" fmla="*/ 1166069 h 1213849"/>
                <a:gd name="connsiteX0" fmla="*/ 82179 w 887521"/>
                <a:gd name="connsiteY0" fmla="*/ 1166069 h 1225127"/>
                <a:gd name="connsiteX1" fmla="*/ 887521 w 887521"/>
                <a:gd name="connsiteY1" fmla="*/ 0 h 1225127"/>
                <a:gd name="connsiteX2" fmla="*/ 82179 w 887521"/>
                <a:gd name="connsiteY2" fmla="*/ 1166069 h 1225127"/>
                <a:gd name="connsiteX0" fmla="*/ 0 w 813731"/>
                <a:gd name="connsiteY0" fmla="*/ 1090568 h 1090568"/>
                <a:gd name="connsiteX1" fmla="*/ 813731 w 813731"/>
                <a:gd name="connsiteY1" fmla="*/ 0 h 1090568"/>
                <a:gd name="connsiteX2" fmla="*/ 0 w 813731"/>
                <a:gd name="connsiteY2" fmla="*/ 1090568 h 1090568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874499"/>
                <a:gd name="connsiteY0" fmla="*/ 1121601 h 1121601"/>
                <a:gd name="connsiteX1" fmla="*/ 780175 w 874499"/>
                <a:gd name="connsiteY1" fmla="*/ 47811 h 1121601"/>
                <a:gd name="connsiteX2" fmla="*/ 0 w 874499"/>
                <a:gd name="connsiteY2" fmla="*/ 1121601 h 1121601"/>
                <a:gd name="connsiteX0" fmla="*/ 65396 w 945532"/>
                <a:gd name="connsiteY0" fmla="*/ 1117795 h 1167908"/>
                <a:gd name="connsiteX1" fmla="*/ 845571 w 945532"/>
                <a:gd name="connsiteY1" fmla="*/ 44005 h 1167908"/>
                <a:gd name="connsiteX2" fmla="*/ 65396 w 945532"/>
                <a:gd name="connsiteY2" fmla="*/ 1117795 h 1167908"/>
                <a:gd name="connsiteX0" fmla="*/ 71217 w 946792"/>
                <a:gd name="connsiteY0" fmla="*/ 1117126 h 1145747"/>
                <a:gd name="connsiteX1" fmla="*/ 851392 w 946792"/>
                <a:gd name="connsiteY1" fmla="*/ 43336 h 1145747"/>
                <a:gd name="connsiteX2" fmla="*/ 71217 w 946792"/>
                <a:gd name="connsiteY2" fmla="*/ 1117126 h 1145747"/>
                <a:gd name="connsiteX0" fmla="*/ 0 w 1211513"/>
                <a:gd name="connsiteY0" fmla="*/ 931466 h 931466"/>
                <a:gd name="connsiteX1" fmla="*/ 1149290 w 1211513"/>
                <a:gd name="connsiteY1" fmla="*/ 42234 h 931466"/>
                <a:gd name="connsiteX2" fmla="*/ 0 w 1211513"/>
                <a:gd name="connsiteY2" fmla="*/ 931466 h 931466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57200 w 1256824"/>
                <a:gd name="connsiteY0" fmla="*/ 763397 h 858269"/>
                <a:gd name="connsiteX1" fmla="*/ 1256824 w 1256824"/>
                <a:gd name="connsiteY1" fmla="*/ 0 h 858269"/>
                <a:gd name="connsiteX2" fmla="*/ 57200 w 1256824"/>
                <a:gd name="connsiteY2" fmla="*/ 763397 h 858269"/>
                <a:gd name="connsiteX0" fmla="*/ 54261 w 1304338"/>
                <a:gd name="connsiteY0" fmla="*/ 860583 h 962064"/>
                <a:gd name="connsiteX1" fmla="*/ 1253885 w 1304338"/>
                <a:gd name="connsiteY1" fmla="*/ 97186 h 962064"/>
                <a:gd name="connsiteX2" fmla="*/ 54261 w 1304338"/>
                <a:gd name="connsiteY2" fmla="*/ 860583 h 962064"/>
                <a:gd name="connsiteX0" fmla="*/ 50070 w 1299788"/>
                <a:gd name="connsiteY0" fmla="*/ 812246 h 913832"/>
                <a:gd name="connsiteX1" fmla="*/ 1249694 w 1299788"/>
                <a:gd name="connsiteY1" fmla="*/ 48849 h 913832"/>
                <a:gd name="connsiteX2" fmla="*/ 50070 w 1299788"/>
                <a:gd name="connsiteY2" fmla="*/ 812246 h 913832"/>
                <a:gd name="connsiteX0" fmla="*/ 50858 w 1293792"/>
                <a:gd name="connsiteY0" fmla="*/ 835693 h 939192"/>
                <a:gd name="connsiteX1" fmla="*/ 1250482 w 1293792"/>
                <a:gd name="connsiteY1" fmla="*/ 72296 h 939192"/>
                <a:gd name="connsiteX2" fmla="*/ 50858 w 1293792"/>
                <a:gd name="connsiteY2" fmla="*/ 835693 h 93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792" h="939192">
                  <a:moveTo>
                    <a:pt x="50858" y="835693"/>
                  </a:moveTo>
                  <a:cubicBezTo>
                    <a:pt x="327488" y="1220568"/>
                    <a:pt x="1535912" y="434376"/>
                    <a:pt x="1250482" y="72296"/>
                  </a:cubicBezTo>
                  <a:cubicBezTo>
                    <a:pt x="1029184" y="-208430"/>
                    <a:pt x="-270720" y="388281"/>
                    <a:pt x="50858" y="83569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ihandform 109"/>
            <p:cNvSpPr/>
            <p:nvPr/>
          </p:nvSpPr>
          <p:spPr>
            <a:xfrm>
              <a:off x="5014143" y="4353052"/>
              <a:ext cx="980114" cy="1146677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  <a:gd name="connsiteX0" fmla="*/ 0 w 1820410"/>
                <a:gd name="connsiteY0" fmla="*/ 1333849 h 1333849"/>
                <a:gd name="connsiteX1" fmla="*/ 1820410 w 1820410"/>
                <a:gd name="connsiteY1" fmla="*/ 0 h 1333849"/>
                <a:gd name="connsiteX2" fmla="*/ 0 w 1820410"/>
                <a:gd name="connsiteY2" fmla="*/ 1333849 h 1333849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53756 w 1538606"/>
                <a:gd name="connsiteY0" fmla="*/ 973122 h 1074110"/>
                <a:gd name="connsiteX1" fmla="*/ 1538606 w 1538606"/>
                <a:gd name="connsiteY1" fmla="*/ 0 h 1074110"/>
                <a:gd name="connsiteX2" fmla="*/ 53756 w 1538606"/>
                <a:gd name="connsiteY2" fmla="*/ 973122 h 1074110"/>
                <a:gd name="connsiteX0" fmla="*/ 45618 w 1550821"/>
                <a:gd name="connsiteY0" fmla="*/ 1030897 h 1129159"/>
                <a:gd name="connsiteX1" fmla="*/ 1530468 w 1550821"/>
                <a:gd name="connsiteY1" fmla="*/ 57775 h 1129159"/>
                <a:gd name="connsiteX2" fmla="*/ 45618 w 1550821"/>
                <a:gd name="connsiteY2" fmla="*/ 1030897 h 1129159"/>
                <a:gd name="connsiteX0" fmla="*/ 0 w 889387"/>
                <a:gd name="connsiteY0" fmla="*/ 1260047 h 1260047"/>
                <a:gd name="connsiteX1" fmla="*/ 864065 w 889387"/>
                <a:gd name="connsiteY1" fmla="*/ 35255 h 1260047"/>
                <a:gd name="connsiteX2" fmla="*/ 0 w 889387"/>
                <a:gd name="connsiteY2" fmla="*/ 1260047 h 1260047"/>
                <a:gd name="connsiteX0" fmla="*/ 0 w 953558"/>
                <a:gd name="connsiteY0" fmla="*/ 1269447 h 1269447"/>
                <a:gd name="connsiteX1" fmla="*/ 864065 w 953558"/>
                <a:gd name="connsiteY1" fmla="*/ 44655 h 1269447"/>
                <a:gd name="connsiteX2" fmla="*/ 0 w 953558"/>
                <a:gd name="connsiteY2" fmla="*/ 1269447 h 1269447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170330 w 1026006"/>
                <a:gd name="connsiteY0" fmla="*/ 1258348 h 1316561"/>
                <a:gd name="connsiteX1" fmla="*/ 1026006 w 1026006"/>
                <a:gd name="connsiteY1" fmla="*/ 0 h 1316561"/>
                <a:gd name="connsiteX2" fmla="*/ 170330 w 1026006"/>
                <a:gd name="connsiteY2" fmla="*/ 1258348 h 1316561"/>
                <a:gd name="connsiteX0" fmla="*/ 147764 w 986662"/>
                <a:gd name="connsiteY0" fmla="*/ 1224792 h 1270996"/>
                <a:gd name="connsiteX1" fmla="*/ 986662 w 986662"/>
                <a:gd name="connsiteY1" fmla="*/ 0 h 1270996"/>
                <a:gd name="connsiteX2" fmla="*/ 147764 w 986662"/>
                <a:gd name="connsiteY2" fmla="*/ 1224792 h 1270996"/>
                <a:gd name="connsiteX0" fmla="*/ 150480 w 955822"/>
                <a:gd name="connsiteY0" fmla="*/ 1166069 h 1213849"/>
                <a:gd name="connsiteX1" fmla="*/ 955822 w 955822"/>
                <a:gd name="connsiteY1" fmla="*/ 0 h 1213849"/>
                <a:gd name="connsiteX2" fmla="*/ 150480 w 955822"/>
                <a:gd name="connsiteY2" fmla="*/ 1166069 h 1213849"/>
                <a:gd name="connsiteX0" fmla="*/ 82179 w 887521"/>
                <a:gd name="connsiteY0" fmla="*/ 1166069 h 1225127"/>
                <a:gd name="connsiteX1" fmla="*/ 887521 w 887521"/>
                <a:gd name="connsiteY1" fmla="*/ 0 h 1225127"/>
                <a:gd name="connsiteX2" fmla="*/ 82179 w 887521"/>
                <a:gd name="connsiteY2" fmla="*/ 1166069 h 1225127"/>
                <a:gd name="connsiteX0" fmla="*/ 0 w 813731"/>
                <a:gd name="connsiteY0" fmla="*/ 1090568 h 1090568"/>
                <a:gd name="connsiteX1" fmla="*/ 813731 w 813731"/>
                <a:gd name="connsiteY1" fmla="*/ 0 h 1090568"/>
                <a:gd name="connsiteX2" fmla="*/ 0 w 813731"/>
                <a:gd name="connsiteY2" fmla="*/ 1090568 h 1090568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874499"/>
                <a:gd name="connsiteY0" fmla="*/ 1121601 h 1121601"/>
                <a:gd name="connsiteX1" fmla="*/ 780175 w 874499"/>
                <a:gd name="connsiteY1" fmla="*/ 47811 h 1121601"/>
                <a:gd name="connsiteX2" fmla="*/ 0 w 874499"/>
                <a:gd name="connsiteY2" fmla="*/ 1121601 h 1121601"/>
                <a:gd name="connsiteX0" fmla="*/ 65396 w 945532"/>
                <a:gd name="connsiteY0" fmla="*/ 1117795 h 1167908"/>
                <a:gd name="connsiteX1" fmla="*/ 845571 w 945532"/>
                <a:gd name="connsiteY1" fmla="*/ 44005 h 1167908"/>
                <a:gd name="connsiteX2" fmla="*/ 65396 w 945532"/>
                <a:gd name="connsiteY2" fmla="*/ 1117795 h 1167908"/>
                <a:gd name="connsiteX0" fmla="*/ 71217 w 946792"/>
                <a:gd name="connsiteY0" fmla="*/ 1117126 h 1145747"/>
                <a:gd name="connsiteX1" fmla="*/ 851392 w 946792"/>
                <a:gd name="connsiteY1" fmla="*/ 43336 h 1145747"/>
                <a:gd name="connsiteX2" fmla="*/ 71217 w 946792"/>
                <a:gd name="connsiteY2" fmla="*/ 1117126 h 1145747"/>
                <a:gd name="connsiteX0" fmla="*/ 98028 w 975103"/>
                <a:gd name="connsiteY0" fmla="*/ 1117126 h 1139187"/>
                <a:gd name="connsiteX1" fmla="*/ 878203 w 975103"/>
                <a:gd name="connsiteY1" fmla="*/ 43336 h 1139187"/>
                <a:gd name="connsiteX2" fmla="*/ 98028 w 975103"/>
                <a:gd name="connsiteY2" fmla="*/ 1117126 h 1139187"/>
                <a:gd name="connsiteX0" fmla="*/ 98348 w 980114"/>
                <a:gd name="connsiteY0" fmla="*/ 1117080 h 1146677"/>
                <a:gd name="connsiteX1" fmla="*/ 878523 w 980114"/>
                <a:gd name="connsiteY1" fmla="*/ 43290 h 1146677"/>
                <a:gd name="connsiteX2" fmla="*/ 98348 w 980114"/>
                <a:gd name="connsiteY2" fmla="*/ 1117080 h 114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0114" h="1146677">
                  <a:moveTo>
                    <a:pt x="98348" y="1117080"/>
                  </a:moveTo>
                  <a:cubicBezTo>
                    <a:pt x="451574" y="1328236"/>
                    <a:pt x="1264418" y="350886"/>
                    <a:pt x="878523" y="43290"/>
                  </a:cubicBezTo>
                  <a:cubicBezTo>
                    <a:pt x="532554" y="-232481"/>
                    <a:pt x="-280330" y="890709"/>
                    <a:pt x="98348" y="111708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ihandform 108"/>
            <p:cNvSpPr/>
            <p:nvPr/>
          </p:nvSpPr>
          <p:spPr>
            <a:xfrm>
              <a:off x="2827400" y="3990841"/>
              <a:ext cx="2152705" cy="1887427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05" h="1887427">
                  <a:moveTo>
                    <a:pt x="441289" y="108783"/>
                  </a:moveTo>
                  <a:cubicBezTo>
                    <a:pt x="1041101" y="-189672"/>
                    <a:pt x="2162429" y="181488"/>
                    <a:pt x="2152642" y="553399"/>
                  </a:cubicBezTo>
                  <a:cubicBezTo>
                    <a:pt x="2142855" y="925310"/>
                    <a:pt x="860739" y="1902628"/>
                    <a:pt x="332232" y="1887248"/>
                  </a:cubicBezTo>
                  <a:cubicBezTo>
                    <a:pt x="-196275" y="1871868"/>
                    <a:pt x="-45122" y="350812"/>
                    <a:pt x="441289" y="108783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ihandform 107"/>
            <p:cNvSpPr/>
            <p:nvPr/>
          </p:nvSpPr>
          <p:spPr>
            <a:xfrm>
              <a:off x="2929958" y="4077694"/>
              <a:ext cx="1932988" cy="1214187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988" h="1214187">
                  <a:moveTo>
                    <a:pt x="649359" y="39971"/>
                  </a:moveTo>
                  <a:cubicBezTo>
                    <a:pt x="1094210" y="-121271"/>
                    <a:pt x="2031915" y="235682"/>
                    <a:pt x="1924485" y="568477"/>
                  </a:cubicBezTo>
                  <a:cubicBezTo>
                    <a:pt x="1817055" y="901272"/>
                    <a:pt x="1179263" y="502763"/>
                    <a:pt x="884250" y="602033"/>
                  </a:cubicBezTo>
                  <a:cubicBezTo>
                    <a:pt x="589237" y="701303"/>
                    <a:pt x="568717" y="1405493"/>
                    <a:pt x="154408" y="1164095"/>
                  </a:cubicBezTo>
                  <a:cubicBezTo>
                    <a:pt x="-259901" y="922697"/>
                    <a:pt x="246899" y="185848"/>
                    <a:pt x="649359" y="3997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Freihandform 187"/>
          <p:cNvSpPr/>
          <p:nvPr/>
        </p:nvSpPr>
        <p:spPr>
          <a:xfrm>
            <a:off x="3120183" y="4221088"/>
            <a:ext cx="980114" cy="1146677"/>
          </a:xfrm>
          <a:custGeom>
            <a:avLst/>
            <a:gdLst>
              <a:gd name="connsiteX0" fmla="*/ 503340 w 1862356"/>
              <a:gd name="connsiteY0" fmla="*/ 0 h 1258348"/>
              <a:gd name="connsiteX1" fmla="*/ 1862356 w 1862356"/>
              <a:gd name="connsiteY1" fmla="*/ 469783 h 1258348"/>
              <a:gd name="connsiteX2" fmla="*/ 687897 w 1862356"/>
              <a:gd name="connsiteY2" fmla="*/ 629174 h 1258348"/>
              <a:gd name="connsiteX3" fmla="*/ 0 w 1862356"/>
              <a:gd name="connsiteY3" fmla="*/ 1258348 h 1258348"/>
              <a:gd name="connsiteX4" fmla="*/ 503340 w 1862356"/>
              <a:gd name="connsiteY4" fmla="*/ 0 h 1258348"/>
              <a:gd name="connsiteX0" fmla="*/ 506166 w 1865182"/>
              <a:gd name="connsiteY0" fmla="*/ 21986 h 1280334"/>
              <a:gd name="connsiteX1" fmla="*/ 1865182 w 1865182"/>
              <a:gd name="connsiteY1" fmla="*/ 491769 h 1280334"/>
              <a:gd name="connsiteX2" fmla="*/ 690723 w 1865182"/>
              <a:gd name="connsiteY2" fmla="*/ 651160 h 1280334"/>
              <a:gd name="connsiteX3" fmla="*/ 2826 w 1865182"/>
              <a:gd name="connsiteY3" fmla="*/ 1280334 h 1280334"/>
              <a:gd name="connsiteX4" fmla="*/ 506166 w 1865182"/>
              <a:gd name="connsiteY4" fmla="*/ 21986 h 1280334"/>
              <a:gd name="connsiteX0" fmla="*/ 506166 w 1865182"/>
              <a:gd name="connsiteY0" fmla="*/ 21986 h 1291292"/>
              <a:gd name="connsiteX1" fmla="*/ 1865182 w 1865182"/>
              <a:gd name="connsiteY1" fmla="*/ 491769 h 1291292"/>
              <a:gd name="connsiteX2" fmla="*/ 690723 w 1865182"/>
              <a:gd name="connsiteY2" fmla="*/ 651160 h 1291292"/>
              <a:gd name="connsiteX3" fmla="*/ 2826 w 1865182"/>
              <a:gd name="connsiteY3" fmla="*/ 1280334 h 1291292"/>
              <a:gd name="connsiteX4" fmla="*/ 506166 w 1865182"/>
              <a:gd name="connsiteY4" fmla="*/ 21986 h 1291292"/>
              <a:gd name="connsiteX0" fmla="*/ 506166 w 1932124"/>
              <a:gd name="connsiteY0" fmla="*/ 20289 h 1289595"/>
              <a:gd name="connsiteX1" fmla="*/ 1865182 w 1932124"/>
              <a:gd name="connsiteY1" fmla="*/ 490072 h 1289595"/>
              <a:gd name="connsiteX2" fmla="*/ 690723 w 1932124"/>
              <a:gd name="connsiteY2" fmla="*/ 649463 h 1289595"/>
              <a:gd name="connsiteX3" fmla="*/ 2826 w 1932124"/>
              <a:gd name="connsiteY3" fmla="*/ 1278637 h 1289595"/>
              <a:gd name="connsiteX4" fmla="*/ 506166 w 1932124"/>
              <a:gd name="connsiteY4" fmla="*/ 20289 h 1289595"/>
              <a:gd name="connsiteX0" fmla="*/ 506166 w 1932124"/>
              <a:gd name="connsiteY0" fmla="*/ 20289 h 1290824"/>
              <a:gd name="connsiteX1" fmla="*/ 1865182 w 1932124"/>
              <a:gd name="connsiteY1" fmla="*/ 490072 h 1290824"/>
              <a:gd name="connsiteX2" fmla="*/ 690723 w 1932124"/>
              <a:gd name="connsiteY2" fmla="*/ 649463 h 1290824"/>
              <a:gd name="connsiteX3" fmla="*/ 2826 w 1932124"/>
              <a:gd name="connsiteY3" fmla="*/ 1278637 h 1290824"/>
              <a:gd name="connsiteX4" fmla="*/ 506166 w 1932124"/>
              <a:gd name="connsiteY4" fmla="*/ 20289 h 1290824"/>
              <a:gd name="connsiteX0" fmla="*/ 560351 w 1986309"/>
              <a:gd name="connsiteY0" fmla="*/ 20289 h 1296261"/>
              <a:gd name="connsiteX1" fmla="*/ 1919367 w 1986309"/>
              <a:gd name="connsiteY1" fmla="*/ 490072 h 1296261"/>
              <a:gd name="connsiteX2" fmla="*/ 744908 w 1986309"/>
              <a:gd name="connsiteY2" fmla="*/ 649463 h 1296261"/>
              <a:gd name="connsiteX3" fmla="*/ 57011 w 1986309"/>
              <a:gd name="connsiteY3" fmla="*/ 1278637 h 1296261"/>
              <a:gd name="connsiteX4" fmla="*/ 560351 w 1986309"/>
              <a:gd name="connsiteY4" fmla="*/ 20289 h 1296261"/>
              <a:gd name="connsiteX0" fmla="*/ 560351 w 1986309"/>
              <a:gd name="connsiteY0" fmla="*/ 20289 h 1289486"/>
              <a:gd name="connsiteX1" fmla="*/ 1919367 w 1986309"/>
              <a:gd name="connsiteY1" fmla="*/ 490072 h 1289486"/>
              <a:gd name="connsiteX2" fmla="*/ 744908 w 1986309"/>
              <a:gd name="connsiteY2" fmla="*/ 649463 h 1289486"/>
              <a:gd name="connsiteX3" fmla="*/ 57011 w 1986309"/>
              <a:gd name="connsiteY3" fmla="*/ 1278637 h 1289486"/>
              <a:gd name="connsiteX4" fmla="*/ 560351 w 1986309"/>
              <a:gd name="connsiteY4" fmla="*/ 20289 h 1289486"/>
              <a:gd name="connsiteX0" fmla="*/ 560351 w 1986309"/>
              <a:gd name="connsiteY0" fmla="*/ 20289 h 1290584"/>
              <a:gd name="connsiteX1" fmla="*/ 1919367 w 1986309"/>
              <a:gd name="connsiteY1" fmla="*/ 490072 h 1290584"/>
              <a:gd name="connsiteX2" fmla="*/ 744908 w 1986309"/>
              <a:gd name="connsiteY2" fmla="*/ 649463 h 1290584"/>
              <a:gd name="connsiteX3" fmla="*/ 57011 w 1986309"/>
              <a:gd name="connsiteY3" fmla="*/ 1278637 h 1290584"/>
              <a:gd name="connsiteX4" fmla="*/ 560351 w 1986309"/>
              <a:gd name="connsiteY4" fmla="*/ 20289 h 1290584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7274"/>
              <a:gd name="connsiteY0" fmla="*/ 21713 h 1288978"/>
              <a:gd name="connsiteX1" fmla="*/ 1866670 w 1867274"/>
              <a:gd name="connsiteY1" fmla="*/ 491496 h 1288978"/>
              <a:gd name="connsiteX2" fmla="*/ 742545 w 1867274"/>
              <a:gd name="connsiteY2" fmla="*/ 583775 h 1288978"/>
              <a:gd name="connsiteX3" fmla="*/ 4314 w 1867274"/>
              <a:gd name="connsiteY3" fmla="*/ 1280061 h 1288978"/>
              <a:gd name="connsiteX4" fmla="*/ 507654 w 1867274"/>
              <a:gd name="connsiteY4" fmla="*/ 21713 h 1288978"/>
              <a:gd name="connsiteX0" fmla="*/ 507654 w 1871563"/>
              <a:gd name="connsiteY0" fmla="*/ 25410 h 1292675"/>
              <a:gd name="connsiteX1" fmla="*/ 1866670 w 1871563"/>
              <a:gd name="connsiteY1" fmla="*/ 495193 h 1292675"/>
              <a:gd name="connsiteX2" fmla="*/ 742545 w 1871563"/>
              <a:gd name="connsiteY2" fmla="*/ 587472 h 1292675"/>
              <a:gd name="connsiteX3" fmla="*/ 4314 w 1871563"/>
              <a:gd name="connsiteY3" fmla="*/ 1283758 h 1292675"/>
              <a:gd name="connsiteX4" fmla="*/ 507654 w 1871563"/>
              <a:gd name="connsiteY4" fmla="*/ 25410 h 1292675"/>
              <a:gd name="connsiteX0" fmla="*/ 507529 w 1821281"/>
              <a:gd name="connsiteY0" fmla="*/ 15864 h 1283065"/>
              <a:gd name="connsiteX1" fmla="*/ 1816211 w 1821281"/>
              <a:gd name="connsiteY1" fmla="*/ 603093 h 1283065"/>
              <a:gd name="connsiteX2" fmla="*/ 742420 w 1821281"/>
              <a:gd name="connsiteY2" fmla="*/ 577926 h 1283065"/>
              <a:gd name="connsiteX3" fmla="*/ 4189 w 1821281"/>
              <a:gd name="connsiteY3" fmla="*/ 1274212 h 1283065"/>
              <a:gd name="connsiteX4" fmla="*/ 507529 w 1821281"/>
              <a:gd name="connsiteY4" fmla="*/ 15864 h 1283065"/>
              <a:gd name="connsiteX0" fmla="*/ 507529 w 1825400"/>
              <a:gd name="connsiteY0" fmla="*/ 20497 h 1287698"/>
              <a:gd name="connsiteX1" fmla="*/ 1816211 w 1825400"/>
              <a:gd name="connsiteY1" fmla="*/ 607726 h 1287698"/>
              <a:gd name="connsiteX2" fmla="*/ 742420 w 1825400"/>
              <a:gd name="connsiteY2" fmla="*/ 582559 h 1287698"/>
              <a:gd name="connsiteX3" fmla="*/ 4189 w 1825400"/>
              <a:gd name="connsiteY3" fmla="*/ 1278845 h 1287698"/>
              <a:gd name="connsiteX4" fmla="*/ 507529 w 1825400"/>
              <a:gd name="connsiteY4" fmla="*/ 20497 h 1287698"/>
              <a:gd name="connsiteX0" fmla="*/ 507529 w 1823633"/>
              <a:gd name="connsiteY0" fmla="*/ 20688 h 1287889"/>
              <a:gd name="connsiteX1" fmla="*/ 1816211 w 1823633"/>
              <a:gd name="connsiteY1" fmla="*/ 607917 h 1287889"/>
              <a:gd name="connsiteX2" fmla="*/ 742420 w 1823633"/>
              <a:gd name="connsiteY2" fmla="*/ 582750 h 1287889"/>
              <a:gd name="connsiteX3" fmla="*/ 4189 w 1823633"/>
              <a:gd name="connsiteY3" fmla="*/ 1279036 h 1287889"/>
              <a:gd name="connsiteX4" fmla="*/ 507529 w 1823633"/>
              <a:gd name="connsiteY4" fmla="*/ 20688 h 1287889"/>
              <a:gd name="connsiteX0" fmla="*/ 612219 w 1928323"/>
              <a:gd name="connsiteY0" fmla="*/ 20688 h 1284447"/>
              <a:gd name="connsiteX1" fmla="*/ 1920901 w 1928323"/>
              <a:gd name="connsiteY1" fmla="*/ 607917 h 1284447"/>
              <a:gd name="connsiteX2" fmla="*/ 847110 w 1928323"/>
              <a:gd name="connsiteY2" fmla="*/ 582750 h 1284447"/>
              <a:gd name="connsiteX3" fmla="*/ 108879 w 1928323"/>
              <a:gd name="connsiteY3" fmla="*/ 1279036 h 1284447"/>
              <a:gd name="connsiteX4" fmla="*/ 612219 w 1928323"/>
              <a:gd name="connsiteY4" fmla="*/ 20688 h 1284447"/>
              <a:gd name="connsiteX0" fmla="*/ 642247 w 1958351"/>
              <a:gd name="connsiteY0" fmla="*/ 20688 h 1294795"/>
              <a:gd name="connsiteX1" fmla="*/ 1950929 w 1958351"/>
              <a:gd name="connsiteY1" fmla="*/ 607917 h 1294795"/>
              <a:gd name="connsiteX2" fmla="*/ 877138 w 1958351"/>
              <a:gd name="connsiteY2" fmla="*/ 582750 h 1294795"/>
              <a:gd name="connsiteX3" fmla="*/ 138907 w 1958351"/>
              <a:gd name="connsiteY3" fmla="*/ 1279036 h 1294795"/>
              <a:gd name="connsiteX4" fmla="*/ 642247 w 1958351"/>
              <a:gd name="connsiteY4" fmla="*/ 20688 h 1294795"/>
              <a:gd name="connsiteX0" fmla="*/ 598301 w 1914354"/>
              <a:gd name="connsiteY0" fmla="*/ 17524 h 1225697"/>
              <a:gd name="connsiteX1" fmla="*/ 1906983 w 1914354"/>
              <a:gd name="connsiteY1" fmla="*/ 604753 h 1225697"/>
              <a:gd name="connsiteX2" fmla="*/ 833192 w 1914354"/>
              <a:gd name="connsiteY2" fmla="*/ 579586 h 1225697"/>
              <a:gd name="connsiteX3" fmla="*/ 145295 w 1914354"/>
              <a:gd name="connsiteY3" fmla="*/ 1208760 h 1225697"/>
              <a:gd name="connsiteX4" fmla="*/ 598301 w 1914354"/>
              <a:gd name="connsiteY4" fmla="*/ 17524 h 1225697"/>
              <a:gd name="connsiteX0" fmla="*/ 598934 w 1917205"/>
              <a:gd name="connsiteY0" fmla="*/ 38261 h 1246434"/>
              <a:gd name="connsiteX1" fmla="*/ 1907616 w 1917205"/>
              <a:gd name="connsiteY1" fmla="*/ 625490 h 1246434"/>
              <a:gd name="connsiteX2" fmla="*/ 833825 w 1917205"/>
              <a:gd name="connsiteY2" fmla="*/ 600323 h 1246434"/>
              <a:gd name="connsiteX3" fmla="*/ 145928 w 1917205"/>
              <a:gd name="connsiteY3" fmla="*/ 1229497 h 1246434"/>
              <a:gd name="connsiteX4" fmla="*/ 598934 w 1917205"/>
              <a:gd name="connsiteY4" fmla="*/ 38261 h 1246434"/>
              <a:gd name="connsiteX0" fmla="*/ 622966 w 1941323"/>
              <a:gd name="connsiteY0" fmla="*/ 27635 h 1235808"/>
              <a:gd name="connsiteX1" fmla="*/ 1931648 w 1941323"/>
              <a:gd name="connsiteY1" fmla="*/ 614864 h 1235808"/>
              <a:gd name="connsiteX2" fmla="*/ 857857 w 1941323"/>
              <a:gd name="connsiteY2" fmla="*/ 589697 h 1235808"/>
              <a:gd name="connsiteX3" fmla="*/ 169960 w 1941323"/>
              <a:gd name="connsiteY3" fmla="*/ 1218871 h 1235808"/>
              <a:gd name="connsiteX4" fmla="*/ 622966 w 1941323"/>
              <a:gd name="connsiteY4" fmla="*/ 27635 h 1235808"/>
              <a:gd name="connsiteX0" fmla="*/ 650263 w 1968620"/>
              <a:gd name="connsiteY0" fmla="*/ 27635 h 1235808"/>
              <a:gd name="connsiteX1" fmla="*/ 1958945 w 1968620"/>
              <a:gd name="connsiteY1" fmla="*/ 614864 h 1235808"/>
              <a:gd name="connsiteX2" fmla="*/ 885154 w 1968620"/>
              <a:gd name="connsiteY2" fmla="*/ 589697 h 1235808"/>
              <a:gd name="connsiteX3" fmla="*/ 197257 w 1968620"/>
              <a:gd name="connsiteY3" fmla="*/ 1218871 h 1235808"/>
              <a:gd name="connsiteX4" fmla="*/ 650263 w 1968620"/>
              <a:gd name="connsiteY4" fmla="*/ 27635 h 1235808"/>
              <a:gd name="connsiteX0" fmla="*/ 650263 w 1968620"/>
              <a:gd name="connsiteY0" fmla="*/ 27635 h 1265480"/>
              <a:gd name="connsiteX1" fmla="*/ 1958945 w 1968620"/>
              <a:gd name="connsiteY1" fmla="*/ 614864 h 1265480"/>
              <a:gd name="connsiteX2" fmla="*/ 885154 w 1968620"/>
              <a:gd name="connsiteY2" fmla="*/ 589697 h 1265480"/>
              <a:gd name="connsiteX3" fmla="*/ 197257 w 1968620"/>
              <a:gd name="connsiteY3" fmla="*/ 1218871 h 1265480"/>
              <a:gd name="connsiteX4" fmla="*/ 650263 w 1968620"/>
              <a:gd name="connsiteY4" fmla="*/ 27635 h 1265480"/>
              <a:gd name="connsiteX0" fmla="*/ 650263 w 1968426"/>
              <a:gd name="connsiteY0" fmla="*/ 27444 h 1265289"/>
              <a:gd name="connsiteX1" fmla="*/ 1958945 w 1968426"/>
              <a:gd name="connsiteY1" fmla="*/ 614673 h 1265289"/>
              <a:gd name="connsiteX2" fmla="*/ 885154 w 1968426"/>
              <a:gd name="connsiteY2" fmla="*/ 589506 h 1265289"/>
              <a:gd name="connsiteX3" fmla="*/ 197257 w 1968426"/>
              <a:gd name="connsiteY3" fmla="*/ 1218680 h 1265289"/>
              <a:gd name="connsiteX4" fmla="*/ 650263 w 1968426"/>
              <a:gd name="connsiteY4" fmla="*/ 27444 h 1265289"/>
              <a:gd name="connsiteX0" fmla="*/ 650263 w 1968426"/>
              <a:gd name="connsiteY0" fmla="*/ 27444 h 1265289"/>
              <a:gd name="connsiteX1" fmla="*/ 1958945 w 1968426"/>
              <a:gd name="connsiteY1" fmla="*/ 614673 h 1265289"/>
              <a:gd name="connsiteX2" fmla="*/ 885154 w 1968426"/>
              <a:gd name="connsiteY2" fmla="*/ 589506 h 1265289"/>
              <a:gd name="connsiteX3" fmla="*/ 197257 w 1968426"/>
              <a:gd name="connsiteY3" fmla="*/ 1218680 h 1265289"/>
              <a:gd name="connsiteX4" fmla="*/ 650263 w 1968426"/>
              <a:gd name="connsiteY4" fmla="*/ 27444 h 1265289"/>
              <a:gd name="connsiteX0" fmla="*/ 634886 w 1950828"/>
              <a:gd name="connsiteY0" fmla="*/ 14389 h 1188083"/>
              <a:gd name="connsiteX1" fmla="*/ 1943568 w 1950828"/>
              <a:gd name="connsiteY1" fmla="*/ 601618 h 1188083"/>
              <a:gd name="connsiteX2" fmla="*/ 869777 w 1950828"/>
              <a:gd name="connsiteY2" fmla="*/ 576451 h 1188083"/>
              <a:gd name="connsiteX3" fmla="*/ 139935 w 1950828"/>
              <a:gd name="connsiteY3" fmla="*/ 1138513 h 1188083"/>
              <a:gd name="connsiteX4" fmla="*/ 634886 w 1950828"/>
              <a:gd name="connsiteY4" fmla="*/ 14389 h 1188083"/>
              <a:gd name="connsiteX0" fmla="*/ 634155 w 1916716"/>
              <a:gd name="connsiteY0" fmla="*/ 19526 h 1193742"/>
              <a:gd name="connsiteX1" fmla="*/ 1909281 w 1916716"/>
              <a:gd name="connsiteY1" fmla="*/ 548032 h 1193742"/>
              <a:gd name="connsiteX2" fmla="*/ 869046 w 1916716"/>
              <a:gd name="connsiteY2" fmla="*/ 581588 h 1193742"/>
              <a:gd name="connsiteX3" fmla="*/ 139204 w 1916716"/>
              <a:gd name="connsiteY3" fmla="*/ 1143650 h 1193742"/>
              <a:gd name="connsiteX4" fmla="*/ 634155 w 1916716"/>
              <a:gd name="connsiteY4" fmla="*/ 19526 h 1193742"/>
              <a:gd name="connsiteX0" fmla="*/ 634155 w 1916716"/>
              <a:gd name="connsiteY0" fmla="*/ 19526 h 1193742"/>
              <a:gd name="connsiteX1" fmla="*/ 1909281 w 1916716"/>
              <a:gd name="connsiteY1" fmla="*/ 548032 h 1193742"/>
              <a:gd name="connsiteX2" fmla="*/ 869046 w 1916716"/>
              <a:gd name="connsiteY2" fmla="*/ 581588 h 1193742"/>
              <a:gd name="connsiteX3" fmla="*/ 139204 w 1916716"/>
              <a:gd name="connsiteY3" fmla="*/ 1143650 h 1193742"/>
              <a:gd name="connsiteX4" fmla="*/ 634155 w 1916716"/>
              <a:gd name="connsiteY4" fmla="*/ 19526 h 1193742"/>
              <a:gd name="connsiteX0" fmla="*/ 633945 w 1917584"/>
              <a:gd name="connsiteY0" fmla="*/ 38829 h 1213045"/>
              <a:gd name="connsiteX1" fmla="*/ 1909071 w 1917584"/>
              <a:gd name="connsiteY1" fmla="*/ 567335 h 1213045"/>
              <a:gd name="connsiteX2" fmla="*/ 868836 w 1917584"/>
              <a:gd name="connsiteY2" fmla="*/ 600891 h 1213045"/>
              <a:gd name="connsiteX3" fmla="*/ 138994 w 1917584"/>
              <a:gd name="connsiteY3" fmla="*/ 1162953 h 1213045"/>
              <a:gd name="connsiteX4" fmla="*/ 633945 w 1917584"/>
              <a:gd name="connsiteY4" fmla="*/ 38829 h 1213045"/>
              <a:gd name="connsiteX0" fmla="*/ 649359 w 1932988"/>
              <a:gd name="connsiteY0" fmla="*/ 39971 h 1214187"/>
              <a:gd name="connsiteX1" fmla="*/ 1924485 w 1932988"/>
              <a:gd name="connsiteY1" fmla="*/ 568477 h 1214187"/>
              <a:gd name="connsiteX2" fmla="*/ 884250 w 1932988"/>
              <a:gd name="connsiteY2" fmla="*/ 602033 h 1214187"/>
              <a:gd name="connsiteX3" fmla="*/ 154408 w 1932988"/>
              <a:gd name="connsiteY3" fmla="*/ 1164095 h 1214187"/>
              <a:gd name="connsiteX4" fmla="*/ 649359 w 1932988"/>
              <a:gd name="connsiteY4" fmla="*/ 39971 h 1214187"/>
              <a:gd name="connsiteX0" fmla="*/ 538490 w 1857332"/>
              <a:gd name="connsiteY0" fmla="*/ 33829 h 1474321"/>
              <a:gd name="connsiteX1" fmla="*/ 1813616 w 1857332"/>
              <a:gd name="connsiteY1" fmla="*/ 562335 h 1474321"/>
              <a:gd name="connsiteX2" fmla="*/ 1419333 w 1857332"/>
              <a:gd name="connsiteY2" fmla="*/ 1443179 h 1474321"/>
              <a:gd name="connsiteX3" fmla="*/ 43539 w 1857332"/>
              <a:gd name="connsiteY3" fmla="*/ 1157953 h 1474321"/>
              <a:gd name="connsiteX4" fmla="*/ 538490 w 1857332"/>
              <a:gd name="connsiteY4" fmla="*/ 33829 h 1474321"/>
              <a:gd name="connsiteX0" fmla="*/ 535181 w 2260743"/>
              <a:gd name="connsiteY0" fmla="*/ 12300 h 1449481"/>
              <a:gd name="connsiteX1" fmla="*/ 2238145 w 2260743"/>
              <a:gd name="connsiteY1" fmla="*/ 591140 h 1449481"/>
              <a:gd name="connsiteX2" fmla="*/ 1416024 w 2260743"/>
              <a:gd name="connsiteY2" fmla="*/ 1421650 h 1449481"/>
              <a:gd name="connsiteX3" fmla="*/ 40230 w 2260743"/>
              <a:gd name="connsiteY3" fmla="*/ 1136424 h 1449481"/>
              <a:gd name="connsiteX4" fmla="*/ 535181 w 2260743"/>
              <a:gd name="connsiteY4" fmla="*/ 12300 h 1449481"/>
              <a:gd name="connsiteX0" fmla="*/ 279740 w 2003893"/>
              <a:gd name="connsiteY0" fmla="*/ 55015 h 2098220"/>
              <a:gd name="connsiteX1" fmla="*/ 1982704 w 2003893"/>
              <a:gd name="connsiteY1" fmla="*/ 633855 h 2098220"/>
              <a:gd name="connsiteX2" fmla="*/ 1160583 w 2003893"/>
              <a:gd name="connsiteY2" fmla="*/ 1464365 h 2098220"/>
              <a:gd name="connsiteX3" fmla="*/ 86793 w 2003893"/>
              <a:gd name="connsiteY3" fmla="*/ 2043205 h 2098220"/>
              <a:gd name="connsiteX4" fmla="*/ 279740 w 2003893"/>
              <a:gd name="connsiteY4" fmla="*/ 55015 h 2098220"/>
              <a:gd name="connsiteX0" fmla="*/ 379720 w 2103873"/>
              <a:gd name="connsiteY0" fmla="*/ 55015 h 2203601"/>
              <a:gd name="connsiteX1" fmla="*/ 2082684 w 2103873"/>
              <a:gd name="connsiteY1" fmla="*/ 633855 h 2203601"/>
              <a:gd name="connsiteX2" fmla="*/ 1260563 w 2103873"/>
              <a:gd name="connsiteY2" fmla="*/ 1464365 h 2203601"/>
              <a:gd name="connsiteX3" fmla="*/ 186773 w 2103873"/>
              <a:gd name="connsiteY3" fmla="*/ 2043205 h 2203601"/>
              <a:gd name="connsiteX4" fmla="*/ 379720 w 2103873"/>
              <a:gd name="connsiteY4" fmla="*/ 55015 h 2203601"/>
              <a:gd name="connsiteX0" fmla="*/ 340120 w 2043621"/>
              <a:gd name="connsiteY0" fmla="*/ 62218 h 2056021"/>
              <a:gd name="connsiteX1" fmla="*/ 2043084 w 2043621"/>
              <a:gd name="connsiteY1" fmla="*/ 641058 h 2056021"/>
              <a:gd name="connsiteX2" fmla="*/ 147173 w 2043621"/>
              <a:gd name="connsiteY2" fmla="*/ 2050408 h 2056021"/>
              <a:gd name="connsiteX3" fmla="*/ 340120 w 2043621"/>
              <a:gd name="connsiteY3" fmla="*/ 62218 h 2056021"/>
              <a:gd name="connsiteX0" fmla="*/ 361706 w 2031867"/>
              <a:gd name="connsiteY0" fmla="*/ 82026 h 1871315"/>
              <a:gd name="connsiteX1" fmla="*/ 2031114 w 2031867"/>
              <a:gd name="connsiteY1" fmla="*/ 459530 h 1871315"/>
              <a:gd name="connsiteX2" fmla="*/ 135203 w 2031867"/>
              <a:gd name="connsiteY2" fmla="*/ 1868880 h 1871315"/>
              <a:gd name="connsiteX3" fmla="*/ 361706 w 2031867"/>
              <a:gd name="connsiteY3" fmla="*/ 82026 h 1871315"/>
              <a:gd name="connsiteX0" fmla="*/ 368789 w 2039153"/>
              <a:gd name="connsiteY0" fmla="*/ 124753 h 1914042"/>
              <a:gd name="connsiteX1" fmla="*/ 2038197 w 2039153"/>
              <a:gd name="connsiteY1" fmla="*/ 502257 h 1914042"/>
              <a:gd name="connsiteX2" fmla="*/ 142286 w 2039153"/>
              <a:gd name="connsiteY2" fmla="*/ 1911607 h 1914042"/>
              <a:gd name="connsiteX3" fmla="*/ 368789 w 2039153"/>
              <a:gd name="connsiteY3" fmla="*/ 124753 h 1914042"/>
              <a:gd name="connsiteX0" fmla="*/ 449463 w 2119761"/>
              <a:gd name="connsiteY0" fmla="*/ 176802 h 1966091"/>
              <a:gd name="connsiteX1" fmla="*/ 2118871 w 2119761"/>
              <a:gd name="connsiteY1" fmla="*/ 554306 h 1966091"/>
              <a:gd name="connsiteX2" fmla="*/ 222960 w 2119761"/>
              <a:gd name="connsiteY2" fmla="*/ 1963656 h 1966091"/>
              <a:gd name="connsiteX3" fmla="*/ 449463 w 2119761"/>
              <a:gd name="connsiteY3" fmla="*/ 176802 h 1966091"/>
              <a:gd name="connsiteX0" fmla="*/ 366422 w 2078510"/>
              <a:gd name="connsiteY0" fmla="*/ 68517 h 1858887"/>
              <a:gd name="connsiteX1" fmla="*/ 2077775 w 2078510"/>
              <a:gd name="connsiteY1" fmla="*/ 513133 h 1858887"/>
              <a:gd name="connsiteX2" fmla="*/ 139919 w 2078510"/>
              <a:gd name="connsiteY2" fmla="*/ 1855371 h 1858887"/>
              <a:gd name="connsiteX3" fmla="*/ 366422 w 2078510"/>
              <a:gd name="connsiteY3" fmla="*/ 68517 h 1858887"/>
              <a:gd name="connsiteX0" fmla="*/ 366422 w 2077859"/>
              <a:gd name="connsiteY0" fmla="*/ 92626 h 1883606"/>
              <a:gd name="connsiteX1" fmla="*/ 2077775 w 2077859"/>
              <a:gd name="connsiteY1" fmla="*/ 537242 h 1883606"/>
              <a:gd name="connsiteX2" fmla="*/ 139919 w 2077859"/>
              <a:gd name="connsiteY2" fmla="*/ 1879480 h 1883606"/>
              <a:gd name="connsiteX3" fmla="*/ 366422 w 2077859"/>
              <a:gd name="connsiteY3" fmla="*/ 92626 h 1883606"/>
              <a:gd name="connsiteX0" fmla="*/ 474505 w 2185942"/>
              <a:gd name="connsiteY0" fmla="*/ 92626 h 1879678"/>
              <a:gd name="connsiteX1" fmla="*/ 2185858 w 2185942"/>
              <a:gd name="connsiteY1" fmla="*/ 537242 h 1879678"/>
              <a:gd name="connsiteX2" fmla="*/ 248002 w 2185942"/>
              <a:gd name="connsiteY2" fmla="*/ 1879480 h 1879678"/>
              <a:gd name="connsiteX3" fmla="*/ 474505 w 2185942"/>
              <a:gd name="connsiteY3" fmla="*/ 92626 h 1879678"/>
              <a:gd name="connsiteX0" fmla="*/ 386877 w 2098402"/>
              <a:gd name="connsiteY0" fmla="*/ 67813 h 1846444"/>
              <a:gd name="connsiteX1" fmla="*/ 2098230 w 2098402"/>
              <a:gd name="connsiteY1" fmla="*/ 512429 h 1846444"/>
              <a:gd name="connsiteX2" fmla="*/ 277820 w 2098402"/>
              <a:gd name="connsiteY2" fmla="*/ 1846278 h 1846444"/>
              <a:gd name="connsiteX3" fmla="*/ 386877 w 2098402"/>
              <a:gd name="connsiteY3" fmla="*/ 67813 h 1846444"/>
              <a:gd name="connsiteX0" fmla="*/ 431092 w 2142618"/>
              <a:gd name="connsiteY0" fmla="*/ 61465 h 1840096"/>
              <a:gd name="connsiteX1" fmla="*/ 2142445 w 2142618"/>
              <a:gd name="connsiteY1" fmla="*/ 506081 h 1840096"/>
              <a:gd name="connsiteX2" fmla="*/ 322035 w 2142618"/>
              <a:gd name="connsiteY2" fmla="*/ 1839930 h 1840096"/>
              <a:gd name="connsiteX3" fmla="*/ 431092 w 2142618"/>
              <a:gd name="connsiteY3" fmla="*/ 61465 h 1840096"/>
              <a:gd name="connsiteX0" fmla="*/ 441289 w 2152858"/>
              <a:gd name="connsiteY0" fmla="*/ 98591 h 1877222"/>
              <a:gd name="connsiteX1" fmla="*/ 2152642 w 2152858"/>
              <a:gd name="connsiteY1" fmla="*/ 543207 h 1877222"/>
              <a:gd name="connsiteX2" fmla="*/ 332232 w 2152858"/>
              <a:gd name="connsiteY2" fmla="*/ 1877056 h 1877222"/>
              <a:gd name="connsiteX3" fmla="*/ 441289 w 2152858"/>
              <a:gd name="connsiteY3" fmla="*/ 98591 h 1877222"/>
              <a:gd name="connsiteX0" fmla="*/ 441289 w 2152705"/>
              <a:gd name="connsiteY0" fmla="*/ 108783 h 1887427"/>
              <a:gd name="connsiteX1" fmla="*/ 2152642 w 2152705"/>
              <a:gd name="connsiteY1" fmla="*/ 553399 h 1887427"/>
              <a:gd name="connsiteX2" fmla="*/ 332232 w 2152705"/>
              <a:gd name="connsiteY2" fmla="*/ 1887248 h 1887427"/>
              <a:gd name="connsiteX3" fmla="*/ 441289 w 2152705"/>
              <a:gd name="connsiteY3" fmla="*/ 108783 h 1887427"/>
              <a:gd name="connsiteX0" fmla="*/ 0 w 1820410"/>
              <a:gd name="connsiteY0" fmla="*/ 1333849 h 1333849"/>
              <a:gd name="connsiteX1" fmla="*/ 1820410 w 1820410"/>
              <a:gd name="connsiteY1" fmla="*/ 0 h 1333849"/>
              <a:gd name="connsiteX2" fmla="*/ 0 w 1820410"/>
              <a:gd name="connsiteY2" fmla="*/ 1333849 h 1333849"/>
              <a:gd name="connsiteX0" fmla="*/ 0 w 1484850"/>
              <a:gd name="connsiteY0" fmla="*/ 973122 h 973122"/>
              <a:gd name="connsiteX1" fmla="*/ 1484850 w 1484850"/>
              <a:gd name="connsiteY1" fmla="*/ 0 h 973122"/>
              <a:gd name="connsiteX2" fmla="*/ 0 w 1484850"/>
              <a:gd name="connsiteY2" fmla="*/ 973122 h 973122"/>
              <a:gd name="connsiteX0" fmla="*/ 0 w 1484850"/>
              <a:gd name="connsiteY0" fmla="*/ 973122 h 973122"/>
              <a:gd name="connsiteX1" fmla="*/ 1484850 w 1484850"/>
              <a:gd name="connsiteY1" fmla="*/ 0 h 973122"/>
              <a:gd name="connsiteX2" fmla="*/ 0 w 1484850"/>
              <a:gd name="connsiteY2" fmla="*/ 973122 h 973122"/>
              <a:gd name="connsiteX0" fmla="*/ 53756 w 1538606"/>
              <a:gd name="connsiteY0" fmla="*/ 973122 h 1074110"/>
              <a:gd name="connsiteX1" fmla="*/ 1538606 w 1538606"/>
              <a:gd name="connsiteY1" fmla="*/ 0 h 1074110"/>
              <a:gd name="connsiteX2" fmla="*/ 53756 w 1538606"/>
              <a:gd name="connsiteY2" fmla="*/ 973122 h 1074110"/>
              <a:gd name="connsiteX0" fmla="*/ 45618 w 1550821"/>
              <a:gd name="connsiteY0" fmla="*/ 1030897 h 1129159"/>
              <a:gd name="connsiteX1" fmla="*/ 1530468 w 1550821"/>
              <a:gd name="connsiteY1" fmla="*/ 57775 h 1129159"/>
              <a:gd name="connsiteX2" fmla="*/ 45618 w 1550821"/>
              <a:gd name="connsiteY2" fmla="*/ 1030897 h 1129159"/>
              <a:gd name="connsiteX0" fmla="*/ 0 w 889387"/>
              <a:gd name="connsiteY0" fmla="*/ 1260047 h 1260047"/>
              <a:gd name="connsiteX1" fmla="*/ 864065 w 889387"/>
              <a:gd name="connsiteY1" fmla="*/ 35255 h 1260047"/>
              <a:gd name="connsiteX2" fmla="*/ 0 w 889387"/>
              <a:gd name="connsiteY2" fmla="*/ 1260047 h 1260047"/>
              <a:gd name="connsiteX0" fmla="*/ 0 w 953558"/>
              <a:gd name="connsiteY0" fmla="*/ 1269447 h 1269447"/>
              <a:gd name="connsiteX1" fmla="*/ 864065 w 953558"/>
              <a:gd name="connsiteY1" fmla="*/ 44655 h 1269447"/>
              <a:gd name="connsiteX2" fmla="*/ 0 w 953558"/>
              <a:gd name="connsiteY2" fmla="*/ 1269447 h 1269447"/>
              <a:gd name="connsiteX0" fmla="*/ 0 w 855676"/>
              <a:gd name="connsiteY0" fmla="*/ 1258348 h 1258348"/>
              <a:gd name="connsiteX1" fmla="*/ 855676 w 855676"/>
              <a:gd name="connsiteY1" fmla="*/ 0 h 1258348"/>
              <a:gd name="connsiteX2" fmla="*/ 0 w 855676"/>
              <a:gd name="connsiteY2" fmla="*/ 1258348 h 1258348"/>
              <a:gd name="connsiteX0" fmla="*/ 0 w 855676"/>
              <a:gd name="connsiteY0" fmla="*/ 1258348 h 1258348"/>
              <a:gd name="connsiteX1" fmla="*/ 855676 w 855676"/>
              <a:gd name="connsiteY1" fmla="*/ 0 h 1258348"/>
              <a:gd name="connsiteX2" fmla="*/ 0 w 855676"/>
              <a:gd name="connsiteY2" fmla="*/ 1258348 h 1258348"/>
              <a:gd name="connsiteX0" fmla="*/ 170330 w 1026006"/>
              <a:gd name="connsiteY0" fmla="*/ 1258348 h 1316561"/>
              <a:gd name="connsiteX1" fmla="*/ 1026006 w 1026006"/>
              <a:gd name="connsiteY1" fmla="*/ 0 h 1316561"/>
              <a:gd name="connsiteX2" fmla="*/ 170330 w 1026006"/>
              <a:gd name="connsiteY2" fmla="*/ 1258348 h 1316561"/>
              <a:gd name="connsiteX0" fmla="*/ 147764 w 986662"/>
              <a:gd name="connsiteY0" fmla="*/ 1224792 h 1270996"/>
              <a:gd name="connsiteX1" fmla="*/ 986662 w 986662"/>
              <a:gd name="connsiteY1" fmla="*/ 0 h 1270996"/>
              <a:gd name="connsiteX2" fmla="*/ 147764 w 986662"/>
              <a:gd name="connsiteY2" fmla="*/ 1224792 h 1270996"/>
              <a:gd name="connsiteX0" fmla="*/ 150480 w 955822"/>
              <a:gd name="connsiteY0" fmla="*/ 1166069 h 1213849"/>
              <a:gd name="connsiteX1" fmla="*/ 955822 w 955822"/>
              <a:gd name="connsiteY1" fmla="*/ 0 h 1213849"/>
              <a:gd name="connsiteX2" fmla="*/ 150480 w 955822"/>
              <a:gd name="connsiteY2" fmla="*/ 1166069 h 1213849"/>
              <a:gd name="connsiteX0" fmla="*/ 82179 w 887521"/>
              <a:gd name="connsiteY0" fmla="*/ 1166069 h 1225127"/>
              <a:gd name="connsiteX1" fmla="*/ 887521 w 887521"/>
              <a:gd name="connsiteY1" fmla="*/ 0 h 1225127"/>
              <a:gd name="connsiteX2" fmla="*/ 82179 w 887521"/>
              <a:gd name="connsiteY2" fmla="*/ 1166069 h 1225127"/>
              <a:gd name="connsiteX0" fmla="*/ 0 w 813731"/>
              <a:gd name="connsiteY0" fmla="*/ 1090568 h 1090568"/>
              <a:gd name="connsiteX1" fmla="*/ 813731 w 813731"/>
              <a:gd name="connsiteY1" fmla="*/ 0 h 1090568"/>
              <a:gd name="connsiteX2" fmla="*/ 0 w 813731"/>
              <a:gd name="connsiteY2" fmla="*/ 1090568 h 1090568"/>
              <a:gd name="connsiteX0" fmla="*/ 0 w 780175"/>
              <a:gd name="connsiteY0" fmla="*/ 1073790 h 1073790"/>
              <a:gd name="connsiteX1" fmla="*/ 780175 w 780175"/>
              <a:gd name="connsiteY1" fmla="*/ 0 h 1073790"/>
              <a:gd name="connsiteX2" fmla="*/ 0 w 780175"/>
              <a:gd name="connsiteY2" fmla="*/ 1073790 h 1073790"/>
              <a:gd name="connsiteX0" fmla="*/ 0 w 780175"/>
              <a:gd name="connsiteY0" fmla="*/ 1073790 h 1073790"/>
              <a:gd name="connsiteX1" fmla="*/ 780175 w 780175"/>
              <a:gd name="connsiteY1" fmla="*/ 0 h 1073790"/>
              <a:gd name="connsiteX2" fmla="*/ 0 w 780175"/>
              <a:gd name="connsiteY2" fmla="*/ 1073790 h 1073790"/>
              <a:gd name="connsiteX0" fmla="*/ 0 w 780175"/>
              <a:gd name="connsiteY0" fmla="*/ 1073790 h 1073790"/>
              <a:gd name="connsiteX1" fmla="*/ 780175 w 780175"/>
              <a:gd name="connsiteY1" fmla="*/ 0 h 1073790"/>
              <a:gd name="connsiteX2" fmla="*/ 0 w 780175"/>
              <a:gd name="connsiteY2" fmla="*/ 1073790 h 1073790"/>
              <a:gd name="connsiteX0" fmla="*/ 0 w 780175"/>
              <a:gd name="connsiteY0" fmla="*/ 1073790 h 1073790"/>
              <a:gd name="connsiteX1" fmla="*/ 780175 w 780175"/>
              <a:gd name="connsiteY1" fmla="*/ 0 h 1073790"/>
              <a:gd name="connsiteX2" fmla="*/ 0 w 780175"/>
              <a:gd name="connsiteY2" fmla="*/ 1073790 h 1073790"/>
              <a:gd name="connsiteX0" fmla="*/ 0 w 874499"/>
              <a:gd name="connsiteY0" fmla="*/ 1121601 h 1121601"/>
              <a:gd name="connsiteX1" fmla="*/ 780175 w 874499"/>
              <a:gd name="connsiteY1" fmla="*/ 47811 h 1121601"/>
              <a:gd name="connsiteX2" fmla="*/ 0 w 874499"/>
              <a:gd name="connsiteY2" fmla="*/ 1121601 h 1121601"/>
              <a:gd name="connsiteX0" fmla="*/ 65396 w 945532"/>
              <a:gd name="connsiteY0" fmla="*/ 1117795 h 1167908"/>
              <a:gd name="connsiteX1" fmla="*/ 845571 w 945532"/>
              <a:gd name="connsiteY1" fmla="*/ 44005 h 1167908"/>
              <a:gd name="connsiteX2" fmla="*/ 65396 w 945532"/>
              <a:gd name="connsiteY2" fmla="*/ 1117795 h 1167908"/>
              <a:gd name="connsiteX0" fmla="*/ 71217 w 946792"/>
              <a:gd name="connsiteY0" fmla="*/ 1117126 h 1145747"/>
              <a:gd name="connsiteX1" fmla="*/ 851392 w 946792"/>
              <a:gd name="connsiteY1" fmla="*/ 43336 h 1145747"/>
              <a:gd name="connsiteX2" fmla="*/ 71217 w 946792"/>
              <a:gd name="connsiteY2" fmla="*/ 1117126 h 1145747"/>
              <a:gd name="connsiteX0" fmla="*/ 98028 w 975103"/>
              <a:gd name="connsiteY0" fmla="*/ 1117126 h 1139187"/>
              <a:gd name="connsiteX1" fmla="*/ 878203 w 975103"/>
              <a:gd name="connsiteY1" fmla="*/ 43336 h 1139187"/>
              <a:gd name="connsiteX2" fmla="*/ 98028 w 975103"/>
              <a:gd name="connsiteY2" fmla="*/ 1117126 h 1139187"/>
              <a:gd name="connsiteX0" fmla="*/ 98348 w 980114"/>
              <a:gd name="connsiteY0" fmla="*/ 1117080 h 1146677"/>
              <a:gd name="connsiteX1" fmla="*/ 878523 w 980114"/>
              <a:gd name="connsiteY1" fmla="*/ 43290 h 1146677"/>
              <a:gd name="connsiteX2" fmla="*/ 98348 w 980114"/>
              <a:gd name="connsiteY2" fmla="*/ 1117080 h 114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0114" h="1146677">
                <a:moveTo>
                  <a:pt x="98348" y="1117080"/>
                </a:moveTo>
                <a:cubicBezTo>
                  <a:pt x="451574" y="1328236"/>
                  <a:pt x="1264418" y="350886"/>
                  <a:pt x="878523" y="43290"/>
                </a:cubicBezTo>
                <a:cubicBezTo>
                  <a:pt x="532554" y="-232481"/>
                  <a:pt x="-280330" y="890709"/>
                  <a:pt x="98348" y="111708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ihandform 186"/>
          <p:cNvSpPr/>
          <p:nvPr/>
        </p:nvSpPr>
        <p:spPr>
          <a:xfrm>
            <a:off x="792727" y="3943005"/>
            <a:ext cx="2174648" cy="1210333"/>
          </a:xfrm>
          <a:custGeom>
            <a:avLst/>
            <a:gdLst>
              <a:gd name="connsiteX0" fmla="*/ 503340 w 1862356"/>
              <a:gd name="connsiteY0" fmla="*/ 0 h 1258348"/>
              <a:gd name="connsiteX1" fmla="*/ 1862356 w 1862356"/>
              <a:gd name="connsiteY1" fmla="*/ 469783 h 1258348"/>
              <a:gd name="connsiteX2" fmla="*/ 687897 w 1862356"/>
              <a:gd name="connsiteY2" fmla="*/ 629174 h 1258348"/>
              <a:gd name="connsiteX3" fmla="*/ 0 w 1862356"/>
              <a:gd name="connsiteY3" fmla="*/ 1258348 h 1258348"/>
              <a:gd name="connsiteX4" fmla="*/ 503340 w 1862356"/>
              <a:gd name="connsiteY4" fmla="*/ 0 h 1258348"/>
              <a:gd name="connsiteX0" fmla="*/ 506166 w 1865182"/>
              <a:gd name="connsiteY0" fmla="*/ 21986 h 1280334"/>
              <a:gd name="connsiteX1" fmla="*/ 1865182 w 1865182"/>
              <a:gd name="connsiteY1" fmla="*/ 491769 h 1280334"/>
              <a:gd name="connsiteX2" fmla="*/ 690723 w 1865182"/>
              <a:gd name="connsiteY2" fmla="*/ 651160 h 1280334"/>
              <a:gd name="connsiteX3" fmla="*/ 2826 w 1865182"/>
              <a:gd name="connsiteY3" fmla="*/ 1280334 h 1280334"/>
              <a:gd name="connsiteX4" fmla="*/ 506166 w 1865182"/>
              <a:gd name="connsiteY4" fmla="*/ 21986 h 1280334"/>
              <a:gd name="connsiteX0" fmla="*/ 506166 w 1865182"/>
              <a:gd name="connsiteY0" fmla="*/ 21986 h 1291292"/>
              <a:gd name="connsiteX1" fmla="*/ 1865182 w 1865182"/>
              <a:gd name="connsiteY1" fmla="*/ 491769 h 1291292"/>
              <a:gd name="connsiteX2" fmla="*/ 690723 w 1865182"/>
              <a:gd name="connsiteY2" fmla="*/ 651160 h 1291292"/>
              <a:gd name="connsiteX3" fmla="*/ 2826 w 1865182"/>
              <a:gd name="connsiteY3" fmla="*/ 1280334 h 1291292"/>
              <a:gd name="connsiteX4" fmla="*/ 506166 w 1865182"/>
              <a:gd name="connsiteY4" fmla="*/ 21986 h 1291292"/>
              <a:gd name="connsiteX0" fmla="*/ 506166 w 1932124"/>
              <a:gd name="connsiteY0" fmla="*/ 20289 h 1289595"/>
              <a:gd name="connsiteX1" fmla="*/ 1865182 w 1932124"/>
              <a:gd name="connsiteY1" fmla="*/ 490072 h 1289595"/>
              <a:gd name="connsiteX2" fmla="*/ 690723 w 1932124"/>
              <a:gd name="connsiteY2" fmla="*/ 649463 h 1289595"/>
              <a:gd name="connsiteX3" fmla="*/ 2826 w 1932124"/>
              <a:gd name="connsiteY3" fmla="*/ 1278637 h 1289595"/>
              <a:gd name="connsiteX4" fmla="*/ 506166 w 1932124"/>
              <a:gd name="connsiteY4" fmla="*/ 20289 h 1289595"/>
              <a:gd name="connsiteX0" fmla="*/ 506166 w 1932124"/>
              <a:gd name="connsiteY0" fmla="*/ 20289 h 1290824"/>
              <a:gd name="connsiteX1" fmla="*/ 1865182 w 1932124"/>
              <a:gd name="connsiteY1" fmla="*/ 490072 h 1290824"/>
              <a:gd name="connsiteX2" fmla="*/ 690723 w 1932124"/>
              <a:gd name="connsiteY2" fmla="*/ 649463 h 1290824"/>
              <a:gd name="connsiteX3" fmla="*/ 2826 w 1932124"/>
              <a:gd name="connsiteY3" fmla="*/ 1278637 h 1290824"/>
              <a:gd name="connsiteX4" fmla="*/ 506166 w 1932124"/>
              <a:gd name="connsiteY4" fmla="*/ 20289 h 1290824"/>
              <a:gd name="connsiteX0" fmla="*/ 560351 w 1986309"/>
              <a:gd name="connsiteY0" fmla="*/ 20289 h 1296261"/>
              <a:gd name="connsiteX1" fmla="*/ 1919367 w 1986309"/>
              <a:gd name="connsiteY1" fmla="*/ 490072 h 1296261"/>
              <a:gd name="connsiteX2" fmla="*/ 744908 w 1986309"/>
              <a:gd name="connsiteY2" fmla="*/ 649463 h 1296261"/>
              <a:gd name="connsiteX3" fmla="*/ 57011 w 1986309"/>
              <a:gd name="connsiteY3" fmla="*/ 1278637 h 1296261"/>
              <a:gd name="connsiteX4" fmla="*/ 560351 w 1986309"/>
              <a:gd name="connsiteY4" fmla="*/ 20289 h 1296261"/>
              <a:gd name="connsiteX0" fmla="*/ 560351 w 1986309"/>
              <a:gd name="connsiteY0" fmla="*/ 20289 h 1289486"/>
              <a:gd name="connsiteX1" fmla="*/ 1919367 w 1986309"/>
              <a:gd name="connsiteY1" fmla="*/ 490072 h 1289486"/>
              <a:gd name="connsiteX2" fmla="*/ 744908 w 1986309"/>
              <a:gd name="connsiteY2" fmla="*/ 649463 h 1289486"/>
              <a:gd name="connsiteX3" fmla="*/ 57011 w 1986309"/>
              <a:gd name="connsiteY3" fmla="*/ 1278637 h 1289486"/>
              <a:gd name="connsiteX4" fmla="*/ 560351 w 1986309"/>
              <a:gd name="connsiteY4" fmla="*/ 20289 h 1289486"/>
              <a:gd name="connsiteX0" fmla="*/ 560351 w 1986309"/>
              <a:gd name="connsiteY0" fmla="*/ 20289 h 1290584"/>
              <a:gd name="connsiteX1" fmla="*/ 1919367 w 1986309"/>
              <a:gd name="connsiteY1" fmla="*/ 490072 h 1290584"/>
              <a:gd name="connsiteX2" fmla="*/ 744908 w 1986309"/>
              <a:gd name="connsiteY2" fmla="*/ 649463 h 1290584"/>
              <a:gd name="connsiteX3" fmla="*/ 57011 w 1986309"/>
              <a:gd name="connsiteY3" fmla="*/ 1278637 h 1290584"/>
              <a:gd name="connsiteX4" fmla="*/ 560351 w 1986309"/>
              <a:gd name="connsiteY4" fmla="*/ 20289 h 1290584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8104"/>
              <a:gd name="connsiteY0" fmla="*/ 21596 h 1288861"/>
              <a:gd name="connsiteX1" fmla="*/ 1866670 w 1868104"/>
              <a:gd name="connsiteY1" fmla="*/ 491379 h 1288861"/>
              <a:gd name="connsiteX2" fmla="*/ 742545 w 1868104"/>
              <a:gd name="connsiteY2" fmla="*/ 583658 h 1288861"/>
              <a:gd name="connsiteX3" fmla="*/ 4314 w 1868104"/>
              <a:gd name="connsiteY3" fmla="*/ 1279944 h 1288861"/>
              <a:gd name="connsiteX4" fmla="*/ 507654 w 1868104"/>
              <a:gd name="connsiteY4" fmla="*/ 21596 h 1288861"/>
              <a:gd name="connsiteX0" fmla="*/ 507654 w 1867274"/>
              <a:gd name="connsiteY0" fmla="*/ 21713 h 1288978"/>
              <a:gd name="connsiteX1" fmla="*/ 1866670 w 1867274"/>
              <a:gd name="connsiteY1" fmla="*/ 491496 h 1288978"/>
              <a:gd name="connsiteX2" fmla="*/ 742545 w 1867274"/>
              <a:gd name="connsiteY2" fmla="*/ 583775 h 1288978"/>
              <a:gd name="connsiteX3" fmla="*/ 4314 w 1867274"/>
              <a:gd name="connsiteY3" fmla="*/ 1280061 h 1288978"/>
              <a:gd name="connsiteX4" fmla="*/ 507654 w 1867274"/>
              <a:gd name="connsiteY4" fmla="*/ 21713 h 1288978"/>
              <a:gd name="connsiteX0" fmla="*/ 507654 w 1871563"/>
              <a:gd name="connsiteY0" fmla="*/ 25410 h 1292675"/>
              <a:gd name="connsiteX1" fmla="*/ 1866670 w 1871563"/>
              <a:gd name="connsiteY1" fmla="*/ 495193 h 1292675"/>
              <a:gd name="connsiteX2" fmla="*/ 742545 w 1871563"/>
              <a:gd name="connsiteY2" fmla="*/ 587472 h 1292675"/>
              <a:gd name="connsiteX3" fmla="*/ 4314 w 1871563"/>
              <a:gd name="connsiteY3" fmla="*/ 1283758 h 1292675"/>
              <a:gd name="connsiteX4" fmla="*/ 507654 w 1871563"/>
              <a:gd name="connsiteY4" fmla="*/ 25410 h 1292675"/>
              <a:gd name="connsiteX0" fmla="*/ 507529 w 1821281"/>
              <a:gd name="connsiteY0" fmla="*/ 15864 h 1283065"/>
              <a:gd name="connsiteX1" fmla="*/ 1816211 w 1821281"/>
              <a:gd name="connsiteY1" fmla="*/ 603093 h 1283065"/>
              <a:gd name="connsiteX2" fmla="*/ 742420 w 1821281"/>
              <a:gd name="connsiteY2" fmla="*/ 577926 h 1283065"/>
              <a:gd name="connsiteX3" fmla="*/ 4189 w 1821281"/>
              <a:gd name="connsiteY3" fmla="*/ 1274212 h 1283065"/>
              <a:gd name="connsiteX4" fmla="*/ 507529 w 1821281"/>
              <a:gd name="connsiteY4" fmla="*/ 15864 h 1283065"/>
              <a:gd name="connsiteX0" fmla="*/ 507529 w 1825400"/>
              <a:gd name="connsiteY0" fmla="*/ 20497 h 1287698"/>
              <a:gd name="connsiteX1" fmla="*/ 1816211 w 1825400"/>
              <a:gd name="connsiteY1" fmla="*/ 607726 h 1287698"/>
              <a:gd name="connsiteX2" fmla="*/ 742420 w 1825400"/>
              <a:gd name="connsiteY2" fmla="*/ 582559 h 1287698"/>
              <a:gd name="connsiteX3" fmla="*/ 4189 w 1825400"/>
              <a:gd name="connsiteY3" fmla="*/ 1278845 h 1287698"/>
              <a:gd name="connsiteX4" fmla="*/ 507529 w 1825400"/>
              <a:gd name="connsiteY4" fmla="*/ 20497 h 1287698"/>
              <a:gd name="connsiteX0" fmla="*/ 507529 w 1823633"/>
              <a:gd name="connsiteY0" fmla="*/ 20688 h 1287889"/>
              <a:gd name="connsiteX1" fmla="*/ 1816211 w 1823633"/>
              <a:gd name="connsiteY1" fmla="*/ 607917 h 1287889"/>
              <a:gd name="connsiteX2" fmla="*/ 742420 w 1823633"/>
              <a:gd name="connsiteY2" fmla="*/ 582750 h 1287889"/>
              <a:gd name="connsiteX3" fmla="*/ 4189 w 1823633"/>
              <a:gd name="connsiteY3" fmla="*/ 1279036 h 1287889"/>
              <a:gd name="connsiteX4" fmla="*/ 507529 w 1823633"/>
              <a:gd name="connsiteY4" fmla="*/ 20688 h 1287889"/>
              <a:gd name="connsiteX0" fmla="*/ 612219 w 1928323"/>
              <a:gd name="connsiteY0" fmla="*/ 20688 h 1284447"/>
              <a:gd name="connsiteX1" fmla="*/ 1920901 w 1928323"/>
              <a:gd name="connsiteY1" fmla="*/ 607917 h 1284447"/>
              <a:gd name="connsiteX2" fmla="*/ 847110 w 1928323"/>
              <a:gd name="connsiteY2" fmla="*/ 582750 h 1284447"/>
              <a:gd name="connsiteX3" fmla="*/ 108879 w 1928323"/>
              <a:gd name="connsiteY3" fmla="*/ 1279036 h 1284447"/>
              <a:gd name="connsiteX4" fmla="*/ 612219 w 1928323"/>
              <a:gd name="connsiteY4" fmla="*/ 20688 h 1284447"/>
              <a:gd name="connsiteX0" fmla="*/ 642247 w 1958351"/>
              <a:gd name="connsiteY0" fmla="*/ 20688 h 1294795"/>
              <a:gd name="connsiteX1" fmla="*/ 1950929 w 1958351"/>
              <a:gd name="connsiteY1" fmla="*/ 607917 h 1294795"/>
              <a:gd name="connsiteX2" fmla="*/ 877138 w 1958351"/>
              <a:gd name="connsiteY2" fmla="*/ 582750 h 1294795"/>
              <a:gd name="connsiteX3" fmla="*/ 138907 w 1958351"/>
              <a:gd name="connsiteY3" fmla="*/ 1279036 h 1294795"/>
              <a:gd name="connsiteX4" fmla="*/ 642247 w 1958351"/>
              <a:gd name="connsiteY4" fmla="*/ 20688 h 1294795"/>
              <a:gd name="connsiteX0" fmla="*/ 598301 w 1914354"/>
              <a:gd name="connsiteY0" fmla="*/ 17524 h 1225697"/>
              <a:gd name="connsiteX1" fmla="*/ 1906983 w 1914354"/>
              <a:gd name="connsiteY1" fmla="*/ 604753 h 1225697"/>
              <a:gd name="connsiteX2" fmla="*/ 833192 w 1914354"/>
              <a:gd name="connsiteY2" fmla="*/ 579586 h 1225697"/>
              <a:gd name="connsiteX3" fmla="*/ 145295 w 1914354"/>
              <a:gd name="connsiteY3" fmla="*/ 1208760 h 1225697"/>
              <a:gd name="connsiteX4" fmla="*/ 598301 w 1914354"/>
              <a:gd name="connsiteY4" fmla="*/ 17524 h 1225697"/>
              <a:gd name="connsiteX0" fmla="*/ 598934 w 1917205"/>
              <a:gd name="connsiteY0" fmla="*/ 38261 h 1246434"/>
              <a:gd name="connsiteX1" fmla="*/ 1907616 w 1917205"/>
              <a:gd name="connsiteY1" fmla="*/ 625490 h 1246434"/>
              <a:gd name="connsiteX2" fmla="*/ 833825 w 1917205"/>
              <a:gd name="connsiteY2" fmla="*/ 600323 h 1246434"/>
              <a:gd name="connsiteX3" fmla="*/ 145928 w 1917205"/>
              <a:gd name="connsiteY3" fmla="*/ 1229497 h 1246434"/>
              <a:gd name="connsiteX4" fmla="*/ 598934 w 1917205"/>
              <a:gd name="connsiteY4" fmla="*/ 38261 h 1246434"/>
              <a:gd name="connsiteX0" fmla="*/ 622966 w 1941323"/>
              <a:gd name="connsiteY0" fmla="*/ 27635 h 1235808"/>
              <a:gd name="connsiteX1" fmla="*/ 1931648 w 1941323"/>
              <a:gd name="connsiteY1" fmla="*/ 614864 h 1235808"/>
              <a:gd name="connsiteX2" fmla="*/ 857857 w 1941323"/>
              <a:gd name="connsiteY2" fmla="*/ 589697 h 1235808"/>
              <a:gd name="connsiteX3" fmla="*/ 169960 w 1941323"/>
              <a:gd name="connsiteY3" fmla="*/ 1218871 h 1235808"/>
              <a:gd name="connsiteX4" fmla="*/ 622966 w 1941323"/>
              <a:gd name="connsiteY4" fmla="*/ 27635 h 1235808"/>
              <a:gd name="connsiteX0" fmla="*/ 650263 w 1968620"/>
              <a:gd name="connsiteY0" fmla="*/ 27635 h 1235808"/>
              <a:gd name="connsiteX1" fmla="*/ 1958945 w 1968620"/>
              <a:gd name="connsiteY1" fmla="*/ 614864 h 1235808"/>
              <a:gd name="connsiteX2" fmla="*/ 885154 w 1968620"/>
              <a:gd name="connsiteY2" fmla="*/ 589697 h 1235808"/>
              <a:gd name="connsiteX3" fmla="*/ 197257 w 1968620"/>
              <a:gd name="connsiteY3" fmla="*/ 1218871 h 1235808"/>
              <a:gd name="connsiteX4" fmla="*/ 650263 w 1968620"/>
              <a:gd name="connsiteY4" fmla="*/ 27635 h 1235808"/>
              <a:gd name="connsiteX0" fmla="*/ 650263 w 1968620"/>
              <a:gd name="connsiteY0" fmla="*/ 27635 h 1265480"/>
              <a:gd name="connsiteX1" fmla="*/ 1958945 w 1968620"/>
              <a:gd name="connsiteY1" fmla="*/ 614864 h 1265480"/>
              <a:gd name="connsiteX2" fmla="*/ 885154 w 1968620"/>
              <a:gd name="connsiteY2" fmla="*/ 589697 h 1265480"/>
              <a:gd name="connsiteX3" fmla="*/ 197257 w 1968620"/>
              <a:gd name="connsiteY3" fmla="*/ 1218871 h 1265480"/>
              <a:gd name="connsiteX4" fmla="*/ 650263 w 1968620"/>
              <a:gd name="connsiteY4" fmla="*/ 27635 h 1265480"/>
              <a:gd name="connsiteX0" fmla="*/ 650263 w 1968426"/>
              <a:gd name="connsiteY0" fmla="*/ 27444 h 1265289"/>
              <a:gd name="connsiteX1" fmla="*/ 1958945 w 1968426"/>
              <a:gd name="connsiteY1" fmla="*/ 614673 h 1265289"/>
              <a:gd name="connsiteX2" fmla="*/ 885154 w 1968426"/>
              <a:gd name="connsiteY2" fmla="*/ 589506 h 1265289"/>
              <a:gd name="connsiteX3" fmla="*/ 197257 w 1968426"/>
              <a:gd name="connsiteY3" fmla="*/ 1218680 h 1265289"/>
              <a:gd name="connsiteX4" fmla="*/ 650263 w 1968426"/>
              <a:gd name="connsiteY4" fmla="*/ 27444 h 1265289"/>
              <a:gd name="connsiteX0" fmla="*/ 650263 w 1968426"/>
              <a:gd name="connsiteY0" fmla="*/ 27444 h 1265289"/>
              <a:gd name="connsiteX1" fmla="*/ 1958945 w 1968426"/>
              <a:gd name="connsiteY1" fmla="*/ 614673 h 1265289"/>
              <a:gd name="connsiteX2" fmla="*/ 885154 w 1968426"/>
              <a:gd name="connsiteY2" fmla="*/ 589506 h 1265289"/>
              <a:gd name="connsiteX3" fmla="*/ 197257 w 1968426"/>
              <a:gd name="connsiteY3" fmla="*/ 1218680 h 1265289"/>
              <a:gd name="connsiteX4" fmla="*/ 650263 w 1968426"/>
              <a:gd name="connsiteY4" fmla="*/ 27444 h 1265289"/>
              <a:gd name="connsiteX0" fmla="*/ 634886 w 1950828"/>
              <a:gd name="connsiteY0" fmla="*/ 14389 h 1188083"/>
              <a:gd name="connsiteX1" fmla="*/ 1943568 w 1950828"/>
              <a:gd name="connsiteY1" fmla="*/ 601618 h 1188083"/>
              <a:gd name="connsiteX2" fmla="*/ 869777 w 1950828"/>
              <a:gd name="connsiteY2" fmla="*/ 576451 h 1188083"/>
              <a:gd name="connsiteX3" fmla="*/ 139935 w 1950828"/>
              <a:gd name="connsiteY3" fmla="*/ 1138513 h 1188083"/>
              <a:gd name="connsiteX4" fmla="*/ 634886 w 1950828"/>
              <a:gd name="connsiteY4" fmla="*/ 14389 h 1188083"/>
              <a:gd name="connsiteX0" fmla="*/ 634155 w 1916716"/>
              <a:gd name="connsiteY0" fmla="*/ 19526 h 1193742"/>
              <a:gd name="connsiteX1" fmla="*/ 1909281 w 1916716"/>
              <a:gd name="connsiteY1" fmla="*/ 548032 h 1193742"/>
              <a:gd name="connsiteX2" fmla="*/ 869046 w 1916716"/>
              <a:gd name="connsiteY2" fmla="*/ 581588 h 1193742"/>
              <a:gd name="connsiteX3" fmla="*/ 139204 w 1916716"/>
              <a:gd name="connsiteY3" fmla="*/ 1143650 h 1193742"/>
              <a:gd name="connsiteX4" fmla="*/ 634155 w 1916716"/>
              <a:gd name="connsiteY4" fmla="*/ 19526 h 1193742"/>
              <a:gd name="connsiteX0" fmla="*/ 634155 w 1916716"/>
              <a:gd name="connsiteY0" fmla="*/ 19526 h 1193742"/>
              <a:gd name="connsiteX1" fmla="*/ 1909281 w 1916716"/>
              <a:gd name="connsiteY1" fmla="*/ 548032 h 1193742"/>
              <a:gd name="connsiteX2" fmla="*/ 869046 w 1916716"/>
              <a:gd name="connsiteY2" fmla="*/ 581588 h 1193742"/>
              <a:gd name="connsiteX3" fmla="*/ 139204 w 1916716"/>
              <a:gd name="connsiteY3" fmla="*/ 1143650 h 1193742"/>
              <a:gd name="connsiteX4" fmla="*/ 634155 w 1916716"/>
              <a:gd name="connsiteY4" fmla="*/ 19526 h 1193742"/>
              <a:gd name="connsiteX0" fmla="*/ 633945 w 1917584"/>
              <a:gd name="connsiteY0" fmla="*/ 38829 h 1213045"/>
              <a:gd name="connsiteX1" fmla="*/ 1909071 w 1917584"/>
              <a:gd name="connsiteY1" fmla="*/ 567335 h 1213045"/>
              <a:gd name="connsiteX2" fmla="*/ 868836 w 1917584"/>
              <a:gd name="connsiteY2" fmla="*/ 600891 h 1213045"/>
              <a:gd name="connsiteX3" fmla="*/ 138994 w 1917584"/>
              <a:gd name="connsiteY3" fmla="*/ 1162953 h 1213045"/>
              <a:gd name="connsiteX4" fmla="*/ 633945 w 1917584"/>
              <a:gd name="connsiteY4" fmla="*/ 38829 h 1213045"/>
              <a:gd name="connsiteX0" fmla="*/ 649359 w 1932988"/>
              <a:gd name="connsiteY0" fmla="*/ 39971 h 1214187"/>
              <a:gd name="connsiteX1" fmla="*/ 1924485 w 1932988"/>
              <a:gd name="connsiteY1" fmla="*/ 568477 h 1214187"/>
              <a:gd name="connsiteX2" fmla="*/ 884250 w 1932988"/>
              <a:gd name="connsiteY2" fmla="*/ 602033 h 1214187"/>
              <a:gd name="connsiteX3" fmla="*/ 154408 w 1932988"/>
              <a:gd name="connsiteY3" fmla="*/ 1164095 h 1214187"/>
              <a:gd name="connsiteX4" fmla="*/ 649359 w 1932988"/>
              <a:gd name="connsiteY4" fmla="*/ 39971 h 1214187"/>
              <a:gd name="connsiteX0" fmla="*/ 649359 w 1932988"/>
              <a:gd name="connsiteY0" fmla="*/ 39971 h 1214187"/>
              <a:gd name="connsiteX1" fmla="*/ 1924485 w 1932988"/>
              <a:gd name="connsiteY1" fmla="*/ 568477 h 1214187"/>
              <a:gd name="connsiteX2" fmla="*/ 884250 w 1932988"/>
              <a:gd name="connsiteY2" fmla="*/ 602033 h 1214187"/>
              <a:gd name="connsiteX3" fmla="*/ 154408 w 1932988"/>
              <a:gd name="connsiteY3" fmla="*/ 1164095 h 1214187"/>
              <a:gd name="connsiteX4" fmla="*/ 649359 w 1932988"/>
              <a:gd name="connsiteY4" fmla="*/ 39971 h 1214187"/>
              <a:gd name="connsiteX0" fmla="*/ 891019 w 2174648"/>
              <a:gd name="connsiteY0" fmla="*/ 39971 h 1210333"/>
              <a:gd name="connsiteX1" fmla="*/ 2166145 w 2174648"/>
              <a:gd name="connsiteY1" fmla="*/ 568477 h 1210333"/>
              <a:gd name="connsiteX2" fmla="*/ 1125910 w 2174648"/>
              <a:gd name="connsiteY2" fmla="*/ 602033 h 1210333"/>
              <a:gd name="connsiteX3" fmla="*/ 396068 w 2174648"/>
              <a:gd name="connsiteY3" fmla="*/ 1164095 h 1210333"/>
              <a:gd name="connsiteX4" fmla="*/ 891019 w 2174648"/>
              <a:gd name="connsiteY4" fmla="*/ 39971 h 12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648" h="1210333">
                <a:moveTo>
                  <a:pt x="891019" y="39971"/>
                </a:moveTo>
                <a:cubicBezTo>
                  <a:pt x="1335870" y="-121271"/>
                  <a:pt x="2273575" y="235682"/>
                  <a:pt x="2166145" y="568477"/>
                </a:cubicBezTo>
                <a:cubicBezTo>
                  <a:pt x="2058715" y="901272"/>
                  <a:pt x="1420923" y="502763"/>
                  <a:pt x="1125910" y="602033"/>
                </a:cubicBezTo>
                <a:cubicBezTo>
                  <a:pt x="830897" y="701303"/>
                  <a:pt x="817273" y="1393249"/>
                  <a:pt x="396068" y="1164095"/>
                </a:cubicBezTo>
                <a:cubicBezTo>
                  <a:pt x="-571914" y="637471"/>
                  <a:pt x="488559" y="185848"/>
                  <a:pt x="891019" y="3997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ihandform 185"/>
          <p:cNvSpPr/>
          <p:nvPr/>
        </p:nvSpPr>
        <p:spPr>
          <a:xfrm>
            <a:off x="2662564" y="4454554"/>
            <a:ext cx="870813" cy="1728132"/>
          </a:xfrm>
          <a:custGeom>
            <a:avLst/>
            <a:gdLst>
              <a:gd name="connsiteX0" fmla="*/ 0 w 796954"/>
              <a:gd name="connsiteY0" fmla="*/ 0 h 1728132"/>
              <a:gd name="connsiteX1" fmla="*/ 796954 w 796954"/>
              <a:gd name="connsiteY1" fmla="*/ 1728132 h 1728132"/>
              <a:gd name="connsiteX0" fmla="*/ 0 w 889233"/>
              <a:gd name="connsiteY0" fmla="*/ 0 h 1728132"/>
              <a:gd name="connsiteX1" fmla="*/ 889233 w 889233"/>
              <a:gd name="connsiteY1" fmla="*/ 453006 h 1728132"/>
              <a:gd name="connsiteX2" fmla="*/ 796954 w 889233"/>
              <a:gd name="connsiteY2" fmla="*/ 1728132 h 1728132"/>
              <a:gd name="connsiteX0" fmla="*/ 0 w 889233"/>
              <a:gd name="connsiteY0" fmla="*/ 0 h 1728132"/>
              <a:gd name="connsiteX1" fmla="*/ 889233 w 889233"/>
              <a:gd name="connsiteY1" fmla="*/ 453006 h 1728132"/>
              <a:gd name="connsiteX2" fmla="*/ 796954 w 889233"/>
              <a:gd name="connsiteY2" fmla="*/ 1728132 h 1728132"/>
              <a:gd name="connsiteX0" fmla="*/ 0 w 796954"/>
              <a:gd name="connsiteY0" fmla="*/ 0 h 1728132"/>
              <a:gd name="connsiteX1" fmla="*/ 796954 w 796954"/>
              <a:gd name="connsiteY1" fmla="*/ 1728132 h 1728132"/>
              <a:gd name="connsiteX0" fmla="*/ 0 w 802566"/>
              <a:gd name="connsiteY0" fmla="*/ 0 h 1728132"/>
              <a:gd name="connsiteX1" fmla="*/ 796954 w 802566"/>
              <a:gd name="connsiteY1" fmla="*/ 1728132 h 1728132"/>
              <a:gd name="connsiteX0" fmla="*/ 0 w 910929"/>
              <a:gd name="connsiteY0" fmla="*/ 0 h 1728132"/>
              <a:gd name="connsiteX1" fmla="*/ 796954 w 910929"/>
              <a:gd name="connsiteY1" fmla="*/ 1728132 h 1728132"/>
              <a:gd name="connsiteX0" fmla="*/ 0 w 885998"/>
              <a:gd name="connsiteY0" fmla="*/ 0 h 1728132"/>
              <a:gd name="connsiteX1" fmla="*/ 796954 w 885998"/>
              <a:gd name="connsiteY1" fmla="*/ 1728132 h 1728132"/>
              <a:gd name="connsiteX0" fmla="*/ 0 w 870813"/>
              <a:gd name="connsiteY0" fmla="*/ 0 h 1728132"/>
              <a:gd name="connsiteX1" fmla="*/ 796954 w 870813"/>
              <a:gd name="connsiteY1" fmla="*/ 1728132 h 172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13" h="1728132">
                <a:moveTo>
                  <a:pt x="0" y="0"/>
                </a:moveTo>
                <a:cubicBezTo>
                  <a:pt x="1213607" y="248873"/>
                  <a:pt x="808140" y="682304"/>
                  <a:pt x="796954" y="1728132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Gerader Verbinder 181"/>
          <p:cNvCxnSpPr/>
          <p:nvPr/>
        </p:nvCxnSpPr>
        <p:spPr>
          <a:xfrm flipV="1">
            <a:off x="2463319" y="4437112"/>
            <a:ext cx="216024" cy="151216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6228184" y="1556792"/>
            <a:ext cx="576064" cy="86409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V="1">
            <a:off x="6804248" y="1556792"/>
            <a:ext cx="0" cy="86409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 flipV="1">
            <a:off x="6804248" y="1556792"/>
            <a:ext cx="360040" cy="86409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V="1">
            <a:off x="7452320" y="908720"/>
            <a:ext cx="0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 flipV="1">
            <a:off x="6804248" y="908720"/>
            <a:ext cx="648072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 flipH="1" flipV="1">
            <a:off x="7452320" y="908720"/>
            <a:ext cx="648072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H="1" flipV="1">
            <a:off x="8100392" y="1556792"/>
            <a:ext cx="432048" cy="864096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 flipV="1">
            <a:off x="7884368" y="1556792"/>
            <a:ext cx="216024" cy="864096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 flipV="1">
            <a:off x="7740352" y="2420888"/>
            <a:ext cx="144016" cy="57606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 flipV="1">
            <a:off x="7884368" y="2420888"/>
            <a:ext cx="216024" cy="57606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 flipV="1">
            <a:off x="8460432" y="2420888"/>
            <a:ext cx="72008" cy="57606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 flipH="1" flipV="1">
            <a:off x="8532440" y="2420888"/>
            <a:ext cx="288032" cy="57606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5868144" y="2420888"/>
            <a:ext cx="36004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V="1">
            <a:off x="6228184" y="2420888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H="1" flipV="1">
            <a:off x="6228184" y="2420888"/>
            <a:ext cx="36004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Planarity (C-Planarity)</a:t>
            </a:r>
            <a:endParaRPr lang="en-US" dirty="0"/>
          </a:p>
        </p:txBody>
      </p:sp>
      <p:sp>
        <p:nvSpPr>
          <p:cNvPr id="14" name="Ellipse 13"/>
          <p:cNvSpPr/>
          <p:nvPr/>
        </p:nvSpPr>
        <p:spPr>
          <a:xfrm>
            <a:off x="6444208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724128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020272" y="227687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7" name="Ellipse 16"/>
          <p:cNvSpPr/>
          <p:nvPr/>
        </p:nvSpPr>
        <p:spPr>
          <a:xfrm>
            <a:off x="6660232" y="227687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084168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308304" y="141277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" name="Ellipse 19"/>
          <p:cNvSpPr/>
          <p:nvPr/>
        </p:nvSpPr>
        <p:spPr>
          <a:xfrm>
            <a:off x="7956376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7596336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8316416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Ellipse 22"/>
          <p:cNvSpPr/>
          <p:nvPr/>
        </p:nvSpPr>
        <p:spPr>
          <a:xfrm>
            <a:off x="8676456" y="285293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2" name="Ellipse 31"/>
          <p:cNvSpPr/>
          <p:nvPr/>
        </p:nvSpPr>
        <p:spPr>
          <a:xfrm>
            <a:off x="6084168" y="2276872"/>
            <a:ext cx="288032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660232" y="141277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740352" y="22768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8388424" y="2276872"/>
            <a:ext cx="288032" cy="2880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7956376" y="1412776"/>
            <a:ext cx="288032" cy="2880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7308304" y="764704"/>
            <a:ext cx="288032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Wolke 96"/>
          <p:cNvSpPr/>
          <p:nvPr/>
        </p:nvSpPr>
        <p:spPr>
          <a:xfrm>
            <a:off x="4067944" y="1628800"/>
            <a:ext cx="1656184" cy="914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C = (</a:t>
            </a:r>
            <a:r>
              <a:rPr lang="en-US" sz="2000" b="1" dirty="0">
                <a:solidFill>
                  <a:schemeClr val="accent3"/>
                </a:solidFill>
              </a:rPr>
              <a:t>G,T</a:t>
            </a:r>
            <a:r>
              <a:rPr lang="en-US" b="1" dirty="0">
                <a:solidFill>
                  <a:schemeClr val="accent3"/>
                </a:solidFill>
              </a:rPr>
              <a:t>)</a:t>
            </a:r>
          </a:p>
        </p:txBody>
      </p:sp>
      <p:grpSp>
        <p:nvGrpSpPr>
          <p:cNvPr id="180" name="Gruppieren 179"/>
          <p:cNvGrpSpPr/>
          <p:nvPr/>
        </p:nvGrpSpPr>
        <p:grpSpPr>
          <a:xfrm>
            <a:off x="1167175" y="4149080"/>
            <a:ext cx="3312368" cy="2160240"/>
            <a:chOff x="3059832" y="4293096"/>
            <a:chExt cx="3312368" cy="2160240"/>
          </a:xfrm>
        </p:grpSpPr>
        <p:cxnSp>
          <p:nvCxnSpPr>
            <p:cNvPr id="114" name="Gerader Verbinder 113"/>
            <p:cNvCxnSpPr/>
            <p:nvPr/>
          </p:nvCxnSpPr>
          <p:spPr>
            <a:xfrm flipV="1">
              <a:off x="3203848" y="4437112"/>
              <a:ext cx="504056" cy="5760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 flipH="1" flipV="1">
              <a:off x="3707904" y="4437112"/>
              <a:ext cx="216024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 flipH="1" flipV="1">
              <a:off x="3707904" y="4437112"/>
              <a:ext cx="86409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/>
            <p:cNvCxnSpPr/>
            <p:nvPr/>
          </p:nvCxnSpPr>
          <p:spPr>
            <a:xfrm flipH="1">
              <a:off x="4572000" y="4581128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/>
            <p:cNvCxnSpPr/>
            <p:nvPr/>
          </p:nvCxnSpPr>
          <p:spPr>
            <a:xfrm flipH="1" flipV="1">
              <a:off x="4572000" y="4581128"/>
              <a:ext cx="648072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r Verbinder 127"/>
            <p:cNvCxnSpPr/>
            <p:nvPr/>
          </p:nvCxnSpPr>
          <p:spPr>
            <a:xfrm flipV="1">
              <a:off x="5364088" y="4581128"/>
              <a:ext cx="360040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/>
            <p:cNvCxnSpPr/>
            <p:nvPr/>
          </p:nvCxnSpPr>
          <p:spPr>
            <a:xfrm flipH="1" flipV="1">
              <a:off x="5724128" y="4581128"/>
              <a:ext cx="504056" cy="12241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r Verbinder 133"/>
            <p:cNvCxnSpPr/>
            <p:nvPr/>
          </p:nvCxnSpPr>
          <p:spPr>
            <a:xfrm flipH="1">
              <a:off x="5364088" y="5805264"/>
              <a:ext cx="86409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r Verbinder 136"/>
            <p:cNvCxnSpPr/>
            <p:nvPr/>
          </p:nvCxnSpPr>
          <p:spPr>
            <a:xfrm flipH="1" flipV="1">
              <a:off x="4355976" y="6093296"/>
              <a:ext cx="1008112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r Verbinder 138"/>
            <p:cNvCxnSpPr/>
            <p:nvPr/>
          </p:nvCxnSpPr>
          <p:spPr>
            <a:xfrm flipH="1" flipV="1">
              <a:off x="3275856" y="5661248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r Verbinder 140"/>
            <p:cNvCxnSpPr/>
            <p:nvPr/>
          </p:nvCxnSpPr>
          <p:spPr>
            <a:xfrm flipH="1">
              <a:off x="3275856" y="5157192"/>
              <a:ext cx="648072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/>
            <p:cNvCxnSpPr/>
            <p:nvPr/>
          </p:nvCxnSpPr>
          <p:spPr>
            <a:xfrm flipH="1">
              <a:off x="4355976" y="5301208"/>
              <a:ext cx="864096" cy="7920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r Verbinder 146"/>
            <p:cNvCxnSpPr/>
            <p:nvPr/>
          </p:nvCxnSpPr>
          <p:spPr>
            <a:xfrm>
              <a:off x="3203848" y="5013176"/>
              <a:ext cx="72008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r Verbinder 150"/>
            <p:cNvCxnSpPr/>
            <p:nvPr/>
          </p:nvCxnSpPr>
          <p:spPr>
            <a:xfrm flipH="1" flipV="1">
              <a:off x="3923928" y="5157192"/>
              <a:ext cx="1296144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3059832" y="486916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Ellipse 98"/>
            <p:cNvSpPr/>
            <p:nvPr/>
          </p:nvSpPr>
          <p:spPr>
            <a:xfrm>
              <a:off x="3563888" y="4293096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Ellipse 99"/>
            <p:cNvSpPr/>
            <p:nvPr/>
          </p:nvSpPr>
          <p:spPr>
            <a:xfrm>
              <a:off x="3131840" y="551723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1" name="Ellipse 100"/>
            <p:cNvSpPr/>
            <p:nvPr/>
          </p:nvSpPr>
          <p:spPr>
            <a:xfrm>
              <a:off x="3779912" y="5013176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Ellipse 101"/>
            <p:cNvSpPr/>
            <p:nvPr/>
          </p:nvSpPr>
          <p:spPr>
            <a:xfrm>
              <a:off x="4427984" y="443711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Ellipse 102"/>
            <p:cNvSpPr/>
            <p:nvPr/>
          </p:nvSpPr>
          <p:spPr>
            <a:xfrm>
              <a:off x="4211960" y="594928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5076056" y="515719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Ellipse 104"/>
            <p:cNvSpPr/>
            <p:nvPr/>
          </p:nvSpPr>
          <p:spPr>
            <a:xfrm>
              <a:off x="5580112" y="443711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6084168" y="5661248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5220072" y="6165304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  <p:grpSp>
        <p:nvGrpSpPr>
          <p:cNvPr id="179" name="Gruppieren 178"/>
          <p:cNvGrpSpPr/>
          <p:nvPr/>
        </p:nvGrpSpPr>
        <p:grpSpPr>
          <a:xfrm>
            <a:off x="611560" y="980728"/>
            <a:ext cx="3312368" cy="2160240"/>
            <a:chOff x="611560" y="980728"/>
            <a:chExt cx="3312368" cy="2160240"/>
          </a:xfrm>
        </p:grpSpPr>
        <p:cxnSp>
          <p:nvCxnSpPr>
            <p:cNvPr id="155" name="Gerader Verbinder 154"/>
            <p:cNvCxnSpPr/>
            <p:nvPr/>
          </p:nvCxnSpPr>
          <p:spPr>
            <a:xfrm flipV="1">
              <a:off x="755576" y="1124744"/>
              <a:ext cx="504056" cy="5760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Gerader Verbinder 155"/>
            <p:cNvCxnSpPr/>
            <p:nvPr/>
          </p:nvCxnSpPr>
          <p:spPr>
            <a:xfrm flipH="1" flipV="1">
              <a:off x="1259632" y="1124744"/>
              <a:ext cx="216024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r Verbinder 156"/>
            <p:cNvCxnSpPr/>
            <p:nvPr/>
          </p:nvCxnSpPr>
          <p:spPr>
            <a:xfrm flipH="1" flipV="1">
              <a:off x="1259632" y="1124744"/>
              <a:ext cx="86409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Gerader Verbinder 157"/>
            <p:cNvCxnSpPr/>
            <p:nvPr/>
          </p:nvCxnSpPr>
          <p:spPr>
            <a:xfrm flipH="1">
              <a:off x="2123728" y="1268760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r Verbinder 158"/>
            <p:cNvCxnSpPr/>
            <p:nvPr/>
          </p:nvCxnSpPr>
          <p:spPr>
            <a:xfrm flipH="1" flipV="1">
              <a:off x="2123728" y="1268760"/>
              <a:ext cx="648072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Gerader Verbinder 159"/>
            <p:cNvCxnSpPr/>
            <p:nvPr/>
          </p:nvCxnSpPr>
          <p:spPr>
            <a:xfrm flipV="1">
              <a:off x="2915816" y="1268760"/>
              <a:ext cx="360040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r Verbinder 160"/>
            <p:cNvCxnSpPr/>
            <p:nvPr/>
          </p:nvCxnSpPr>
          <p:spPr>
            <a:xfrm flipH="1" flipV="1">
              <a:off x="3275856" y="1268760"/>
              <a:ext cx="504056" cy="12241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Gerader Verbinder 161"/>
            <p:cNvCxnSpPr/>
            <p:nvPr/>
          </p:nvCxnSpPr>
          <p:spPr>
            <a:xfrm flipH="1">
              <a:off x="2915816" y="2492896"/>
              <a:ext cx="86409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>
            <a:xfrm flipH="1" flipV="1">
              <a:off x="1907704" y="2780928"/>
              <a:ext cx="1008112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>
            <a:xfrm flipH="1" flipV="1">
              <a:off x="827584" y="2348880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>
            <a:xfrm flipH="1">
              <a:off x="827584" y="1844824"/>
              <a:ext cx="648072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>
            <a:xfrm flipH="1">
              <a:off x="1907704" y="1988840"/>
              <a:ext cx="864096" cy="7920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>
            <a:xfrm>
              <a:off x="755576" y="1700808"/>
              <a:ext cx="72008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>
            <a:xfrm flipH="1" flipV="1">
              <a:off x="1475656" y="1844824"/>
              <a:ext cx="1296144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Ellipse 168"/>
            <p:cNvSpPr/>
            <p:nvPr/>
          </p:nvSpPr>
          <p:spPr>
            <a:xfrm>
              <a:off x="611560" y="155679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Ellipse 169"/>
            <p:cNvSpPr/>
            <p:nvPr/>
          </p:nvSpPr>
          <p:spPr>
            <a:xfrm>
              <a:off x="1115616" y="980728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Ellipse 170"/>
            <p:cNvSpPr/>
            <p:nvPr/>
          </p:nvSpPr>
          <p:spPr>
            <a:xfrm>
              <a:off x="683568" y="2204864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2" name="Ellipse 171"/>
            <p:cNvSpPr/>
            <p:nvPr/>
          </p:nvSpPr>
          <p:spPr>
            <a:xfrm>
              <a:off x="1331640" y="1700808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Ellipse 172"/>
            <p:cNvSpPr/>
            <p:nvPr/>
          </p:nvSpPr>
          <p:spPr>
            <a:xfrm>
              <a:off x="1979712" y="1124744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Ellipse 173"/>
            <p:cNvSpPr/>
            <p:nvPr/>
          </p:nvSpPr>
          <p:spPr>
            <a:xfrm>
              <a:off x="1763688" y="2636912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75" name="Ellipse 174"/>
            <p:cNvSpPr/>
            <p:nvPr/>
          </p:nvSpPr>
          <p:spPr>
            <a:xfrm>
              <a:off x="2627784" y="1844824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Ellipse 175"/>
            <p:cNvSpPr/>
            <p:nvPr/>
          </p:nvSpPr>
          <p:spPr>
            <a:xfrm>
              <a:off x="3131840" y="1124744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Ellipse 176"/>
            <p:cNvSpPr/>
            <p:nvPr/>
          </p:nvSpPr>
          <p:spPr>
            <a:xfrm>
              <a:off x="3635896" y="234888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8" name="Ellipse 177"/>
            <p:cNvSpPr/>
            <p:nvPr/>
          </p:nvSpPr>
          <p:spPr>
            <a:xfrm>
              <a:off x="2771800" y="2852936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  <p:sp>
        <p:nvSpPr>
          <p:cNvPr id="190" name="Textfeld 189"/>
          <p:cNvSpPr txBox="1"/>
          <p:nvPr/>
        </p:nvSpPr>
        <p:spPr>
          <a:xfrm>
            <a:off x="4860032" y="4437112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Complexity of c-planarity testing</a:t>
            </a:r>
          </a:p>
          <a:p>
            <a:endParaRPr lang="en-US" sz="1000" b="1" dirty="0" smtClean="0">
              <a:latin typeface="+mn-lt"/>
            </a:endParaRPr>
          </a:p>
          <a:p>
            <a:pPr>
              <a:tabLst>
                <a:tab pos="2066925" algn="l"/>
              </a:tabLst>
            </a:pPr>
            <a:r>
              <a:rPr lang="en-US" sz="2000" dirty="0" smtClean="0">
                <a:latin typeface="+mn-lt"/>
              </a:rPr>
              <a:t>c-connected:</a:t>
            </a:r>
            <a:r>
              <a:rPr lang="en-US" sz="2000" b="1" dirty="0">
                <a:latin typeface="+mn-lt"/>
              </a:rPr>
              <a:t>	</a:t>
            </a:r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O(|V|)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Dahlhaus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98]</a:t>
            </a:r>
          </a:p>
          <a:p>
            <a:pPr>
              <a:tabLst>
                <a:tab pos="2066925" algn="l"/>
              </a:tabLst>
            </a:pPr>
            <a:r>
              <a:rPr lang="en-US" sz="2000" dirty="0" smtClean="0">
                <a:latin typeface="+mn-lt"/>
              </a:rPr>
              <a:t>non c-connected:</a:t>
            </a:r>
            <a:r>
              <a:rPr lang="en-US" sz="2000" b="1" dirty="0" smtClean="0">
                <a:latin typeface="+mn-lt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P? NP?</a:t>
            </a:r>
            <a:br>
              <a:rPr lang="en-US" sz="20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       open for ~20 years…</a:t>
            </a:r>
            <a:endParaRPr lang="en-US" sz="2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92" name="Ellipse 191"/>
          <p:cNvSpPr/>
          <p:nvPr/>
        </p:nvSpPr>
        <p:spPr>
          <a:xfrm rot="3219587">
            <a:off x="3737861" y="5108834"/>
            <a:ext cx="299323" cy="46069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7" grpId="0" animBg="1"/>
      <p:bldP spid="187" grpId="1" animBg="1"/>
      <p:bldP spid="186" grpId="0" animBg="1"/>
      <p:bldP spid="186" grpId="1" animBg="1"/>
      <p:bldP spid="190" grpId="0"/>
      <p:bldP spid="192" grpId="0" animBg="1"/>
      <p:bldP spid="19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ihandform 38"/>
          <p:cNvSpPr/>
          <p:nvPr/>
        </p:nvSpPr>
        <p:spPr>
          <a:xfrm rot="16200000" flipH="1">
            <a:off x="3346364" y="4348241"/>
            <a:ext cx="2519449" cy="1257032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3119055"/>
              <a:gd name="connsiteY0" fmla="*/ 812144 h 848623"/>
              <a:gd name="connsiteX1" fmla="*/ 85767 w 3119055"/>
              <a:gd name="connsiteY1" fmla="*/ 8302 h 848623"/>
              <a:gd name="connsiteX2" fmla="*/ 678019 w 3119055"/>
              <a:gd name="connsiteY2" fmla="*/ 75658 h 848623"/>
              <a:gd name="connsiteX3" fmla="*/ 3118123 w 3119055"/>
              <a:gd name="connsiteY3" fmla="*/ 813505 h 848623"/>
              <a:gd name="connsiteX4" fmla="*/ 80324 w 3119055"/>
              <a:gd name="connsiteY4" fmla="*/ 812144 h 848623"/>
              <a:gd name="connsiteX0" fmla="*/ 80324 w 3249346"/>
              <a:gd name="connsiteY0" fmla="*/ 812144 h 848623"/>
              <a:gd name="connsiteX1" fmla="*/ 85767 w 3249346"/>
              <a:gd name="connsiteY1" fmla="*/ 8302 h 848623"/>
              <a:gd name="connsiteX2" fmla="*/ 678019 w 3249346"/>
              <a:gd name="connsiteY2" fmla="*/ 75658 h 848623"/>
              <a:gd name="connsiteX3" fmla="*/ 2541356 w 3249346"/>
              <a:gd name="connsiteY3" fmla="*/ 82111 h 848623"/>
              <a:gd name="connsiteX4" fmla="*/ 3118123 w 3249346"/>
              <a:gd name="connsiteY4" fmla="*/ 813505 h 848623"/>
              <a:gd name="connsiteX5" fmla="*/ 80324 w 3249346"/>
              <a:gd name="connsiteY5" fmla="*/ 812144 h 848623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83510 h 919989"/>
              <a:gd name="connsiteX1" fmla="*/ 85767 w 3363734"/>
              <a:gd name="connsiteY1" fmla="*/ 79668 h 919989"/>
              <a:gd name="connsiteX2" fmla="*/ 678019 w 3363734"/>
              <a:gd name="connsiteY2" fmla="*/ 147024 h 919989"/>
              <a:gd name="connsiteX3" fmla="*/ 2541356 w 3363734"/>
              <a:gd name="connsiteY3" fmla="*/ 153477 h 919989"/>
              <a:gd name="connsiteX4" fmla="*/ 3118302 w 3363734"/>
              <a:gd name="connsiteY4" fmla="*/ 66393 h 919989"/>
              <a:gd name="connsiteX5" fmla="*/ 3118123 w 3363734"/>
              <a:gd name="connsiteY5" fmla="*/ 884871 h 919989"/>
              <a:gd name="connsiteX6" fmla="*/ 80324 w 3363734"/>
              <a:gd name="connsiteY6" fmla="*/ 883510 h 919989"/>
              <a:gd name="connsiteX0" fmla="*/ 80324 w 3363734"/>
              <a:gd name="connsiteY0" fmla="*/ 869197 h 905676"/>
              <a:gd name="connsiteX1" fmla="*/ 85767 w 3363734"/>
              <a:gd name="connsiteY1" fmla="*/ 65355 h 905676"/>
              <a:gd name="connsiteX2" fmla="*/ 678019 w 3363734"/>
              <a:gd name="connsiteY2" fmla="*/ 132711 h 905676"/>
              <a:gd name="connsiteX3" fmla="*/ 2541356 w 3363734"/>
              <a:gd name="connsiteY3" fmla="*/ 139164 h 905676"/>
              <a:gd name="connsiteX4" fmla="*/ 3118302 w 3363734"/>
              <a:gd name="connsiteY4" fmla="*/ 52080 h 905676"/>
              <a:gd name="connsiteX5" fmla="*/ 3118123 w 3363734"/>
              <a:gd name="connsiteY5" fmla="*/ 870558 h 905676"/>
              <a:gd name="connsiteX6" fmla="*/ 80324 w 3363734"/>
              <a:gd name="connsiteY6" fmla="*/ 869197 h 905676"/>
              <a:gd name="connsiteX0" fmla="*/ 80324 w 3287195"/>
              <a:gd name="connsiteY0" fmla="*/ 869197 h 905676"/>
              <a:gd name="connsiteX1" fmla="*/ 85767 w 3287195"/>
              <a:gd name="connsiteY1" fmla="*/ 65355 h 905676"/>
              <a:gd name="connsiteX2" fmla="*/ 678019 w 3287195"/>
              <a:gd name="connsiteY2" fmla="*/ 132711 h 905676"/>
              <a:gd name="connsiteX3" fmla="*/ 2541356 w 3287195"/>
              <a:gd name="connsiteY3" fmla="*/ 139164 h 905676"/>
              <a:gd name="connsiteX4" fmla="*/ 3118302 w 3287195"/>
              <a:gd name="connsiteY4" fmla="*/ 52080 h 905676"/>
              <a:gd name="connsiteX5" fmla="*/ 3118123 w 3287195"/>
              <a:gd name="connsiteY5" fmla="*/ 870558 h 905676"/>
              <a:gd name="connsiteX6" fmla="*/ 80324 w 3287195"/>
              <a:gd name="connsiteY6" fmla="*/ 869197 h 905676"/>
              <a:gd name="connsiteX0" fmla="*/ 80324 w 3287195"/>
              <a:gd name="connsiteY0" fmla="*/ 869197 h 1260858"/>
              <a:gd name="connsiteX1" fmla="*/ 85767 w 3287195"/>
              <a:gd name="connsiteY1" fmla="*/ 65355 h 1260858"/>
              <a:gd name="connsiteX2" fmla="*/ 678019 w 3287195"/>
              <a:gd name="connsiteY2" fmla="*/ 132711 h 1260858"/>
              <a:gd name="connsiteX3" fmla="*/ 2541356 w 3287195"/>
              <a:gd name="connsiteY3" fmla="*/ 139164 h 1260858"/>
              <a:gd name="connsiteX4" fmla="*/ 3118302 w 3287195"/>
              <a:gd name="connsiteY4" fmla="*/ 52080 h 1260858"/>
              <a:gd name="connsiteX5" fmla="*/ 3118123 w 3287195"/>
              <a:gd name="connsiteY5" fmla="*/ 870558 h 1260858"/>
              <a:gd name="connsiteX6" fmla="*/ 80324 w 3287195"/>
              <a:gd name="connsiteY6" fmla="*/ 869197 h 1260858"/>
              <a:gd name="connsiteX0" fmla="*/ 80324 w 3287195"/>
              <a:gd name="connsiteY0" fmla="*/ 869197 h 1398301"/>
              <a:gd name="connsiteX1" fmla="*/ 85767 w 3287195"/>
              <a:gd name="connsiteY1" fmla="*/ 65355 h 1398301"/>
              <a:gd name="connsiteX2" fmla="*/ 678019 w 3287195"/>
              <a:gd name="connsiteY2" fmla="*/ 132711 h 1398301"/>
              <a:gd name="connsiteX3" fmla="*/ 2541356 w 3287195"/>
              <a:gd name="connsiteY3" fmla="*/ 139164 h 1398301"/>
              <a:gd name="connsiteX4" fmla="*/ 3118302 w 3287195"/>
              <a:gd name="connsiteY4" fmla="*/ 52080 h 1398301"/>
              <a:gd name="connsiteX5" fmla="*/ 3118123 w 3287195"/>
              <a:gd name="connsiteY5" fmla="*/ 870558 h 1398301"/>
              <a:gd name="connsiteX6" fmla="*/ 80324 w 3287195"/>
              <a:gd name="connsiteY6" fmla="*/ 869197 h 1398301"/>
              <a:gd name="connsiteX0" fmla="*/ 80324 w 3287195"/>
              <a:gd name="connsiteY0" fmla="*/ 835225 h 1364329"/>
              <a:gd name="connsiteX1" fmla="*/ 85767 w 3287195"/>
              <a:gd name="connsiteY1" fmla="*/ 31383 h 1364329"/>
              <a:gd name="connsiteX2" fmla="*/ 678019 w 3287195"/>
              <a:gd name="connsiteY2" fmla="*/ 98739 h 1364329"/>
              <a:gd name="connsiteX3" fmla="*/ 2541356 w 3287195"/>
              <a:gd name="connsiteY3" fmla="*/ 105192 h 1364329"/>
              <a:gd name="connsiteX4" fmla="*/ 3118302 w 3287195"/>
              <a:gd name="connsiteY4" fmla="*/ 18108 h 1364329"/>
              <a:gd name="connsiteX5" fmla="*/ 3118123 w 3287195"/>
              <a:gd name="connsiteY5" fmla="*/ 836586 h 1364329"/>
              <a:gd name="connsiteX6" fmla="*/ 80324 w 3287195"/>
              <a:gd name="connsiteY6" fmla="*/ 835225 h 1364329"/>
              <a:gd name="connsiteX0" fmla="*/ 80324 w 3287195"/>
              <a:gd name="connsiteY0" fmla="*/ 825883 h 1354987"/>
              <a:gd name="connsiteX1" fmla="*/ 85767 w 3287195"/>
              <a:gd name="connsiteY1" fmla="*/ 22041 h 1354987"/>
              <a:gd name="connsiteX2" fmla="*/ 678019 w 3287195"/>
              <a:gd name="connsiteY2" fmla="*/ 89397 h 1354987"/>
              <a:gd name="connsiteX3" fmla="*/ 2541356 w 3287195"/>
              <a:gd name="connsiteY3" fmla="*/ 95850 h 1354987"/>
              <a:gd name="connsiteX4" fmla="*/ 3118302 w 3287195"/>
              <a:gd name="connsiteY4" fmla="*/ 8766 h 1354987"/>
              <a:gd name="connsiteX5" fmla="*/ 3118123 w 3287195"/>
              <a:gd name="connsiteY5" fmla="*/ 827244 h 1354987"/>
              <a:gd name="connsiteX6" fmla="*/ 80324 w 3287195"/>
              <a:gd name="connsiteY6" fmla="*/ 825883 h 1354987"/>
              <a:gd name="connsiteX0" fmla="*/ 80324 w 3265321"/>
              <a:gd name="connsiteY0" fmla="*/ 825883 h 1354987"/>
              <a:gd name="connsiteX1" fmla="*/ 85767 w 3265321"/>
              <a:gd name="connsiteY1" fmla="*/ 22041 h 1354987"/>
              <a:gd name="connsiteX2" fmla="*/ 678019 w 3265321"/>
              <a:gd name="connsiteY2" fmla="*/ 89397 h 1354987"/>
              <a:gd name="connsiteX3" fmla="*/ 2541356 w 3265321"/>
              <a:gd name="connsiteY3" fmla="*/ 95850 h 1354987"/>
              <a:gd name="connsiteX4" fmla="*/ 3118302 w 3265321"/>
              <a:gd name="connsiteY4" fmla="*/ 8766 h 1354987"/>
              <a:gd name="connsiteX5" fmla="*/ 3118123 w 3265321"/>
              <a:gd name="connsiteY5" fmla="*/ 827244 h 1354987"/>
              <a:gd name="connsiteX6" fmla="*/ 80324 w 3265321"/>
              <a:gd name="connsiteY6" fmla="*/ 825883 h 1354987"/>
              <a:gd name="connsiteX0" fmla="*/ 80324 w 3124710"/>
              <a:gd name="connsiteY0" fmla="*/ 825883 h 1354987"/>
              <a:gd name="connsiteX1" fmla="*/ 85767 w 3124710"/>
              <a:gd name="connsiteY1" fmla="*/ 22041 h 1354987"/>
              <a:gd name="connsiteX2" fmla="*/ 678019 w 3124710"/>
              <a:gd name="connsiteY2" fmla="*/ 89397 h 1354987"/>
              <a:gd name="connsiteX3" fmla="*/ 2541356 w 3124710"/>
              <a:gd name="connsiteY3" fmla="*/ 95850 h 1354987"/>
              <a:gd name="connsiteX4" fmla="*/ 3118302 w 3124710"/>
              <a:gd name="connsiteY4" fmla="*/ 8766 h 1354987"/>
              <a:gd name="connsiteX5" fmla="*/ 3118123 w 3124710"/>
              <a:gd name="connsiteY5" fmla="*/ 827244 h 1354987"/>
              <a:gd name="connsiteX6" fmla="*/ 80324 w 3124710"/>
              <a:gd name="connsiteY6" fmla="*/ 825883 h 1354987"/>
              <a:gd name="connsiteX0" fmla="*/ 80324 w 3169946"/>
              <a:gd name="connsiteY0" fmla="*/ 825883 h 1354987"/>
              <a:gd name="connsiteX1" fmla="*/ 85767 w 3169946"/>
              <a:gd name="connsiteY1" fmla="*/ 22041 h 1354987"/>
              <a:gd name="connsiteX2" fmla="*/ 678019 w 3169946"/>
              <a:gd name="connsiteY2" fmla="*/ 89397 h 1354987"/>
              <a:gd name="connsiteX3" fmla="*/ 2541356 w 3169946"/>
              <a:gd name="connsiteY3" fmla="*/ 95850 h 1354987"/>
              <a:gd name="connsiteX4" fmla="*/ 3118302 w 3169946"/>
              <a:gd name="connsiteY4" fmla="*/ 8766 h 1354987"/>
              <a:gd name="connsiteX5" fmla="*/ 3118123 w 3169946"/>
              <a:gd name="connsiteY5" fmla="*/ 827244 h 1354987"/>
              <a:gd name="connsiteX6" fmla="*/ 80324 w 3169946"/>
              <a:gd name="connsiteY6" fmla="*/ 825883 h 1354987"/>
              <a:gd name="connsiteX0" fmla="*/ 80324 w 3188100"/>
              <a:gd name="connsiteY0" fmla="*/ 825883 h 1354987"/>
              <a:gd name="connsiteX1" fmla="*/ 85767 w 3188100"/>
              <a:gd name="connsiteY1" fmla="*/ 22041 h 1354987"/>
              <a:gd name="connsiteX2" fmla="*/ 678019 w 3188100"/>
              <a:gd name="connsiteY2" fmla="*/ 89397 h 1354987"/>
              <a:gd name="connsiteX3" fmla="*/ 2541356 w 3188100"/>
              <a:gd name="connsiteY3" fmla="*/ 95850 h 1354987"/>
              <a:gd name="connsiteX4" fmla="*/ 3118302 w 3188100"/>
              <a:gd name="connsiteY4" fmla="*/ 8766 h 1354987"/>
              <a:gd name="connsiteX5" fmla="*/ 3118123 w 3188100"/>
              <a:gd name="connsiteY5" fmla="*/ 827244 h 1354987"/>
              <a:gd name="connsiteX6" fmla="*/ 80324 w 3188100"/>
              <a:gd name="connsiteY6" fmla="*/ 825883 h 1354987"/>
              <a:gd name="connsiteX0" fmla="*/ 80324 w 3188100"/>
              <a:gd name="connsiteY0" fmla="*/ 825883 h 1335419"/>
              <a:gd name="connsiteX1" fmla="*/ 85767 w 3188100"/>
              <a:gd name="connsiteY1" fmla="*/ 22041 h 1335419"/>
              <a:gd name="connsiteX2" fmla="*/ 678019 w 3188100"/>
              <a:gd name="connsiteY2" fmla="*/ 89397 h 1335419"/>
              <a:gd name="connsiteX3" fmla="*/ 2541356 w 3188100"/>
              <a:gd name="connsiteY3" fmla="*/ 95850 h 1335419"/>
              <a:gd name="connsiteX4" fmla="*/ 3118302 w 3188100"/>
              <a:gd name="connsiteY4" fmla="*/ 8766 h 1335419"/>
              <a:gd name="connsiteX5" fmla="*/ 3118123 w 3188100"/>
              <a:gd name="connsiteY5" fmla="*/ 827244 h 1335419"/>
              <a:gd name="connsiteX6" fmla="*/ 80324 w 3188100"/>
              <a:gd name="connsiteY6" fmla="*/ 825883 h 1335419"/>
              <a:gd name="connsiteX0" fmla="*/ 80324 w 3188100"/>
              <a:gd name="connsiteY0" fmla="*/ 844900 h 1354436"/>
              <a:gd name="connsiteX1" fmla="*/ 85767 w 3188100"/>
              <a:gd name="connsiteY1" fmla="*/ 41058 h 1354436"/>
              <a:gd name="connsiteX2" fmla="*/ 678019 w 3188100"/>
              <a:gd name="connsiteY2" fmla="*/ 108414 h 1354436"/>
              <a:gd name="connsiteX3" fmla="*/ 1888216 w 3188100"/>
              <a:gd name="connsiteY3" fmla="*/ 71327 h 1354436"/>
              <a:gd name="connsiteX4" fmla="*/ 3118302 w 3188100"/>
              <a:gd name="connsiteY4" fmla="*/ 27783 h 1354436"/>
              <a:gd name="connsiteX5" fmla="*/ 3118123 w 3188100"/>
              <a:gd name="connsiteY5" fmla="*/ 846261 h 1354436"/>
              <a:gd name="connsiteX6" fmla="*/ 80324 w 3188100"/>
              <a:gd name="connsiteY6" fmla="*/ 844900 h 1354436"/>
              <a:gd name="connsiteX0" fmla="*/ 80324 w 3130244"/>
              <a:gd name="connsiteY0" fmla="*/ 854603 h 1364139"/>
              <a:gd name="connsiteX1" fmla="*/ 85767 w 3130244"/>
              <a:gd name="connsiteY1" fmla="*/ 50761 h 1364139"/>
              <a:gd name="connsiteX2" fmla="*/ 678019 w 3130244"/>
              <a:gd name="connsiteY2" fmla="*/ 118117 h 1364139"/>
              <a:gd name="connsiteX3" fmla="*/ 1888216 w 3130244"/>
              <a:gd name="connsiteY3" fmla="*/ 81030 h 1364139"/>
              <a:gd name="connsiteX4" fmla="*/ 2458343 w 3130244"/>
              <a:gd name="connsiteY4" fmla="*/ 17608 h 1364139"/>
              <a:gd name="connsiteX5" fmla="*/ 3118123 w 3130244"/>
              <a:gd name="connsiteY5" fmla="*/ 855964 h 1364139"/>
              <a:gd name="connsiteX6" fmla="*/ 80324 w 3130244"/>
              <a:gd name="connsiteY6" fmla="*/ 854603 h 1364139"/>
              <a:gd name="connsiteX0" fmla="*/ 80324 w 2479907"/>
              <a:gd name="connsiteY0" fmla="*/ 854603 h 1262375"/>
              <a:gd name="connsiteX1" fmla="*/ 85767 w 2479907"/>
              <a:gd name="connsiteY1" fmla="*/ 50761 h 1262375"/>
              <a:gd name="connsiteX2" fmla="*/ 678019 w 2479907"/>
              <a:gd name="connsiteY2" fmla="*/ 118117 h 1262375"/>
              <a:gd name="connsiteX3" fmla="*/ 1888216 w 2479907"/>
              <a:gd name="connsiteY3" fmla="*/ 81030 h 1262375"/>
              <a:gd name="connsiteX4" fmla="*/ 2458343 w 2479907"/>
              <a:gd name="connsiteY4" fmla="*/ 17608 h 1262375"/>
              <a:gd name="connsiteX5" fmla="*/ 2295166 w 2479907"/>
              <a:gd name="connsiteY5" fmla="*/ 661159 h 1262375"/>
              <a:gd name="connsiteX6" fmla="*/ 80324 w 2479907"/>
              <a:gd name="connsiteY6" fmla="*/ 854603 h 1262375"/>
              <a:gd name="connsiteX0" fmla="*/ 80324 w 2519449"/>
              <a:gd name="connsiteY0" fmla="*/ 854603 h 1350577"/>
              <a:gd name="connsiteX1" fmla="*/ 85767 w 2519449"/>
              <a:gd name="connsiteY1" fmla="*/ 50761 h 1350577"/>
              <a:gd name="connsiteX2" fmla="*/ 678019 w 2519449"/>
              <a:gd name="connsiteY2" fmla="*/ 118117 h 1350577"/>
              <a:gd name="connsiteX3" fmla="*/ 1888216 w 2519449"/>
              <a:gd name="connsiteY3" fmla="*/ 81030 h 1350577"/>
              <a:gd name="connsiteX4" fmla="*/ 2458343 w 2519449"/>
              <a:gd name="connsiteY4" fmla="*/ 17608 h 1350577"/>
              <a:gd name="connsiteX5" fmla="*/ 2442265 w 2519449"/>
              <a:gd name="connsiteY5" fmla="*/ 832112 h 1350577"/>
              <a:gd name="connsiteX6" fmla="*/ 80324 w 2519449"/>
              <a:gd name="connsiteY6" fmla="*/ 854603 h 1350577"/>
              <a:gd name="connsiteX0" fmla="*/ 80324 w 2519449"/>
              <a:gd name="connsiteY0" fmla="*/ 852483 h 1348457"/>
              <a:gd name="connsiteX1" fmla="*/ 85767 w 2519449"/>
              <a:gd name="connsiteY1" fmla="*/ 48641 h 1348457"/>
              <a:gd name="connsiteX2" fmla="*/ 678019 w 2519449"/>
              <a:gd name="connsiteY2" fmla="*/ 115997 h 1348457"/>
              <a:gd name="connsiteX3" fmla="*/ 1888216 w 2519449"/>
              <a:gd name="connsiteY3" fmla="*/ 78910 h 1348457"/>
              <a:gd name="connsiteX4" fmla="*/ 2458343 w 2519449"/>
              <a:gd name="connsiteY4" fmla="*/ 19464 h 1348457"/>
              <a:gd name="connsiteX5" fmla="*/ 2442265 w 2519449"/>
              <a:gd name="connsiteY5" fmla="*/ 829992 h 1348457"/>
              <a:gd name="connsiteX6" fmla="*/ 80324 w 2519449"/>
              <a:gd name="connsiteY6" fmla="*/ 852483 h 1348457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78019 w 2519449"/>
              <a:gd name="connsiteY2" fmla="*/ 107760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174961"/>
              <a:gd name="connsiteX1" fmla="*/ 85767 w 2519449"/>
              <a:gd name="connsiteY1" fmla="*/ 40404 h 1174961"/>
              <a:gd name="connsiteX2" fmla="*/ 638265 w 2519449"/>
              <a:gd name="connsiteY2" fmla="*/ 83908 h 1174961"/>
              <a:gd name="connsiteX3" fmla="*/ 1081583 w 2519449"/>
              <a:gd name="connsiteY3" fmla="*/ 308183 h 1174961"/>
              <a:gd name="connsiteX4" fmla="*/ 1856410 w 2519449"/>
              <a:gd name="connsiteY4" fmla="*/ 90551 h 1174961"/>
              <a:gd name="connsiteX5" fmla="*/ 2458343 w 2519449"/>
              <a:gd name="connsiteY5" fmla="*/ 11227 h 1174961"/>
              <a:gd name="connsiteX6" fmla="*/ 2442265 w 2519449"/>
              <a:gd name="connsiteY6" fmla="*/ 821755 h 1174961"/>
              <a:gd name="connsiteX7" fmla="*/ 1165072 w 2519449"/>
              <a:gd name="connsiteY7" fmla="*/ 1174875 h 1174961"/>
              <a:gd name="connsiteX8" fmla="*/ 80324 w 2519449"/>
              <a:gd name="connsiteY8" fmla="*/ 844246 h 1174961"/>
              <a:gd name="connsiteX0" fmla="*/ 80324 w 2519449"/>
              <a:gd name="connsiteY0" fmla="*/ 844246 h 1246491"/>
              <a:gd name="connsiteX1" fmla="*/ 85767 w 2519449"/>
              <a:gd name="connsiteY1" fmla="*/ 40404 h 1246491"/>
              <a:gd name="connsiteX2" fmla="*/ 638265 w 2519449"/>
              <a:gd name="connsiteY2" fmla="*/ 83908 h 1246491"/>
              <a:gd name="connsiteX3" fmla="*/ 1081583 w 2519449"/>
              <a:gd name="connsiteY3" fmla="*/ 308183 h 1246491"/>
              <a:gd name="connsiteX4" fmla="*/ 1856410 w 2519449"/>
              <a:gd name="connsiteY4" fmla="*/ 90551 h 1246491"/>
              <a:gd name="connsiteX5" fmla="*/ 2458343 w 2519449"/>
              <a:gd name="connsiteY5" fmla="*/ 11227 h 1246491"/>
              <a:gd name="connsiteX6" fmla="*/ 2442265 w 2519449"/>
              <a:gd name="connsiteY6" fmla="*/ 821755 h 1246491"/>
              <a:gd name="connsiteX7" fmla="*/ 1081583 w 2519449"/>
              <a:gd name="connsiteY7" fmla="*/ 1246437 h 1246491"/>
              <a:gd name="connsiteX8" fmla="*/ 80324 w 2519449"/>
              <a:gd name="connsiteY8" fmla="*/ 844246 h 1246491"/>
              <a:gd name="connsiteX0" fmla="*/ 80324 w 2519449"/>
              <a:gd name="connsiteY0" fmla="*/ 844246 h 1251792"/>
              <a:gd name="connsiteX1" fmla="*/ 85767 w 2519449"/>
              <a:gd name="connsiteY1" fmla="*/ 40404 h 1251792"/>
              <a:gd name="connsiteX2" fmla="*/ 638265 w 2519449"/>
              <a:gd name="connsiteY2" fmla="*/ 83908 h 1251792"/>
              <a:gd name="connsiteX3" fmla="*/ 1081583 w 2519449"/>
              <a:gd name="connsiteY3" fmla="*/ 308183 h 1251792"/>
              <a:gd name="connsiteX4" fmla="*/ 1856410 w 2519449"/>
              <a:gd name="connsiteY4" fmla="*/ 90551 h 1251792"/>
              <a:gd name="connsiteX5" fmla="*/ 2458343 w 2519449"/>
              <a:gd name="connsiteY5" fmla="*/ 11227 h 1251792"/>
              <a:gd name="connsiteX6" fmla="*/ 2442265 w 2519449"/>
              <a:gd name="connsiteY6" fmla="*/ 821755 h 1251792"/>
              <a:gd name="connsiteX7" fmla="*/ 1081583 w 2519449"/>
              <a:gd name="connsiteY7" fmla="*/ 1246437 h 1251792"/>
              <a:gd name="connsiteX8" fmla="*/ 80324 w 2519449"/>
              <a:gd name="connsiteY8" fmla="*/ 844246 h 125179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81583 w 2519449"/>
              <a:gd name="connsiteY3" fmla="*/ 308183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9449" h="1257032">
                <a:moveTo>
                  <a:pt x="80324" y="844246"/>
                </a:moveTo>
                <a:cubicBezTo>
                  <a:pt x="-25018" y="542961"/>
                  <a:pt x="-30347" y="332164"/>
                  <a:pt x="85767" y="40404"/>
                </a:cubicBezTo>
                <a:cubicBezTo>
                  <a:pt x="290328" y="19993"/>
                  <a:pt x="433704" y="11450"/>
                  <a:pt x="638265" y="83908"/>
                </a:cubicBezTo>
                <a:cubicBezTo>
                  <a:pt x="773757" y="296179"/>
                  <a:pt x="830859" y="589353"/>
                  <a:pt x="1093513" y="522870"/>
                </a:cubicBezTo>
                <a:cubicBezTo>
                  <a:pt x="1296537" y="523977"/>
                  <a:pt x="1668031" y="188414"/>
                  <a:pt x="1856410" y="90551"/>
                </a:cubicBezTo>
                <a:cubicBezTo>
                  <a:pt x="2114462" y="-30783"/>
                  <a:pt x="2263016" y="1500"/>
                  <a:pt x="2458343" y="11227"/>
                </a:cubicBezTo>
                <a:cubicBezTo>
                  <a:pt x="2530620" y="236496"/>
                  <a:pt x="2554297" y="568491"/>
                  <a:pt x="2442265" y="821755"/>
                </a:cubicBezTo>
                <a:cubicBezTo>
                  <a:pt x="2228045" y="1042863"/>
                  <a:pt x="1463316" y="1314253"/>
                  <a:pt x="1081583" y="1246437"/>
                </a:cubicBezTo>
                <a:cubicBezTo>
                  <a:pt x="687926" y="1289941"/>
                  <a:pt x="261533" y="1060491"/>
                  <a:pt x="80324" y="84424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ihandform 72"/>
          <p:cNvSpPr/>
          <p:nvPr/>
        </p:nvSpPr>
        <p:spPr>
          <a:xfrm>
            <a:off x="4078340" y="4353043"/>
            <a:ext cx="891323" cy="1807710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0 w 956111"/>
              <a:gd name="connsiteY0" fmla="*/ 5963 h 2316708"/>
              <a:gd name="connsiteX1" fmla="*/ 747892 w 956111"/>
              <a:gd name="connsiteY1" fmla="*/ 2316709 h 231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111" h="2316708">
                <a:moveTo>
                  <a:pt x="0" y="5963"/>
                </a:moveTo>
                <a:cubicBezTo>
                  <a:pt x="1235042" y="-96373"/>
                  <a:pt x="1015867" y="1136403"/>
                  <a:pt x="747892" y="2316709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ihandform 73"/>
          <p:cNvSpPr/>
          <p:nvPr/>
        </p:nvSpPr>
        <p:spPr>
          <a:xfrm>
            <a:off x="4074970" y="3789123"/>
            <a:ext cx="803812" cy="180875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2239" h="2318047">
                <a:moveTo>
                  <a:pt x="784406" y="0"/>
                </a:moveTo>
                <a:cubicBezTo>
                  <a:pt x="1048343" y="1139495"/>
                  <a:pt x="604689" y="2366442"/>
                  <a:pt x="0" y="2316577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ihandform 75"/>
          <p:cNvSpPr/>
          <p:nvPr/>
        </p:nvSpPr>
        <p:spPr>
          <a:xfrm>
            <a:off x="4071518" y="4346406"/>
            <a:ext cx="577380" cy="122530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9348" h="1570315">
                <a:moveTo>
                  <a:pt x="0" y="0"/>
                </a:moveTo>
                <a:cubicBezTo>
                  <a:pt x="1034964" y="241645"/>
                  <a:pt x="586431" y="1363652"/>
                  <a:pt x="1261" y="1570315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ihandform 76"/>
          <p:cNvSpPr/>
          <p:nvPr/>
        </p:nvSpPr>
        <p:spPr>
          <a:xfrm>
            <a:off x="4780102" y="3789123"/>
            <a:ext cx="303778" cy="2362618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  <a:gd name="connsiteX0" fmla="*/ 0 w 938077"/>
              <a:gd name="connsiteY0" fmla="*/ 0 h 2118353"/>
              <a:gd name="connsiteX1" fmla="*/ 596612 w 938077"/>
              <a:gd name="connsiteY1" fmla="*/ 2118353 h 2118353"/>
              <a:gd name="connsiteX0" fmla="*/ 23139 w 632788"/>
              <a:gd name="connsiteY0" fmla="*/ 0 h 3027862"/>
              <a:gd name="connsiteX1" fmla="*/ 0 w 632788"/>
              <a:gd name="connsiteY1" fmla="*/ 3027862 h 3027862"/>
              <a:gd name="connsiteX0" fmla="*/ 23139 w 400245"/>
              <a:gd name="connsiteY0" fmla="*/ 0 h 3027862"/>
              <a:gd name="connsiteX1" fmla="*/ 0 w 400245"/>
              <a:gd name="connsiteY1" fmla="*/ 3027862 h 3027862"/>
              <a:gd name="connsiteX0" fmla="*/ 23139 w 325858"/>
              <a:gd name="connsiteY0" fmla="*/ 0 h 3027862"/>
              <a:gd name="connsiteX1" fmla="*/ 0 w 325858"/>
              <a:gd name="connsiteY1" fmla="*/ 3027862 h 302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5858" h="3027862">
                <a:moveTo>
                  <a:pt x="23139" y="0"/>
                </a:moveTo>
                <a:cubicBezTo>
                  <a:pt x="472512" y="772192"/>
                  <a:pt x="385093" y="2477218"/>
                  <a:pt x="0" y="3027862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ihandform 69"/>
          <p:cNvSpPr/>
          <p:nvPr/>
        </p:nvSpPr>
        <p:spPr>
          <a:xfrm>
            <a:off x="3995936" y="3789040"/>
            <a:ext cx="1008112" cy="2376264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390" h="3045350">
                <a:moveTo>
                  <a:pt x="0" y="0"/>
                </a:moveTo>
                <a:cubicBezTo>
                  <a:pt x="881269" y="418107"/>
                  <a:pt x="1078727" y="1027044"/>
                  <a:pt x="1081377" y="1534602"/>
                </a:cubicBezTo>
                <a:cubicBezTo>
                  <a:pt x="1084027" y="2042160"/>
                  <a:pt x="708990" y="2774343"/>
                  <a:pt x="15902" y="3045350"/>
                </a:cubicBez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Gerader Verbinder 89"/>
          <p:cNvCxnSpPr/>
          <p:nvPr/>
        </p:nvCxnSpPr>
        <p:spPr>
          <a:xfrm flipH="1">
            <a:off x="2346360" y="3795648"/>
            <a:ext cx="720080" cy="56254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/>
          <p:nvPr/>
        </p:nvCxnSpPr>
        <p:spPr>
          <a:xfrm>
            <a:off x="2339752" y="4365104"/>
            <a:ext cx="0" cy="122413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2339752" y="5589240"/>
            <a:ext cx="720080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3059832" y="6165304"/>
            <a:ext cx="936104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H="1">
            <a:off x="3059832" y="3789040"/>
            <a:ext cx="936104" cy="1352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4074552" y="3795648"/>
            <a:ext cx="720080" cy="56254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3779912" y="4365104"/>
            <a:ext cx="288032" cy="64807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3779912" y="5013176"/>
            <a:ext cx="288032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067944" y="5589240"/>
            <a:ext cx="720080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4788024" y="6165304"/>
            <a:ext cx="936104" cy="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5724128" y="55892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6516216" y="4365104"/>
            <a:ext cx="0" cy="1224136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 flipV="1">
            <a:off x="5724128" y="37890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4788024" y="3789040"/>
            <a:ext cx="936104" cy="1352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 rot="16200000">
            <a:off x="3930536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3930536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2994432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 rot="16200000">
            <a:off x="2994432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2274352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2274352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 rot="16200000">
            <a:off x="6450816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 rot="16200000">
            <a:off x="6450816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 rot="16200000">
            <a:off x="5658728" y="37101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 rot="16200000">
            <a:off x="5658728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 rot="16200000">
            <a:off x="4722624" y="3723640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 rot="16200000">
            <a:off x="4722624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Ellipse 31"/>
          <p:cNvSpPr/>
          <p:nvPr/>
        </p:nvSpPr>
        <p:spPr>
          <a:xfrm rot="16200000">
            <a:off x="3714512" y="493425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 rot="16200000">
            <a:off x="4002544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6200000">
            <a:off x="4002544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problem with more vertices of the same cluster on a common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ihandform 115"/>
          <p:cNvSpPr/>
          <p:nvPr/>
        </p:nvSpPr>
        <p:spPr>
          <a:xfrm rot="16200000" flipH="1">
            <a:off x="3451094" y="4294677"/>
            <a:ext cx="814412" cy="602634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689670"/>
              <a:gd name="connsiteY0" fmla="*/ 812144 h 1018993"/>
              <a:gd name="connsiteX1" fmla="*/ 85767 w 689670"/>
              <a:gd name="connsiteY1" fmla="*/ 8302 h 1018993"/>
              <a:gd name="connsiteX2" fmla="*/ 678019 w 689670"/>
              <a:gd name="connsiteY2" fmla="*/ 75658 h 1018993"/>
              <a:gd name="connsiteX3" fmla="*/ 501004 w 689670"/>
              <a:gd name="connsiteY3" fmla="*/ 1010966 h 1018993"/>
              <a:gd name="connsiteX4" fmla="*/ 80324 w 689670"/>
              <a:gd name="connsiteY4" fmla="*/ 812144 h 1018993"/>
              <a:gd name="connsiteX0" fmla="*/ 73448 w 697259"/>
              <a:gd name="connsiteY0" fmla="*/ 800572 h 1018629"/>
              <a:gd name="connsiteX1" fmla="*/ 93356 w 697259"/>
              <a:gd name="connsiteY1" fmla="*/ 8302 h 1018629"/>
              <a:gd name="connsiteX2" fmla="*/ 685608 w 697259"/>
              <a:gd name="connsiteY2" fmla="*/ 75658 h 1018629"/>
              <a:gd name="connsiteX3" fmla="*/ 508593 w 697259"/>
              <a:gd name="connsiteY3" fmla="*/ 1010966 h 1018629"/>
              <a:gd name="connsiteX4" fmla="*/ 73448 w 697259"/>
              <a:gd name="connsiteY4" fmla="*/ 800572 h 1018629"/>
              <a:gd name="connsiteX0" fmla="*/ 73448 w 697259"/>
              <a:gd name="connsiteY0" fmla="*/ 800572 h 1020735"/>
              <a:gd name="connsiteX1" fmla="*/ 93356 w 697259"/>
              <a:gd name="connsiteY1" fmla="*/ 8302 h 1020735"/>
              <a:gd name="connsiteX2" fmla="*/ 685608 w 697259"/>
              <a:gd name="connsiteY2" fmla="*/ 75658 h 1020735"/>
              <a:gd name="connsiteX3" fmla="*/ 508593 w 697259"/>
              <a:gd name="connsiteY3" fmla="*/ 1010966 h 1020735"/>
              <a:gd name="connsiteX4" fmla="*/ 73448 w 697259"/>
              <a:gd name="connsiteY4" fmla="*/ 800572 h 1020735"/>
              <a:gd name="connsiteX0" fmla="*/ 73448 w 697259"/>
              <a:gd name="connsiteY0" fmla="*/ 800572 h 1010983"/>
              <a:gd name="connsiteX1" fmla="*/ 93356 w 697259"/>
              <a:gd name="connsiteY1" fmla="*/ 8302 h 1010983"/>
              <a:gd name="connsiteX2" fmla="*/ 685608 w 697259"/>
              <a:gd name="connsiteY2" fmla="*/ 75658 h 1010983"/>
              <a:gd name="connsiteX3" fmla="*/ 508593 w 697259"/>
              <a:gd name="connsiteY3" fmla="*/ 1010966 h 1010983"/>
              <a:gd name="connsiteX4" fmla="*/ 73448 w 697259"/>
              <a:gd name="connsiteY4" fmla="*/ 800572 h 1010983"/>
              <a:gd name="connsiteX0" fmla="*/ 73448 w 727653"/>
              <a:gd name="connsiteY0" fmla="*/ 792949 h 1003360"/>
              <a:gd name="connsiteX1" fmla="*/ 93356 w 727653"/>
              <a:gd name="connsiteY1" fmla="*/ 679 h 1003360"/>
              <a:gd name="connsiteX2" fmla="*/ 717439 w 727653"/>
              <a:gd name="connsiteY2" fmla="*/ 499192 h 1003360"/>
              <a:gd name="connsiteX3" fmla="*/ 508593 w 727653"/>
              <a:gd name="connsiteY3" fmla="*/ 1003343 h 1003360"/>
              <a:gd name="connsiteX4" fmla="*/ 73448 w 727653"/>
              <a:gd name="connsiteY4" fmla="*/ 792949 h 1003360"/>
              <a:gd name="connsiteX0" fmla="*/ 73448 w 717647"/>
              <a:gd name="connsiteY0" fmla="*/ 792949 h 1003360"/>
              <a:gd name="connsiteX1" fmla="*/ 93356 w 717647"/>
              <a:gd name="connsiteY1" fmla="*/ 679 h 1003360"/>
              <a:gd name="connsiteX2" fmla="*/ 717439 w 717647"/>
              <a:gd name="connsiteY2" fmla="*/ 499192 h 1003360"/>
              <a:gd name="connsiteX3" fmla="*/ 508593 w 717647"/>
              <a:gd name="connsiteY3" fmla="*/ 1003343 h 1003360"/>
              <a:gd name="connsiteX4" fmla="*/ 73448 w 717647"/>
              <a:gd name="connsiteY4" fmla="*/ 792949 h 1003360"/>
              <a:gd name="connsiteX0" fmla="*/ 73448 w 717675"/>
              <a:gd name="connsiteY0" fmla="*/ 792949 h 1003360"/>
              <a:gd name="connsiteX1" fmla="*/ 93356 w 717675"/>
              <a:gd name="connsiteY1" fmla="*/ 679 h 1003360"/>
              <a:gd name="connsiteX2" fmla="*/ 717439 w 717675"/>
              <a:gd name="connsiteY2" fmla="*/ 499192 h 1003360"/>
              <a:gd name="connsiteX3" fmla="*/ 508593 w 717675"/>
              <a:gd name="connsiteY3" fmla="*/ 1003343 h 1003360"/>
              <a:gd name="connsiteX4" fmla="*/ 73448 w 717675"/>
              <a:gd name="connsiteY4" fmla="*/ 792949 h 1003360"/>
              <a:gd name="connsiteX0" fmla="*/ 183734 w 827961"/>
              <a:gd name="connsiteY0" fmla="*/ 519043 h 729454"/>
              <a:gd name="connsiteX1" fmla="*/ 41598 w 827961"/>
              <a:gd name="connsiteY1" fmla="*/ 1675 h 729454"/>
              <a:gd name="connsiteX2" fmla="*/ 827725 w 827961"/>
              <a:gd name="connsiteY2" fmla="*/ 225286 h 729454"/>
              <a:gd name="connsiteX3" fmla="*/ 618879 w 827961"/>
              <a:gd name="connsiteY3" fmla="*/ 729437 h 729454"/>
              <a:gd name="connsiteX4" fmla="*/ 183734 w 827961"/>
              <a:gd name="connsiteY4" fmla="*/ 519043 h 729454"/>
              <a:gd name="connsiteX0" fmla="*/ 183734 w 827961"/>
              <a:gd name="connsiteY0" fmla="*/ 519446 h 729857"/>
              <a:gd name="connsiteX1" fmla="*/ 41598 w 827961"/>
              <a:gd name="connsiteY1" fmla="*/ 2078 h 729857"/>
              <a:gd name="connsiteX2" fmla="*/ 827725 w 827961"/>
              <a:gd name="connsiteY2" fmla="*/ 225689 h 729857"/>
              <a:gd name="connsiteX3" fmla="*/ 618879 w 827961"/>
              <a:gd name="connsiteY3" fmla="*/ 729840 h 729857"/>
              <a:gd name="connsiteX4" fmla="*/ 183734 w 827961"/>
              <a:gd name="connsiteY4" fmla="*/ 519446 h 729857"/>
              <a:gd name="connsiteX0" fmla="*/ 171598 w 815825"/>
              <a:gd name="connsiteY0" fmla="*/ 519446 h 729857"/>
              <a:gd name="connsiteX1" fmla="*/ 29462 w 815825"/>
              <a:gd name="connsiteY1" fmla="*/ 2078 h 729857"/>
              <a:gd name="connsiteX2" fmla="*/ 815589 w 815825"/>
              <a:gd name="connsiteY2" fmla="*/ 225689 h 729857"/>
              <a:gd name="connsiteX3" fmla="*/ 606743 w 815825"/>
              <a:gd name="connsiteY3" fmla="*/ 729840 h 729857"/>
              <a:gd name="connsiteX4" fmla="*/ 171598 w 815825"/>
              <a:gd name="connsiteY4" fmla="*/ 519446 h 729857"/>
              <a:gd name="connsiteX0" fmla="*/ 170168 w 814395"/>
              <a:gd name="connsiteY0" fmla="*/ 519446 h 729857"/>
              <a:gd name="connsiteX1" fmla="*/ 28032 w 814395"/>
              <a:gd name="connsiteY1" fmla="*/ 2078 h 729857"/>
              <a:gd name="connsiteX2" fmla="*/ 814159 w 814395"/>
              <a:gd name="connsiteY2" fmla="*/ 225689 h 729857"/>
              <a:gd name="connsiteX3" fmla="*/ 605313 w 814395"/>
              <a:gd name="connsiteY3" fmla="*/ 729840 h 729857"/>
              <a:gd name="connsiteX4" fmla="*/ 170168 w 814395"/>
              <a:gd name="connsiteY4" fmla="*/ 519446 h 729857"/>
              <a:gd name="connsiteX0" fmla="*/ 170168 w 814395"/>
              <a:gd name="connsiteY0" fmla="*/ 519446 h 590397"/>
              <a:gd name="connsiteX1" fmla="*/ 28032 w 814395"/>
              <a:gd name="connsiteY1" fmla="*/ 2078 h 590397"/>
              <a:gd name="connsiteX2" fmla="*/ 814159 w 814395"/>
              <a:gd name="connsiteY2" fmla="*/ 225689 h 590397"/>
              <a:gd name="connsiteX3" fmla="*/ 605313 w 814395"/>
              <a:gd name="connsiteY3" fmla="*/ 582202 h 590397"/>
              <a:gd name="connsiteX4" fmla="*/ 170168 w 814395"/>
              <a:gd name="connsiteY4" fmla="*/ 519446 h 590397"/>
              <a:gd name="connsiteX0" fmla="*/ 170168 w 814412"/>
              <a:gd name="connsiteY0" fmla="*/ 519446 h 590397"/>
              <a:gd name="connsiteX1" fmla="*/ 28032 w 814412"/>
              <a:gd name="connsiteY1" fmla="*/ 2078 h 590397"/>
              <a:gd name="connsiteX2" fmla="*/ 814159 w 814412"/>
              <a:gd name="connsiteY2" fmla="*/ 225689 h 590397"/>
              <a:gd name="connsiteX3" fmla="*/ 605313 w 814412"/>
              <a:gd name="connsiteY3" fmla="*/ 582202 h 590397"/>
              <a:gd name="connsiteX4" fmla="*/ 170168 w 814412"/>
              <a:gd name="connsiteY4" fmla="*/ 519446 h 590397"/>
              <a:gd name="connsiteX0" fmla="*/ 170168 w 814412"/>
              <a:gd name="connsiteY0" fmla="*/ 519446 h 602634"/>
              <a:gd name="connsiteX1" fmla="*/ 28032 w 814412"/>
              <a:gd name="connsiteY1" fmla="*/ 2078 h 602634"/>
              <a:gd name="connsiteX2" fmla="*/ 814159 w 814412"/>
              <a:gd name="connsiteY2" fmla="*/ 225689 h 602634"/>
              <a:gd name="connsiteX3" fmla="*/ 605313 w 814412"/>
              <a:gd name="connsiteY3" fmla="*/ 582202 h 602634"/>
              <a:gd name="connsiteX4" fmla="*/ 170168 w 814412"/>
              <a:gd name="connsiteY4" fmla="*/ 519446 h 60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412" h="602634">
                <a:moveTo>
                  <a:pt x="170168" y="519446"/>
                </a:moveTo>
                <a:cubicBezTo>
                  <a:pt x="76401" y="423612"/>
                  <a:pt x="-59145" y="241752"/>
                  <a:pt x="28032" y="2078"/>
                </a:cubicBezTo>
                <a:cubicBezTo>
                  <a:pt x="232593" y="-18333"/>
                  <a:pt x="655899" y="115616"/>
                  <a:pt x="814159" y="225689"/>
                </a:cubicBezTo>
                <a:cubicBezTo>
                  <a:pt x="820926" y="449624"/>
                  <a:pt x="690545" y="553143"/>
                  <a:pt x="605313" y="582202"/>
                </a:cubicBezTo>
                <a:cubicBezTo>
                  <a:pt x="454902" y="612388"/>
                  <a:pt x="308464" y="621769"/>
                  <a:pt x="170168" y="51944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ihandform 63"/>
          <p:cNvSpPr/>
          <p:nvPr/>
        </p:nvSpPr>
        <p:spPr>
          <a:xfrm rot="16200000" flipH="1">
            <a:off x="3346364" y="4348241"/>
            <a:ext cx="2519449" cy="1257032"/>
          </a:xfrm>
          <a:custGeom>
            <a:avLst/>
            <a:gdLst>
              <a:gd name="connsiteX0" fmla="*/ 0 w 1600200"/>
              <a:gd name="connsiteY0" fmla="*/ 468085 h 772885"/>
              <a:gd name="connsiteX1" fmla="*/ 576942 w 1600200"/>
              <a:gd name="connsiteY1" fmla="*/ 0 h 772885"/>
              <a:gd name="connsiteX2" fmla="*/ 1600200 w 1600200"/>
              <a:gd name="connsiteY2" fmla="*/ 500743 h 772885"/>
              <a:gd name="connsiteX3" fmla="*/ 1164771 w 1600200"/>
              <a:gd name="connsiteY3" fmla="*/ 772885 h 772885"/>
              <a:gd name="connsiteX4" fmla="*/ 0 w 1600200"/>
              <a:gd name="connsiteY4" fmla="*/ 468085 h 772885"/>
              <a:gd name="connsiteX0" fmla="*/ 0 w 1607344"/>
              <a:gd name="connsiteY0" fmla="*/ 499042 h 772885"/>
              <a:gd name="connsiteX1" fmla="*/ 584086 w 1607344"/>
              <a:gd name="connsiteY1" fmla="*/ 0 h 772885"/>
              <a:gd name="connsiteX2" fmla="*/ 1607344 w 1607344"/>
              <a:gd name="connsiteY2" fmla="*/ 500743 h 772885"/>
              <a:gd name="connsiteX3" fmla="*/ 1171915 w 1607344"/>
              <a:gd name="connsiteY3" fmla="*/ 772885 h 772885"/>
              <a:gd name="connsiteX4" fmla="*/ 0 w 1607344"/>
              <a:gd name="connsiteY4" fmla="*/ 499042 h 772885"/>
              <a:gd name="connsiteX0" fmla="*/ 0 w 1597819"/>
              <a:gd name="connsiteY0" fmla="*/ 499042 h 772885"/>
              <a:gd name="connsiteX1" fmla="*/ 584086 w 1597819"/>
              <a:gd name="connsiteY1" fmla="*/ 0 h 772885"/>
              <a:gd name="connsiteX2" fmla="*/ 1597819 w 1597819"/>
              <a:gd name="connsiteY2" fmla="*/ 500743 h 772885"/>
              <a:gd name="connsiteX3" fmla="*/ 1171915 w 1597819"/>
              <a:gd name="connsiteY3" fmla="*/ 772885 h 772885"/>
              <a:gd name="connsiteX4" fmla="*/ 0 w 1597819"/>
              <a:gd name="connsiteY4" fmla="*/ 499042 h 772885"/>
              <a:gd name="connsiteX0" fmla="*/ 0 w 1597819"/>
              <a:gd name="connsiteY0" fmla="*/ 499042 h 794317"/>
              <a:gd name="connsiteX1" fmla="*/ 584086 w 1597819"/>
              <a:gd name="connsiteY1" fmla="*/ 0 h 794317"/>
              <a:gd name="connsiteX2" fmla="*/ 1597819 w 1597819"/>
              <a:gd name="connsiteY2" fmla="*/ 500743 h 794317"/>
              <a:gd name="connsiteX3" fmla="*/ 1167153 w 1597819"/>
              <a:gd name="connsiteY3" fmla="*/ 794317 h 794317"/>
              <a:gd name="connsiteX4" fmla="*/ 0 w 1597819"/>
              <a:gd name="connsiteY4" fmla="*/ 499042 h 794317"/>
              <a:gd name="connsiteX0" fmla="*/ 0 w 1176338"/>
              <a:gd name="connsiteY0" fmla="*/ 499042 h 794317"/>
              <a:gd name="connsiteX1" fmla="*/ 584086 w 1176338"/>
              <a:gd name="connsiteY1" fmla="*/ 0 h 794317"/>
              <a:gd name="connsiteX2" fmla="*/ 1176338 w 1176338"/>
              <a:gd name="connsiteY2" fmla="*/ 67356 h 794317"/>
              <a:gd name="connsiteX3" fmla="*/ 1167153 w 1176338"/>
              <a:gd name="connsiteY3" fmla="*/ 794317 h 794317"/>
              <a:gd name="connsiteX4" fmla="*/ 0 w 1176338"/>
              <a:gd name="connsiteY4" fmla="*/ 499042 h 794317"/>
              <a:gd name="connsiteX0" fmla="*/ 0 w 597695"/>
              <a:gd name="connsiteY0" fmla="*/ 803842 h 803842"/>
              <a:gd name="connsiteX1" fmla="*/ 5443 w 597695"/>
              <a:gd name="connsiteY1" fmla="*/ 0 h 803842"/>
              <a:gd name="connsiteX2" fmla="*/ 597695 w 597695"/>
              <a:gd name="connsiteY2" fmla="*/ 67356 h 803842"/>
              <a:gd name="connsiteX3" fmla="*/ 588510 w 597695"/>
              <a:gd name="connsiteY3" fmla="*/ 794317 h 803842"/>
              <a:gd name="connsiteX4" fmla="*/ 0 w 597695"/>
              <a:gd name="connsiteY4" fmla="*/ 803842 h 803842"/>
              <a:gd name="connsiteX0" fmla="*/ 45833 w 643528"/>
              <a:gd name="connsiteY0" fmla="*/ 803842 h 803842"/>
              <a:gd name="connsiteX1" fmla="*/ 51276 w 643528"/>
              <a:gd name="connsiteY1" fmla="*/ 0 h 803842"/>
              <a:gd name="connsiteX2" fmla="*/ 643528 w 643528"/>
              <a:gd name="connsiteY2" fmla="*/ 67356 h 803842"/>
              <a:gd name="connsiteX3" fmla="*/ 634343 w 643528"/>
              <a:gd name="connsiteY3" fmla="*/ 794317 h 803842"/>
              <a:gd name="connsiteX4" fmla="*/ 45833 w 643528"/>
              <a:gd name="connsiteY4" fmla="*/ 803842 h 803842"/>
              <a:gd name="connsiteX0" fmla="*/ 80324 w 678019"/>
              <a:gd name="connsiteY0" fmla="*/ 803842 h 803842"/>
              <a:gd name="connsiteX1" fmla="*/ 85767 w 678019"/>
              <a:gd name="connsiteY1" fmla="*/ 0 h 803842"/>
              <a:gd name="connsiteX2" fmla="*/ 678019 w 678019"/>
              <a:gd name="connsiteY2" fmla="*/ 67356 h 803842"/>
              <a:gd name="connsiteX3" fmla="*/ 668834 w 678019"/>
              <a:gd name="connsiteY3" fmla="*/ 794317 h 803842"/>
              <a:gd name="connsiteX4" fmla="*/ 80324 w 678019"/>
              <a:gd name="connsiteY4" fmla="*/ 803842 h 803842"/>
              <a:gd name="connsiteX0" fmla="*/ 80324 w 678019"/>
              <a:gd name="connsiteY0" fmla="*/ 803842 h 821987"/>
              <a:gd name="connsiteX1" fmla="*/ 85767 w 678019"/>
              <a:gd name="connsiteY1" fmla="*/ 0 h 821987"/>
              <a:gd name="connsiteX2" fmla="*/ 678019 w 678019"/>
              <a:gd name="connsiteY2" fmla="*/ 67356 h 821987"/>
              <a:gd name="connsiteX3" fmla="*/ 668834 w 678019"/>
              <a:gd name="connsiteY3" fmla="*/ 794317 h 821987"/>
              <a:gd name="connsiteX4" fmla="*/ 80324 w 678019"/>
              <a:gd name="connsiteY4" fmla="*/ 803842 h 82198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03842 h 834957"/>
              <a:gd name="connsiteX1" fmla="*/ 85767 w 678019"/>
              <a:gd name="connsiteY1" fmla="*/ 0 h 834957"/>
              <a:gd name="connsiteX2" fmla="*/ 678019 w 678019"/>
              <a:gd name="connsiteY2" fmla="*/ 67356 h 834957"/>
              <a:gd name="connsiteX3" fmla="*/ 668834 w 678019"/>
              <a:gd name="connsiteY3" fmla="*/ 794317 h 834957"/>
              <a:gd name="connsiteX4" fmla="*/ 80324 w 678019"/>
              <a:gd name="connsiteY4" fmla="*/ 803842 h 834957"/>
              <a:gd name="connsiteX0" fmla="*/ 80324 w 678019"/>
              <a:gd name="connsiteY0" fmla="*/ 812144 h 843259"/>
              <a:gd name="connsiteX1" fmla="*/ 85767 w 678019"/>
              <a:gd name="connsiteY1" fmla="*/ 8302 h 843259"/>
              <a:gd name="connsiteX2" fmla="*/ 678019 w 678019"/>
              <a:gd name="connsiteY2" fmla="*/ 75658 h 843259"/>
              <a:gd name="connsiteX3" fmla="*/ 668834 w 678019"/>
              <a:gd name="connsiteY3" fmla="*/ 802619 h 843259"/>
              <a:gd name="connsiteX4" fmla="*/ 80324 w 678019"/>
              <a:gd name="connsiteY4" fmla="*/ 812144 h 843259"/>
              <a:gd name="connsiteX0" fmla="*/ 80324 w 695317"/>
              <a:gd name="connsiteY0" fmla="*/ 812144 h 843259"/>
              <a:gd name="connsiteX1" fmla="*/ 85767 w 695317"/>
              <a:gd name="connsiteY1" fmla="*/ 8302 h 843259"/>
              <a:gd name="connsiteX2" fmla="*/ 678019 w 695317"/>
              <a:gd name="connsiteY2" fmla="*/ 75658 h 843259"/>
              <a:gd name="connsiteX3" fmla="*/ 668834 w 695317"/>
              <a:gd name="connsiteY3" fmla="*/ 802619 h 843259"/>
              <a:gd name="connsiteX4" fmla="*/ 80324 w 695317"/>
              <a:gd name="connsiteY4" fmla="*/ 812144 h 843259"/>
              <a:gd name="connsiteX0" fmla="*/ 80324 w 716674"/>
              <a:gd name="connsiteY0" fmla="*/ 812144 h 843259"/>
              <a:gd name="connsiteX1" fmla="*/ 85767 w 716674"/>
              <a:gd name="connsiteY1" fmla="*/ 8302 h 843259"/>
              <a:gd name="connsiteX2" fmla="*/ 678019 w 716674"/>
              <a:gd name="connsiteY2" fmla="*/ 75658 h 843259"/>
              <a:gd name="connsiteX3" fmla="*/ 668834 w 716674"/>
              <a:gd name="connsiteY3" fmla="*/ 802619 h 843259"/>
              <a:gd name="connsiteX4" fmla="*/ 80324 w 716674"/>
              <a:gd name="connsiteY4" fmla="*/ 812144 h 843259"/>
              <a:gd name="connsiteX0" fmla="*/ 80324 w 3119055"/>
              <a:gd name="connsiteY0" fmla="*/ 812144 h 848623"/>
              <a:gd name="connsiteX1" fmla="*/ 85767 w 3119055"/>
              <a:gd name="connsiteY1" fmla="*/ 8302 h 848623"/>
              <a:gd name="connsiteX2" fmla="*/ 678019 w 3119055"/>
              <a:gd name="connsiteY2" fmla="*/ 75658 h 848623"/>
              <a:gd name="connsiteX3" fmla="*/ 3118123 w 3119055"/>
              <a:gd name="connsiteY3" fmla="*/ 813505 h 848623"/>
              <a:gd name="connsiteX4" fmla="*/ 80324 w 3119055"/>
              <a:gd name="connsiteY4" fmla="*/ 812144 h 848623"/>
              <a:gd name="connsiteX0" fmla="*/ 80324 w 3249346"/>
              <a:gd name="connsiteY0" fmla="*/ 812144 h 848623"/>
              <a:gd name="connsiteX1" fmla="*/ 85767 w 3249346"/>
              <a:gd name="connsiteY1" fmla="*/ 8302 h 848623"/>
              <a:gd name="connsiteX2" fmla="*/ 678019 w 3249346"/>
              <a:gd name="connsiteY2" fmla="*/ 75658 h 848623"/>
              <a:gd name="connsiteX3" fmla="*/ 2541356 w 3249346"/>
              <a:gd name="connsiteY3" fmla="*/ 82111 h 848623"/>
              <a:gd name="connsiteX4" fmla="*/ 3118123 w 3249346"/>
              <a:gd name="connsiteY4" fmla="*/ 813505 h 848623"/>
              <a:gd name="connsiteX5" fmla="*/ 80324 w 3249346"/>
              <a:gd name="connsiteY5" fmla="*/ 812144 h 848623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49761 h 886240"/>
              <a:gd name="connsiteX1" fmla="*/ 85767 w 3363734"/>
              <a:gd name="connsiteY1" fmla="*/ 45919 h 886240"/>
              <a:gd name="connsiteX2" fmla="*/ 678019 w 3363734"/>
              <a:gd name="connsiteY2" fmla="*/ 113275 h 886240"/>
              <a:gd name="connsiteX3" fmla="*/ 2541356 w 3363734"/>
              <a:gd name="connsiteY3" fmla="*/ 119728 h 886240"/>
              <a:gd name="connsiteX4" fmla="*/ 3118302 w 3363734"/>
              <a:gd name="connsiteY4" fmla="*/ 32644 h 886240"/>
              <a:gd name="connsiteX5" fmla="*/ 3118123 w 3363734"/>
              <a:gd name="connsiteY5" fmla="*/ 851122 h 886240"/>
              <a:gd name="connsiteX6" fmla="*/ 80324 w 3363734"/>
              <a:gd name="connsiteY6" fmla="*/ 849761 h 886240"/>
              <a:gd name="connsiteX0" fmla="*/ 80324 w 3363734"/>
              <a:gd name="connsiteY0" fmla="*/ 883510 h 919989"/>
              <a:gd name="connsiteX1" fmla="*/ 85767 w 3363734"/>
              <a:gd name="connsiteY1" fmla="*/ 79668 h 919989"/>
              <a:gd name="connsiteX2" fmla="*/ 678019 w 3363734"/>
              <a:gd name="connsiteY2" fmla="*/ 147024 h 919989"/>
              <a:gd name="connsiteX3" fmla="*/ 2541356 w 3363734"/>
              <a:gd name="connsiteY3" fmla="*/ 153477 h 919989"/>
              <a:gd name="connsiteX4" fmla="*/ 3118302 w 3363734"/>
              <a:gd name="connsiteY4" fmla="*/ 66393 h 919989"/>
              <a:gd name="connsiteX5" fmla="*/ 3118123 w 3363734"/>
              <a:gd name="connsiteY5" fmla="*/ 884871 h 919989"/>
              <a:gd name="connsiteX6" fmla="*/ 80324 w 3363734"/>
              <a:gd name="connsiteY6" fmla="*/ 883510 h 919989"/>
              <a:gd name="connsiteX0" fmla="*/ 80324 w 3363734"/>
              <a:gd name="connsiteY0" fmla="*/ 869197 h 905676"/>
              <a:gd name="connsiteX1" fmla="*/ 85767 w 3363734"/>
              <a:gd name="connsiteY1" fmla="*/ 65355 h 905676"/>
              <a:gd name="connsiteX2" fmla="*/ 678019 w 3363734"/>
              <a:gd name="connsiteY2" fmla="*/ 132711 h 905676"/>
              <a:gd name="connsiteX3" fmla="*/ 2541356 w 3363734"/>
              <a:gd name="connsiteY3" fmla="*/ 139164 h 905676"/>
              <a:gd name="connsiteX4" fmla="*/ 3118302 w 3363734"/>
              <a:gd name="connsiteY4" fmla="*/ 52080 h 905676"/>
              <a:gd name="connsiteX5" fmla="*/ 3118123 w 3363734"/>
              <a:gd name="connsiteY5" fmla="*/ 870558 h 905676"/>
              <a:gd name="connsiteX6" fmla="*/ 80324 w 3363734"/>
              <a:gd name="connsiteY6" fmla="*/ 869197 h 905676"/>
              <a:gd name="connsiteX0" fmla="*/ 80324 w 3287195"/>
              <a:gd name="connsiteY0" fmla="*/ 869197 h 905676"/>
              <a:gd name="connsiteX1" fmla="*/ 85767 w 3287195"/>
              <a:gd name="connsiteY1" fmla="*/ 65355 h 905676"/>
              <a:gd name="connsiteX2" fmla="*/ 678019 w 3287195"/>
              <a:gd name="connsiteY2" fmla="*/ 132711 h 905676"/>
              <a:gd name="connsiteX3" fmla="*/ 2541356 w 3287195"/>
              <a:gd name="connsiteY3" fmla="*/ 139164 h 905676"/>
              <a:gd name="connsiteX4" fmla="*/ 3118302 w 3287195"/>
              <a:gd name="connsiteY4" fmla="*/ 52080 h 905676"/>
              <a:gd name="connsiteX5" fmla="*/ 3118123 w 3287195"/>
              <a:gd name="connsiteY5" fmla="*/ 870558 h 905676"/>
              <a:gd name="connsiteX6" fmla="*/ 80324 w 3287195"/>
              <a:gd name="connsiteY6" fmla="*/ 869197 h 905676"/>
              <a:gd name="connsiteX0" fmla="*/ 80324 w 3287195"/>
              <a:gd name="connsiteY0" fmla="*/ 869197 h 1260858"/>
              <a:gd name="connsiteX1" fmla="*/ 85767 w 3287195"/>
              <a:gd name="connsiteY1" fmla="*/ 65355 h 1260858"/>
              <a:gd name="connsiteX2" fmla="*/ 678019 w 3287195"/>
              <a:gd name="connsiteY2" fmla="*/ 132711 h 1260858"/>
              <a:gd name="connsiteX3" fmla="*/ 2541356 w 3287195"/>
              <a:gd name="connsiteY3" fmla="*/ 139164 h 1260858"/>
              <a:gd name="connsiteX4" fmla="*/ 3118302 w 3287195"/>
              <a:gd name="connsiteY4" fmla="*/ 52080 h 1260858"/>
              <a:gd name="connsiteX5" fmla="*/ 3118123 w 3287195"/>
              <a:gd name="connsiteY5" fmla="*/ 870558 h 1260858"/>
              <a:gd name="connsiteX6" fmla="*/ 80324 w 3287195"/>
              <a:gd name="connsiteY6" fmla="*/ 869197 h 1260858"/>
              <a:gd name="connsiteX0" fmla="*/ 80324 w 3287195"/>
              <a:gd name="connsiteY0" fmla="*/ 869197 h 1398301"/>
              <a:gd name="connsiteX1" fmla="*/ 85767 w 3287195"/>
              <a:gd name="connsiteY1" fmla="*/ 65355 h 1398301"/>
              <a:gd name="connsiteX2" fmla="*/ 678019 w 3287195"/>
              <a:gd name="connsiteY2" fmla="*/ 132711 h 1398301"/>
              <a:gd name="connsiteX3" fmla="*/ 2541356 w 3287195"/>
              <a:gd name="connsiteY3" fmla="*/ 139164 h 1398301"/>
              <a:gd name="connsiteX4" fmla="*/ 3118302 w 3287195"/>
              <a:gd name="connsiteY4" fmla="*/ 52080 h 1398301"/>
              <a:gd name="connsiteX5" fmla="*/ 3118123 w 3287195"/>
              <a:gd name="connsiteY5" fmla="*/ 870558 h 1398301"/>
              <a:gd name="connsiteX6" fmla="*/ 80324 w 3287195"/>
              <a:gd name="connsiteY6" fmla="*/ 869197 h 1398301"/>
              <a:gd name="connsiteX0" fmla="*/ 80324 w 3287195"/>
              <a:gd name="connsiteY0" fmla="*/ 835225 h 1364329"/>
              <a:gd name="connsiteX1" fmla="*/ 85767 w 3287195"/>
              <a:gd name="connsiteY1" fmla="*/ 31383 h 1364329"/>
              <a:gd name="connsiteX2" fmla="*/ 678019 w 3287195"/>
              <a:gd name="connsiteY2" fmla="*/ 98739 h 1364329"/>
              <a:gd name="connsiteX3" fmla="*/ 2541356 w 3287195"/>
              <a:gd name="connsiteY3" fmla="*/ 105192 h 1364329"/>
              <a:gd name="connsiteX4" fmla="*/ 3118302 w 3287195"/>
              <a:gd name="connsiteY4" fmla="*/ 18108 h 1364329"/>
              <a:gd name="connsiteX5" fmla="*/ 3118123 w 3287195"/>
              <a:gd name="connsiteY5" fmla="*/ 836586 h 1364329"/>
              <a:gd name="connsiteX6" fmla="*/ 80324 w 3287195"/>
              <a:gd name="connsiteY6" fmla="*/ 835225 h 1364329"/>
              <a:gd name="connsiteX0" fmla="*/ 80324 w 3287195"/>
              <a:gd name="connsiteY0" fmla="*/ 825883 h 1354987"/>
              <a:gd name="connsiteX1" fmla="*/ 85767 w 3287195"/>
              <a:gd name="connsiteY1" fmla="*/ 22041 h 1354987"/>
              <a:gd name="connsiteX2" fmla="*/ 678019 w 3287195"/>
              <a:gd name="connsiteY2" fmla="*/ 89397 h 1354987"/>
              <a:gd name="connsiteX3" fmla="*/ 2541356 w 3287195"/>
              <a:gd name="connsiteY3" fmla="*/ 95850 h 1354987"/>
              <a:gd name="connsiteX4" fmla="*/ 3118302 w 3287195"/>
              <a:gd name="connsiteY4" fmla="*/ 8766 h 1354987"/>
              <a:gd name="connsiteX5" fmla="*/ 3118123 w 3287195"/>
              <a:gd name="connsiteY5" fmla="*/ 827244 h 1354987"/>
              <a:gd name="connsiteX6" fmla="*/ 80324 w 3287195"/>
              <a:gd name="connsiteY6" fmla="*/ 825883 h 1354987"/>
              <a:gd name="connsiteX0" fmla="*/ 80324 w 3265321"/>
              <a:gd name="connsiteY0" fmla="*/ 825883 h 1354987"/>
              <a:gd name="connsiteX1" fmla="*/ 85767 w 3265321"/>
              <a:gd name="connsiteY1" fmla="*/ 22041 h 1354987"/>
              <a:gd name="connsiteX2" fmla="*/ 678019 w 3265321"/>
              <a:gd name="connsiteY2" fmla="*/ 89397 h 1354987"/>
              <a:gd name="connsiteX3" fmla="*/ 2541356 w 3265321"/>
              <a:gd name="connsiteY3" fmla="*/ 95850 h 1354987"/>
              <a:gd name="connsiteX4" fmla="*/ 3118302 w 3265321"/>
              <a:gd name="connsiteY4" fmla="*/ 8766 h 1354987"/>
              <a:gd name="connsiteX5" fmla="*/ 3118123 w 3265321"/>
              <a:gd name="connsiteY5" fmla="*/ 827244 h 1354987"/>
              <a:gd name="connsiteX6" fmla="*/ 80324 w 3265321"/>
              <a:gd name="connsiteY6" fmla="*/ 825883 h 1354987"/>
              <a:gd name="connsiteX0" fmla="*/ 80324 w 3124710"/>
              <a:gd name="connsiteY0" fmla="*/ 825883 h 1354987"/>
              <a:gd name="connsiteX1" fmla="*/ 85767 w 3124710"/>
              <a:gd name="connsiteY1" fmla="*/ 22041 h 1354987"/>
              <a:gd name="connsiteX2" fmla="*/ 678019 w 3124710"/>
              <a:gd name="connsiteY2" fmla="*/ 89397 h 1354987"/>
              <a:gd name="connsiteX3" fmla="*/ 2541356 w 3124710"/>
              <a:gd name="connsiteY3" fmla="*/ 95850 h 1354987"/>
              <a:gd name="connsiteX4" fmla="*/ 3118302 w 3124710"/>
              <a:gd name="connsiteY4" fmla="*/ 8766 h 1354987"/>
              <a:gd name="connsiteX5" fmla="*/ 3118123 w 3124710"/>
              <a:gd name="connsiteY5" fmla="*/ 827244 h 1354987"/>
              <a:gd name="connsiteX6" fmla="*/ 80324 w 3124710"/>
              <a:gd name="connsiteY6" fmla="*/ 825883 h 1354987"/>
              <a:gd name="connsiteX0" fmla="*/ 80324 w 3169946"/>
              <a:gd name="connsiteY0" fmla="*/ 825883 h 1354987"/>
              <a:gd name="connsiteX1" fmla="*/ 85767 w 3169946"/>
              <a:gd name="connsiteY1" fmla="*/ 22041 h 1354987"/>
              <a:gd name="connsiteX2" fmla="*/ 678019 w 3169946"/>
              <a:gd name="connsiteY2" fmla="*/ 89397 h 1354987"/>
              <a:gd name="connsiteX3" fmla="*/ 2541356 w 3169946"/>
              <a:gd name="connsiteY3" fmla="*/ 95850 h 1354987"/>
              <a:gd name="connsiteX4" fmla="*/ 3118302 w 3169946"/>
              <a:gd name="connsiteY4" fmla="*/ 8766 h 1354987"/>
              <a:gd name="connsiteX5" fmla="*/ 3118123 w 3169946"/>
              <a:gd name="connsiteY5" fmla="*/ 827244 h 1354987"/>
              <a:gd name="connsiteX6" fmla="*/ 80324 w 3169946"/>
              <a:gd name="connsiteY6" fmla="*/ 825883 h 1354987"/>
              <a:gd name="connsiteX0" fmla="*/ 80324 w 3188100"/>
              <a:gd name="connsiteY0" fmla="*/ 825883 h 1354987"/>
              <a:gd name="connsiteX1" fmla="*/ 85767 w 3188100"/>
              <a:gd name="connsiteY1" fmla="*/ 22041 h 1354987"/>
              <a:gd name="connsiteX2" fmla="*/ 678019 w 3188100"/>
              <a:gd name="connsiteY2" fmla="*/ 89397 h 1354987"/>
              <a:gd name="connsiteX3" fmla="*/ 2541356 w 3188100"/>
              <a:gd name="connsiteY3" fmla="*/ 95850 h 1354987"/>
              <a:gd name="connsiteX4" fmla="*/ 3118302 w 3188100"/>
              <a:gd name="connsiteY4" fmla="*/ 8766 h 1354987"/>
              <a:gd name="connsiteX5" fmla="*/ 3118123 w 3188100"/>
              <a:gd name="connsiteY5" fmla="*/ 827244 h 1354987"/>
              <a:gd name="connsiteX6" fmla="*/ 80324 w 3188100"/>
              <a:gd name="connsiteY6" fmla="*/ 825883 h 1354987"/>
              <a:gd name="connsiteX0" fmla="*/ 80324 w 3188100"/>
              <a:gd name="connsiteY0" fmla="*/ 825883 h 1335419"/>
              <a:gd name="connsiteX1" fmla="*/ 85767 w 3188100"/>
              <a:gd name="connsiteY1" fmla="*/ 22041 h 1335419"/>
              <a:gd name="connsiteX2" fmla="*/ 678019 w 3188100"/>
              <a:gd name="connsiteY2" fmla="*/ 89397 h 1335419"/>
              <a:gd name="connsiteX3" fmla="*/ 2541356 w 3188100"/>
              <a:gd name="connsiteY3" fmla="*/ 95850 h 1335419"/>
              <a:gd name="connsiteX4" fmla="*/ 3118302 w 3188100"/>
              <a:gd name="connsiteY4" fmla="*/ 8766 h 1335419"/>
              <a:gd name="connsiteX5" fmla="*/ 3118123 w 3188100"/>
              <a:gd name="connsiteY5" fmla="*/ 827244 h 1335419"/>
              <a:gd name="connsiteX6" fmla="*/ 80324 w 3188100"/>
              <a:gd name="connsiteY6" fmla="*/ 825883 h 1335419"/>
              <a:gd name="connsiteX0" fmla="*/ 80324 w 3188100"/>
              <a:gd name="connsiteY0" fmla="*/ 844900 h 1354436"/>
              <a:gd name="connsiteX1" fmla="*/ 85767 w 3188100"/>
              <a:gd name="connsiteY1" fmla="*/ 41058 h 1354436"/>
              <a:gd name="connsiteX2" fmla="*/ 678019 w 3188100"/>
              <a:gd name="connsiteY2" fmla="*/ 108414 h 1354436"/>
              <a:gd name="connsiteX3" fmla="*/ 1888216 w 3188100"/>
              <a:gd name="connsiteY3" fmla="*/ 71327 h 1354436"/>
              <a:gd name="connsiteX4" fmla="*/ 3118302 w 3188100"/>
              <a:gd name="connsiteY4" fmla="*/ 27783 h 1354436"/>
              <a:gd name="connsiteX5" fmla="*/ 3118123 w 3188100"/>
              <a:gd name="connsiteY5" fmla="*/ 846261 h 1354436"/>
              <a:gd name="connsiteX6" fmla="*/ 80324 w 3188100"/>
              <a:gd name="connsiteY6" fmla="*/ 844900 h 1354436"/>
              <a:gd name="connsiteX0" fmla="*/ 80324 w 3130244"/>
              <a:gd name="connsiteY0" fmla="*/ 854603 h 1364139"/>
              <a:gd name="connsiteX1" fmla="*/ 85767 w 3130244"/>
              <a:gd name="connsiteY1" fmla="*/ 50761 h 1364139"/>
              <a:gd name="connsiteX2" fmla="*/ 678019 w 3130244"/>
              <a:gd name="connsiteY2" fmla="*/ 118117 h 1364139"/>
              <a:gd name="connsiteX3" fmla="*/ 1888216 w 3130244"/>
              <a:gd name="connsiteY3" fmla="*/ 81030 h 1364139"/>
              <a:gd name="connsiteX4" fmla="*/ 2458343 w 3130244"/>
              <a:gd name="connsiteY4" fmla="*/ 17608 h 1364139"/>
              <a:gd name="connsiteX5" fmla="*/ 3118123 w 3130244"/>
              <a:gd name="connsiteY5" fmla="*/ 855964 h 1364139"/>
              <a:gd name="connsiteX6" fmla="*/ 80324 w 3130244"/>
              <a:gd name="connsiteY6" fmla="*/ 854603 h 1364139"/>
              <a:gd name="connsiteX0" fmla="*/ 80324 w 2479907"/>
              <a:gd name="connsiteY0" fmla="*/ 854603 h 1262375"/>
              <a:gd name="connsiteX1" fmla="*/ 85767 w 2479907"/>
              <a:gd name="connsiteY1" fmla="*/ 50761 h 1262375"/>
              <a:gd name="connsiteX2" fmla="*/ 678019 w 2479907"/>
              <a:gd name="connsiteY2" fmla="*/ 118117 h 1262375"/>
              <a:gd name="connsiteX3" fmla="*/ 1888216 w 2479907"/>
              <a:gd name="connsiteY3" fmla="*/ 81030 h 1262375"/>
              <a:gd name="connsiteX4" fmla="*/ 2458343 w 2479907"/>
              <a:gd name="connsiteY4" fmla="*/ 17608 h 1262375"/>
              <a:gd name="connsiteX5" fmla="*/ 2295166 w 2479907"/>
              <a:gd name="connsiteY5" fmla="*/ 661159 h 1262375"/>
              <a:gd name="connsiteX6" fmla="*/ 80324 w 2479907"/>
              <a:gd name="connsiteY6" fmla="*/ 854603 h 1262375"/>
              <a:gd name="connsiteX0" fmla="*/ 80324 w 2519449"/>
              <a:gd name="connsiteY0" fmla="*/ 854603 h 1350577"/>
              <a:gd name="connsiteX1" fmla="*/ 85767 w 2519449"/>
              <a:gd name="connsiteY1" fmla="*/ 50761 h 1350577"/>
              <a:gd name="connsiteX2" fmla="*/ 678019 w 2519449"/>
              <a:gd name="connsiteY2" fmla="*/ 118117 h 1350577"/>
              <a:gd name="connsiteX3" fmla="*/ 1888216 w 2519449"/>
              <a:gd name="connsiteY3" fmla="*/ 81030 h 1350577"/>
              <a:gd name="connsiteX4" fmla="*/ 2458343 w 2519449"/>
              <a:gd name="connsiteY4" fmla="*/ 17608 h 1350577"/>
              <a:gd name="connsiteX5" fmla="*/ 2442265 w 2519449"/>
              <a:gd name="connsiteY5" fmla="*/ 832112 h 1350577"/>
              <a:gd name="connsiteX6" fmla="*/ 80324 w 2519449"/>
              <a:gd name="connsiteY6" fmla="*/ 854603 h 1350577"/>
              <a:gd name="connsiteX0" fmla="*/ 80324 w 2519449"/>
              <a:gd name="connsiteY0" fmla="*/ 852483 h 1348457"/>
              <a:gd name="connsiteX1" fmla="*/ 85767 w 2519449"/>
              <a:gd name="connsiteY1" fmla="*/ 48641 h 1348457"/>
              <a:gd name="connsiteX2" fmla="*/ 678019 w 2519449"/>
              <a:gd name="connsiteY2" fmla="*/ 115997 h 1348457"/>
              <a:gd name="connsiteX3" fmla="*/ 1888216 w 2519449"/>
              <a:gd name="connsiteY3" fmla="*/ 78910 h 1348457"/>
              <a:gd name="connsiteX4" fmla="*/ 2458343 w 2519449"/>
              <a:gd name="connsiteY4" fmla="*/ 19464 h 1348457"/>
              <a:gd name="connsiteX5" fmla="*/ 2442265 w 2519449"/>
              <a:gd name="connsiteY5" fmla="*/ 829992 h 1348457"/>
              <a:gd name="connsiteX6" fmla="*/ 80324 w 2519449"/>
              <a:gd name="connsiteY6" fmla="*/ 852483 h 1348457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78019 w 2519449"/>
              <a:gd name="connsiteY2" fmla="*/ 107760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856410 w 2519449"/>
              <a:gd name="connsiteY3" fmla="*/ 90551 h 1340220"/>
              <a:gd name="connsiteX4" fmla="*/ 2458343 w 2519449"/>
              <a:gd name="connsiteY4" fmla="*/ 11227 h 1340220"/>
              <a:gd name="connsiteX5" fmla="*/ 2442265 w 2519449"/>
              <a:gd name="connsiteY5" fmla="*/ 821755 h 1340220"/>
              <a:gd name="connsiteX6" fmla="*/ 80324 w 2519449"/>
              <a:gd name="connsiteY6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340220"/>
              <a:gd name="connsiteX1" fmla="*/ 85767 w 2519449"/>
              <a:gd name="connsiteY1" fmla="*/ 40404 h 1340220"/>
              <a:gd name="connsiteX2" fmla="*/ 638265 w 2519449"/>
              <a:gd name="connsiteY2" fmla="*/ 83908 h 1340220"/>
              <a:gd name="connsiteX3" fmla="*/ 1081583 w 2519449"/>
              <a:gd name="connsiteY3" fmla="*/ 308183 h 1340220"/>
              <a:gd name="connsiteX4" fmla="*/ 1856410 w 2519449"/>
              <a:gd name="connsiteY4" fmla="*/ 90551 h 1340220"/>
              <a:gd name="connsiteX5" fmla="*/ 2458343 w 2519449"/>
              <a:gd name="connsiteY5" fmla="*/ 11227 h 1340220"/>
              <a:gd name="connsiteX6" fmla="*/ 2442265 w 2519449"/>
              <a:gd name="connsiteY6" fmla="*/ 821755 h 1340220"/>
              <a:gd name="connsiteX7" fmla="*/ 80324 w 2519449"/>
              <a:gd name="connsiteY7" fmla="*/ 844246 h 1340220"/>
              <a:gd name="connsiteX0" fmla="*/ 80324 w 2519449"/>
              <a:gd name="connsiteY0" fmla="*/ 844246 h 1174961"/>
              <a:gd name="connsiteX1" fmla="*/ 85767 w 2519449"/>
              <a:gd name="connsiteY1" fmla="*/ 40404 h 1174961"/>
              <a:gd name="connsiteX2" fmla="*/ 638265 w 2519449"/>
              <a:gd name="connsiteY2" fmla="*/ 83908 h 1174961"/>
              <a:gd name="connsiteX3" fmla="*/ 1081583 w 2519449"/>
              <a:gd name="connsiteY3" fmla="*/ 308183 h 1174961"/>
              <a:gd name="connsiteX4" fmla="*/ 1856410 w 2519449"/>
              <a:gd name="connsiteY4" fmla="*/ 90551 h 1174961"/>
              <a:gd name="connsiteX5" fmla="*/ 2458343 w 2519449"/>
              <a:gd name="connsiteY5" fmla="*/ 11227 h 1174961"/>
              <a:gd name="connsiteX6" fmla="*/ 2442265 w 2519449"/>
              <a:gd name="connsiteY6" fmla="*/ 821755 h 1174961"/>
              <a:gd name="connsiteX7" fmla="*/ 1165072 w 2519449"/>
              <a:gd name="connsiteY7" fmla="*/ 1174875 h 1174961"/>
              <a:gd name="connsiteX8" fmla="*/ 80324 w 2519449"/>
              <a:gd name="connsiteY8" fmla="*/ 844246 h 1174961"/>
              <a:gd name="connsiteX0" fmla="*/ 80324 w 2519449"/>
              <a:gd name="connsiteY0" fmla="*/ 844246 h 1246491"/>
              <a:gd name="connsiteX1" fmla="*/ 85767 w 2519449"/>
              <a:gd name="connsiteY1" fmla="*/ 40404 h 1246491"/>
              <a:gd name="connsiteX2" fmla="*/ 638265 w 2519449"/>
              <a:gd name="connsiteY2" fmla="*/ 83908 h 1246491"/>
              <a:gd name="connsiteX3" fmla="*/ 1081583 w 2519449"/>
              <a:gd name="connsiteY3" fmla="*/ 308183 h 1246491"/>
              <a:gd name="connsiteX4" fmla="*/ 1856410 w 2519449"/>
              <a:gd name="connsiteY4" fmla="*/ 90551 h 1246491"/>
              <a:gd name="connsiteX5" fmla="*/ 2458343 w 2519449"/>
              <a:gd name="connsiteY5" fmla="*/ 11227 h 1246491"/>
              <a:gd name="connsiteX6" fmla="*/ 2442265 w 2519449"/>
              <a:gd name="connsiteY6" fmla="*/ 821755 h 1246491"/>
              <a:gd name="connsiteX7" fmla="*/ 1081583 w 2519449"/>
              <a:gd name="connsiteY7" fmla="*/ 1246437 h 1246491"/>
              <a:gd name="connsiteX8" fmla="*/ 80324 w 2519449"/>
              <a:gd name="connsiteY8" fmla="*/ 844246 h 1246491"/>
              <a:gd name="connsiteX0" fmla="*/ 80324 w 2519449"/>
              <a:gd name="connsiteY0" fmla="*/ 844246 h 1251792"/>
              <a:gd name="connsiteX1" fmla="*/ 85767 w 2519449"/>
              <a:gd name="connsiteY1" fmla="*/ 40404 h 1251792"/>
              <a:gd name="connsiteX2" fmla="*/ 638265 w 2519449"/>
              <a:gd name="connsiteY2" fmla="*/ 83908 h 1251792"/>
              <a:gd name="connsiteX3" fmla="*/ 1081583 w 2519449"/>
              <a:gd name="connsiteY3" fmla="*/ 308183 h 1251792"/>
              <a:gd name="connsiteX4" fmla="*/ 1856410 w 2519449"/>
              <a:gd name="connsiteY4" fmla="*/ 90551 h 1251792"/>
              <a:gd name="connsiteX5" fmla="*/ 2458343 w 2519449"/>
              <a:gd name="connsiteY5" fmla="*/ 11227 h 1251792"/>
              <a:gd name="connsiteX6" fmla="*/ 2442265 w 2519449"/>
              <a:gd name="connsiteY6" fmla="*/ 821755 h 1251792"/>
              <a:gd name="connsiteX7" fmla="*/ 1081583 w 2519449"/>
              <a:gd name="connsiteY7" fmla="*/ 1246437 h 1251792"/>
              <a:gd name="connsiteX8" fmla="*/ 80324 w 2519449"/>
              <a:gd name="connsiteY8" fmla="*/ 844246 h 125179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81583 w 2519449"/>
              <a:gd name="connsiteY3" fmla="*/ 308183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  <a:gd name="connsiteX0" fmla="*/ 80324 w 2519449"/>
              <a:gd name="connsiteY0" fmla="*/ 844246 h 1257032"/>
              <a:gd name="connsiteX1" fmla="*/ 85767 w 2519449"/>
              <a:gd name="connsiteY1" fmla="*/ 40404 h 1257032"/>
              <a:gd name="connsiteX2" fmla="*/ 638265 w 2519449"/>
              <a:gd name="connsiteY2" fmla="*/ 83908 h 1257032"/>
              <a:gd name="connsiteX3" fmla="*/ 1093513 w 2519449"/>
              <a:gd name="connsiteY3" fmla="*/ 522870 h 1257032"/>
              <a:gd name="connsiteX4" fmla="*/ 1856410 w 2519449"/>
              <a:gd name="connsiteY4" fmla="*/ 90551 h 1257032"/>
              <a:gd name="connsiteX5" fmla="*/ 2458343 w 2519449"/>
              <a:gd name="connsiteY5" fmla="*/ 11227 h 1257032"/>
              <a:gd name="connsiteX6" fmla="*/ 2442265 w 2519449"/>
              <a:gd name="connsiteY6" fmla="*/ 821755 h 1257032"/>
              <a:gd name="connsiteX7" fmla="*/ 1081583 w 2519449"/>
              <a:gd name="connsiteY7" fmla="*/ 1246437 h 1257032"/>
              <a:gd name="connsiteX8" fmla="*/ 80324 w 2519449"/>
              <a:gd name="connsiteY8" fmla="*/ 844246 h 125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9449" h="1257032">
                <a:moveTo>
                  <a:pt x="80324" y="844246"/>
                </a:moveTo>
                <a:cubicBezTo>
                  <a:pt x="-25018" y="542961"/>
                  <a:pt x="-30347" y="332164"/>
                  <a:pt x="85767" y="40404"/>
                </a:cubicBezTo>
                <a:cubicBezTo>
                  <a:pt x="290328" y="19993"/>
                  <a:pt x="433704" y="11450"/>
                  <a:pt x="638265" y="83908"/>
                </a:cubicBezTo>
                <a:cubicBezTo>
                  <a:pt x="773757" y="296179"/>
                  <a:pt x="830859" y="589353"/>
                  <a:pt x="1093513" y="522870"/>
                </a:cubicBezTo>
                <a:cubicBezTo>
                  <a:pt x="1296537" y="523977"/>
                  <a:pt x="1668031" y="188414"/>
                  <a:pt x="1856410" y="90551"/>
                </a:cubicBezTo>
                <a:cubicBezTo>
                  <a:pt x="2114462" y="-30783"/>
                  <a:pt x="2263016" y="1500"/>
                  <a:pt x="2458343" y="11227"/>
                </a:cubicBezTo>
                <a:cubicBezTo>
                  <a:pt x="2530620" y="236496"/>
                  <a:pt x="2554297" y="568491"/>
                  <a:pt x="2442265" y="821755"/>
                </a:cubicBezTo>
                <a:cubicBezTo>
                  <a:pt x="2228045" y="1042863"/>
                  <a:pt x="1463316" y="1314253"/>
                  <a:pt x="1081583" y="1246437"/>
                </a:cubicBezTo>
                <a:cubicBezTo>
                  <a:pt x="687926" y="1289941"/>
                  <a:pt x="261533" y="1060491"/>
                  <a:pt x="80324" y="84424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ihandform 72"/>
          <p:cNvSpPr/>
          <p:nvPr/>
        </p:nvSpPr>
        <p:spPr>
          <a:xfrm>
            <a:off x="4078340" y="4353043"/>
            <a:ext cx="891323" cy="1807710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0 w 956111"/>
              <a:gd name="connsiteY0" fmla="*/ 5963 h 2316708"/>
              <a:gd name="connsiteX1" fmla="*/ 747892 w 956111"/>
              <a:gd name="connsiteY1" fmla="*/ 2316709 h 231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111" h="2316708">
                <a:moveTo>
                  <a:pt x="0" y="5963"/>
                </a:moveTo>
                <a:cubicBezTo>
                  <a:pt x="1235042" y="-96373"/>
                  <a:pt x="1015867" y="1136403"/>
                  <a:pt x="747892" y="2316709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ihandform 73"/>
          <p:cNvSpPr/>
          <p:nvPr/>
        </p:nvSpPr>
        <p:spPr>
          <a:xfrm>
            <a:off x="4074970" y="3789123"/>
            <a:ext cx="803812" cy="180875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2239" h="2318047">
                <a:moveTo>
                  <a:pt x="784406" y="0"/>
                </a:moveTo>
                <a:cubicBezTo>
                  <a:pt x="1048343" y="1139495"/>
                  <a:pt x="604689" y="2366442"/>
                  <a:pt x="0" y="2316577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ihandform 75"/>
          <p:cNvSpPr/>
          <p:nvPr/>
        </p:nvSpPr>
        <p:spPr>
          <a:xfrm>
            <a:off x="4071518" y="4346406"/>
            <a:ext cx="577380" cy="1225305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9348" h="1570315">
                <a:moveTo>
                  <a:pt x="0" y="0"/>
                </a:moveTo>
                <a:cubicBezTo>
                  <a:pt x="1034964" y="241645"/>
                  <a:pt x="586431" y="1363652"/>
                  <a:pt x="1261" y="1570315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ihandform 76"/>
          <p:cNvSpPr/>
          <p:nvPr/>
        </p:nvSpPr>
        <p:spPr>
          <a:xfrm>
            <a:off x="4780102" y="3789123"/>
            <a:ext cx="303778" cy="2362618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  <a:gd name="connsiteX0" fmla="*/ 0 w 1863076"/>
              <a:gd name="connsiteY0" fmla="*/ 0 h 2316577"/>
              <a:gd name="connsiteX1" fmla="*/ 1842647 w 1863076"/>
              <a:gd name="connsiteY1" fmla="*/ 805829 h 2316577"/>
              <a:gd name="connsiteX2" fmla="*/ 777172 w 1863076"/>
              <a:gd name="connsiteY2" fmla="*/ 2316577 h 2316577"/>
              <a:gd name="connsiteX0" fmla="*/ 0 w 777172"/>
              <a:gd name="connsiteY0" fmla="*/ 0 h 2316577"/>
              <a:gd name="connsiteX1" fmla="*/ 777172 w 777172"/>
              <a:gd name="connsiteY1" fmla="*/ 2316577 h 2316577"/>
              <a:gd name="connsiteX0" fmla="*/ 0 w 777172"/>
              <a:gd name="connsiteY0" fmla="*/ 4559 h 2321136"/>
              <a:gd name="connsiteX1" fmla="*/ 777172 w 777172"/>
              <a:gd name="connsiteY1" fmla="*/ 2321136 h 2321136"/>
              <a:gd name="connsiteX0" fmla="*/ 0 w 975186"/>
              <a:gd name="connsiteY0" fmla="*/ 5937 h 2322514"/>
              <a:gd name="connsiteX1" fmla="*/ 777172 w 975186"/>
              <a:gd name="connsiteY1" fmla="*/ 2322514 h 2322514"/>
              <a:gd name="connsiteX0" fmla="*/ 764886 w 1204418"/>
              <a:gd name="connsiteY0" fmla="*/ 5963 h 2316708"/>
              <a:gd name="connsiteX1" fmla="*/ 0 w 1204418"/>
              <a:gd name="connsiteY1" fmla="*/ 2316709 h 2316708"/>
              <a:gd name="connsiteX0" fmla="*/ 764886 w 1259186"/>
              <a:gd name="connsiteY0" fmla="*/ 3104 h 2314597"/>
              <a:gd name="connsiteX1" fmla="*/ 0 w 1259186"/>
              <a:gd name="connsiteY1" fmla="*/ 2313850 h 2314597"/>
              <a:gd name="connsiteX0" fmla="*/ 784406 w 1274784"/>
              <a:gd name="connsiteY0" fmla="*/ 3096 h 2320418"/>
              <a:gd name="connsiteX1" fmla="*/ 0 w 1274784"/>
              <a:gd name="connsiteY1" fmla="*/ 2319673 h 2320418"/>
              <a:gd name="connsiteX0" fmla="*/ 784406 w 862239"/>
              <a:gd name="connsiteY0" fmla="*/ 0 h 2318047"/>
              <a:gd name="connsiteX1" fmla="*/ 0 w 862239"/>
              <a:gd name="connsiteY1" fmla="*/ 2316577 h 2318047"/>
              <a:gd name="connsiteX0" fmla="*/ 0 w 451453"/>
              <a:gd name="connsiteY0" fmla="*/ 0 h 1800163"/>
              <a:gd name="connsiteX1" fmla="*/ 167179 w 451453"/>
              <a:gd name="connsiteY1" fmla="*/ 1797691 h 1800163"/>
              <a:gd name="connsiteX0" fmla="*/ 0 w 698982"/>
              <a:gd name="connsiteY0" fmla="*/ 0 h 1798828"/>
              <a:gd name="connsiteX1" fmla="*/ 167179 w 698982"/>
              <a:gd name="connsiteY1" fmla="*/ 1797691 h 1798828"/>
              <a:gd name="connsiteX0" fmla="*/ 0 w 625630"/>
              <a:gd name="connsiteY0" fmla="*/ 0 h 1571634"/>
              <a:gd name="connsiteX1" fmla="*/ 1261 w 625630"/>
              <a:gd name="connsiteY1" fmla="*/ 1570315 h 1571634"/>
              <a:gd name="connsiteX0" fmla="*/ 0 w 619348"/>
              <a:gd name="connsiteY0" fmla="*/ 0 h 1570315"/>
              <a:gd name="connsiteX1" fmla="*/ 1261 w 619348"/>
              <a:gd name="connsiteY1" fmla="*/ 1570315 h 1570315"/>
              <a:gd name="connsiteX0" fmla="*/ 0 w 938077"/>
              <a:gd name="connsiteY0" fmla="*/ 0 h 2118353"/>
              <a:gd name="connsiteX1" fmla="*/ 596612 w 938077"/>
              <a:gd name="connsiteY1" fmla="*/ 2118353 h 2118353"/>
              <a:gd name="connsiteX0" fmla="*/ 23139 w 632788"/>
              <a:gd name="connsiteY0" fmla="*/ 0 h 3027862"/>
              <a:gd name="connsiteX1" fmla="*/ 0 w 632788"/>
              <a:gd name="connsiteY1" fmla="*/ 3027862 h 3027862"/>
              <a:gd name="connsiteX0" fmla="*/ 23139 w 400245"/>
              <a:gd name="connsiteY0" fmla="*/ 0 h 3027862"/>
              <a:gd name="connsiteX1" fmla="*/ 0 w 400245"/>
              <a:gd name="connsiteY1" fmla="*/ 3027862 h 3027862"/>
              <a:gd name="connsiteX0" fmla="*/ 23139 w 325858"/>
              <a:gd name="connsiteY0" fmla="*/ 0 h 3027862"/>
              <a:gd name="connsiteX1" fmla="*/ 0 w 325858"/>
              <a:gd name="connsiteY1" fmla="*/ 3027862 h 302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5858" h="3027862">
                <a:moveTo>
                  <a:pt x="23139" y="0"/>
                </a:moveTo>
                <a:cubicBezTo>
                  <a:pt x="472512" y="772192"/>
                  <a:pt x="385093" y="2477218"/>
                  <a:pt x="0" y="3027862"/>
                </a:cubicBez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ihandform 69"/>
          <p:cNvSpPr/>
          <p:nvPr/>
        </p:nvSpPr>
        <p:spPr>
          <a:xfrm>
            <a:off x="3995936" y="3789040"/>
            <a:ext cx="1008112" cy="2376264"/>
          </a:xfrm>
          <a:custGeom>
            <a:avLst/>
            <a:gdLst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86"/>
              <a:gd name="connsiteY0" fmla="*/ 0 h 3045350"/>
              <a:gd name="connsiteX1" fmla="*/ 1081377 w 1081386"/>
              <a:gd name="connsiteY1" fmla="*/ 1534602 h 3045350"/>
              <a:gd name="connsiteX2" fmla="*/ 15902 w 1081386"/>
              <a:gd name="connsiteY2" fmla="*/ 3045350 h 3045350"/>
              <a:gd name="connsiteX0" fmla="*/ 0 w 1081390"/>
              <a:gd name="connsiteY0" fmla="*/ 0 h 3045350"/>
              <a:gd name="connsiteX1" fmla="*/ 1081377 w 1081390"/>
              <a:gd name="connsiteY1" fmla="*/ 1534602 h 3045350"/>
              <a:gd name="connsiteX2" fmla="*/ 15902 w 1081390"/>
              <a:gd name="connsiteY2" fmla="*/ 3045350 h 30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390" h="3045350">
                <a:moveTo>
                  <a:pt x="0" y="0"/>
                </a:moveTo>
                <a:cubicBezTo>
                  <a:pt x="881269" y="418107"/>
                  <a:pt x="1078727" y="1027044"/>
                  <a:pt x="1081377" y="1534602"/>
                </a:cubicBezTo>
                <a:cubicBezTo>
                  <a:pt x="1084027" y="2042160"/>
                  <a:pt x="708990" y="2774343"/>
                  <a:pt x="15902" y="3045350"/>
                </a:cubicBez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Gerader Verbinder 64"/>
          <p:cNvCxnSpPr/>
          <p:nvPr/>
        </p:nvCxnSpPr>
        <p:spPr>
          <a:xfrm>
            <a:off x="4139952" y="4797152"/>
            <a:ext cx="360040" cy="0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H="1">
            <a:off x="2346360" y="3795648"/>
            <a:ext cx="720080" cy="56254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/>
          <p:nvPr/>
        </p:nvCxnSpPr>
        <p:spPr>
          <a:xfrm>
            <a:off x="2339752" y="4365104"/>
            <a:ext cx="0" cy="122413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2339752" y="5589240"/>
            <a:ext cx="720080" cy="576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3059832" y="6165304"/>
            <a:ext cx="936104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H="1">
            <a:off x="3059832" y="3789040"/>
            <a:ext cx="936104" cy="1352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4074552" y="3795648"/>
            <a:ext cx="720080" cy="56254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3779912" y="4365104"/>
            <a:ext cx="288032" cy="64807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3779912" y="5013176"/>
            <a:ext cx="288032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067944" y="5589240"/>
            <a:ext cx="720080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4788024" y="6165304"/>
            <a:ext cx="936104" cy="0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5724128" y="55892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6516216" y="4365104"/>
            <a:ext cx="0" cy="1224136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 flipV="1">
            <a:off x="5724128" y="3789040"/>
            <a:ext cx="792088" cy="576064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4788024" y="3789040"/>
            <a:ext cx="936104" cy="13522"/>
          </a:xfrm>
          <a:prstGeom prst="line">
            <a:avLst/>
          </a:prstGeom>
          <a:ln w="28575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 rot="16200000">
            <a:off x="3930536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3930536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2994432" y="37236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 rot="16200000">
            <a:off x="2994432" y="6099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2274352" y="4299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2274352" y="5523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 rot="16200000">
            <a:off x="6450816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 rot="16200000">
            <a:off x="6450816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 rot="16200000">
            <a:off x="5658728" y="37101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 rot="16200000">
            <a:off x="5658728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Ellipse 29"/>
          <p:cNvSpPr/>
          <p:nvPr/>
        </p:nvSpPr>
        <p:spPr>
          <a:xfrm rot="16200000">
            <a:off x="4722624" y="3723640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 rot="16200000">
            <a:off x="4722624" y="60863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Ellipse 31"/>
          <p:cNvSpPr/>
          <p:nvPr/>
        </p:nvSpPr>
        <p:spPr>
          <a:xfrm rot="16200000">
            <a:off x="3714512" y="4934254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 rot="16200000">
            <a:off x="4002544" y="4286182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6200000">
            <a:off x="4002544" y="5510318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problem with more vertices of the same cluster on a common face?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Anyhow… is it possible to always deal with richer faces efficiently?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Thank you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89" name="Gerader Verbinder 88"/>
          <p:cNvCxnSpPr/>
          <p:nvPr/>
        </p:nvCxnSpPr>
        <p:spPr>
          <a:xfrm>
            <a:off x="3563888" y="4221088"/>
            <a:ext cx="576064" cy="576064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/>
          <p:nvPr/>
        </p:nvCxnSpPr>
        <p:spPr>
          <a:xfrm>
            <a:off x="5220072" y="4797152"/>
            <a:ext cx="792088" cy="0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lipse 105"/>
          <p:cNvSpPr/>
          <p:nvPr/>
        </p:nvSpPr>
        <p:spPr>
          <a:xfrm rot="16200000">
            <a:off x="5940152" y="47251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Ellipse 111"/>
          <p:cNvSpPr/>
          <p:nvPr/>
        </p:nvSpPr>
        <p:spPr>
          <a:xfrm rot="16200000">
            <a:off x="4067944" y="47251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Ellipse 113"/>
          <p:cNvSpPr/>
          <p:nvPr/>
        </p:nvSpPr>
        <p:spPr>
          <a:xfrm rot="16200000">
            <a:off x="3491880" y="414908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Gerader Verbinder 66"/>
          <p:cNvCxnSpPr/>
          <p:nvPr/>
        </p:nvCxnSpPr>
        <p:spPr>
          <a:xfrm>
            <a:off x="4499992" y="4797152"/>
            <a:ext cx="720080" cy="0"/>
          </a:xfrm>
          <a:prstGeom prst="line">
            <a:avLst/>
          </a:prstGeom>
          <a:ln w="285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>
          <a:xfrm rot="16200000">
            <a:off x="4427984" y="47251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Ellipse 109"/>
          <p:cNvSpPr/>
          <p:nvPr/>
        </p:nvSpPr>
        <p:spPr>
          <a:xfrm rot="16200000">
            <a:off x="5148064" y="47251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0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for special cases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Polynomial cases…</a:t>
            </a:r>
          </a:p>
          <a:p>
            <a:r>
              <a:rPr lang="en-US" dirty="0" smtClean="0"/>
              <a:t>C-connected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[Feng et al. 95], 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Dahlhaus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98]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/>
              <a:t>Completely c-connected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Cornelsen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Wagner 06]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Almost c-connected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Gutwenger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02]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/>
              <a:t>Extrovert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[Goodrich et al. 05]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“Cycles of Clusters”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Cortese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05]</a:t>
            </a:r>
          </a:p>
          <a:p>
            <a:r>
              <a:rPr lang="en-US" dirty="0" smtClean="0"/>
              <a:t>and many more…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Unfortunately, most cases are very restricted and/or unnatural…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Complexity </a:t>
            </a:r>
            <a:r>
              <a:rPr lang="en-US" dirty="0">
                <a:solidFill>
                  <a:schemeClr val="accent1"/>
                </a:solidFill>
              </a:rPr>
              <a:t>even </a:t>
            </a:r>
            <a:r>
              <a:rPr lang="en-US" dirty="0" smtClean="0">
                <a:solidFill>
                  <a:schemeClr val="accent1"/>
                </a:solidFill>
              </a:rPr>
              <a:t>unknown for natural, seemingly simple subcases…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What if </a:t>
            </a:r>
            <a:r>
              <a:rPr lang="en-US" b="1" dirty="0" smtClean="0">
                <a:solidFill>
                  <a:schemeClr val="accent3"/>
                </a:solidFill>
              </a:rPr>
              <a:t>G</a:t>
            </a:r>
            <a:r>
              <a:rPr lang="en-US" dirty="0" smtClean="0"/>
              <a:t> is already </a:t>
            </a:r>
            <a:r>
              <a:rPr lang="en-US" b="1" dirty="0" smtClean="0"/>
              <a:t>embedded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the cluster </a:t>
            </a:r>
            <a:r>
              <a:rPr lang="en-US" dirty="0" err="1" smtClean="0"/>
              <a:t>hierarchie</a:t>
            </a:r>
            <a:r>
              <a:rPr lang="en-US" dirty="0" smtClean="0"/>
              <a:t> is </a:t>
            </a:r>
            <a:r>
              <a:rPr lang="en-US" b="1" dirty="0" smtClean="0"/>
              <a:t>flat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, only one level of clusters?</a:t>
            </a:r>
          </a:p>
          <a:p>
            <a:r>
              <a:rPr lang="en-US" dirty="0" smtClean="0"/>
              <a:t>What if </a:t>
            </a:r>
            <a:r>
              <a:rPr lang="en-US" b="1" dirty="0" smtClean="0"/>
              <a:t>both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feld 95"/>
          <p:cNvSpPr txBox="1"/>
          <p:nvPr/>
        </p:nvSpPr>
        <p:spPr>
          <a:xfrm>
            <a:off x="395536" y="1124744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Now: </a:t>
            </a:r>
            <a:r>
              <a:rPr lang="en-US" sz="2000" b="1" dirty="0" smtClean="0">
                <a:latin typeface="+mn-lt"/>
              </a:rPr>
              <a:t>Flat embedded clustered graphs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One level of clusters (= no nested clusters)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3"/>
                </a:solidFill>
                <a:latin typeface="+mn-lt"/>
              </a:rPr>
              <a:t>G</a:t>
            </a:r>
            <a:r>
              <a:rPr lang="en-US" sz="2000" dirty="0" smtClean="0">
                <a:latin typeface="+mn-lt"/>
              </a:rPr>
              <a:t> is embedded.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Does there exist a drawing of the cluster regions such that the resulting drawing is c-planar?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 smtClean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 smtClean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 smtClean="0">
              <a:latin typeface="+mn-lt"/>
            </a:endParaRPr>
          </a:p>
          <a:p>
            <a:pPr>
              <a:buClr>
                <a:schemeClr val="tx1"/>
              </a:buClr>
            </a:pPr>
            <a:endParaRPr lang="en-US" sz="2000" dirty="0" smtClean="0">
              <a:latin typeface="+mn-lt"/>
            </a:endParaRPr>
          </a:p>
          <a:p>
            <a:pPr>
              <a:buClr>
                <a:schemeClr val="tx1"/>
              </a:buClr>
            </a:pPr>
            <a:r>
              <a:rPr lang="en-US" sz="2000" b="1" dirty="0" smtClean="0">
                <a:latin typeface="+mn-lt"/>
              </a:rPr>
              <a:t>Known polynomial subcases: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Maximum face-size at most 5 or 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“single conflict”</a:t>
            </a:r>
            <a:r>
              <a:rPr lang="en-US" sz="2000" dirty="0" smtClean="0">
                <a:latin typeface="+mn-lt"/>
              </a:rPr>
              <a:t> graph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[Di Battista,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Frati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09]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At most two components per cluster-induced graph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Jelinek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et al. 09]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</a:rPr>
              <a:t>Clustered cycles:</a:t>
            </a:r>
            <a:br>
              <a:rPr lang="en-US" sz="2000" b="1" dirty="0" smtClean="0">
                <a:latin typeface="+mn-lt"/>
              </a:rPr>
            </a:b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 3 clusters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Cortese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 et al. 05]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  3 vertices/cluster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Jelinkova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 at al. 09]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181" name="Gruppieren 180"/>
          <p:cNvGrpSpPr/>
          <p:nvPr/>
        </p:nvGrpSpPr>
        <p:grpSpPr>
          <a:xfrm>
            <a:off x="4269888" y="2492896"/>
            <a:ext cx="3614480" cy="2546444"/>
            <a:chOff x="2827400" y="3990841"/>
            <a:chExt cx="3614480" cy="2546444"/>
          </a:xfrm>
        </p:grpSpPr>
        <p:sp>
          <p:nvSpPr>
            <p:cNvPr id="111" name="Freihandform 110"/>
            <p:cNvSpPr/>
            <p:nvPr/>
          </p:nvSpPr>
          <p:spPr>
            <a:xfrm>
              <a:off x="5148088" y="5598093"/>
              <a:ext cx="1293792" cy="939192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  <a:gd name="connsiteX0" fmla="*/ 0 w 1820410"/>
                <a:gd name="connsiteY0" fmla="*/ 1333849 h 1333849"/>
                <a:gd name="connsiteX1" fmla="*/ 1820410 w 1820410"/>
                <a:gd name="connsiteY1" fmla="*/ 0 h 1333849"/>
                <a:gd name="connsiteX2" fmla="*/ 0 w 1820410"/>
                <a:gd name="connsiteY2" fmla="*/ 1333849 h 1333849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53756 w 1538606"/>
                <a:gd name="connsiteY0" fmla="*/ 973122 h 1074110"/>
                <a:gd name="connsiteX1" fmla="*/ 1538606 w 1538606"/>
                <a:gd name="connsiteY1" fmla="*/ 0 h 1074110"/>
                <a:gd name="connsiteX2" fmla="*/ 53756 w 1538606"/>
                <a:gd name="connsiteY2" fmla="*/ 973122 h 1074110"/>
                <a:gd name="connsiteX0" fmla="*/ 45618 w 1550821"/>
                <a:gd name="connsiteY0" fmla="*/ 1030897 h 1129159"/>
                <a:gd name="connsiteX1" fmla="*/ 1530468 w 1550821"/>
                <a:gd name="connsiteY1" fmla="*/ 57775 h 1129159"/>
                <a:gd name="connsiteX2" fmla="*/ 45618 w 1550821"/>
                <a:gd name="connsiteY2" fmla="*/ 1030897 h 1129159"/>
                <a:gd name="connsiteX0" fmla="*/ 0 w 889387"/>
                <a:gd name="connsiteY0" fmla="*/ 1260047 h 1260047"/>
                <a:gd name="connsiteX1" fmla="*/ 864065 w 889387"/>
                <a:gd name="connsiteY1" fmla="*/ 35255 h 1260047"/>
                <a:gd name="connsiteX2" fmla="*/ 0 w 889387"/>
                <a:gd name="connsiteY2" fmla="*/ 1260047 h 1260047"/>
                <a:gd name="connsiteX0" fmla="*/ 0 w 953558"/>
                <a:gd name="connsiteY0" fmla="*/ 1269447 h 1269447"/>
                <a:gd name="connsiteX1" fmla="*/ 864065 w 953558"/>
                <a:gd name="connsiteY1" fmla="*/ 44655 h 1269447"/>
                <a:gd name="connsiteX2" fmla="*/ 0 w 953558"/>
                <a:gd name="connsiteY2" fmla="*/ 1269447 h 1269447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170330 w 1026006"/>
                <a:gd name="connsiteY0" fmla="*/ 1258348 h 1316561"/>
                <a:gd name="connsiteX1" fmla="*/ 1026006 w 1026006"/>
                <a:gd name="connsiteY1" fmla="*/ 0 h 1316561"/>
                <a:gd name="connsiteX2" fmla="*/ 170330 w 1026006"/>
                <a:gd name="connsiteY2" fmla="*/ 1258348 h 1316561"/>
                <a:gd name="connsiteX0" fmla="*/ 147764 w 986662"/>
                <a:gd name="connsiteY0" fmla="*/ 1224792 h 1270996"/>
                <a:gd name="connsiteX1" fmla="*/ 986662 w 986662"/>
                <a:gd name="connsiteY1" fmla="*/ 0 h 1270996"/>
                <a:gd name="connsiteX2" fmla="*/ 147764 w 986662"/>
                <a:gd name="connsiteY2" fmla="*/ 1224792 h 1270996"/>
                <a:gd name="connsiteX0" fmla="*/ 150480 w 955822"/>
                <a:gd name="connsiteY0" fmla="*/ 1166069 h 1213849"/>
                <a:gd name="connsiteX1" fmla="*/ 955822 w 955822"/>
                <a:gd name="connsiteY1" fmla="*/ 0 h 1213849"/>
                <a:gd name="connsiteX2" fmla="*/ 150480 w 955822"/>
                <a:gd name="connsiteY2" fmla="*/ 1166069 h 1213849"/>
                <a:gd name="connsiteX0" fmla="*/ 82179 w 887521"/>
                <a:gd name="connsiteY0" fmla="*/ 1166069 h 1225127"/>
                <a:gd name="connsiteX1" fmla="*/ 887521 w 887521"/>
                <a:gd name="connsiteY1" fmla="*/ 0 h 1225127"/>
                <a:gd name="connsiteX2" fmla="*/ 82179 w 887521"/>
                <a:gd name="connsiteY2" fmla="*/ 1166069 h 1225127"/>
                <a:gd name="connsiteX0" fmla="*/ 0 w 813731"/>
                <a:gd name="connsiteY0" fmla="*/ 1090568 h 1090568"/>
                <a:gd name="connsiteX1" fmla="*/ 813731 w 813731"/>
                <a:gd name="connsiteY1" fmla="*/ 0 h 1090568"/>
                <a:gd name="connsiteX2" fmla="*/ 0 w 813731"/>
                <a:gd name="connsiteY2" fmla="*/ 1090568 h 1090568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874499"/>
                <a:gd name="connsiteY0" fmla="*/ 1121601 h 1121601"/>
                <a:gd name="connsiteX1" fmla="*/ 780175 w 874499"/>
                <a:gd name="connsiteY1" fmla="*/ 47811 h 1121601"/>
                <a:gd name="connsiteX2" fmla="*/ 0 w 874499"/>
                <a:gd name="connsiteY2" fmla="*/ 1121601 h 1121601"/>
                <a:gd name="connsiteX0" fmla="*/ 65396 w 945532"/>
                <a:gd name="connsiteY0" fmla="*/ 1117795 h 1167908"/>
                <a:gd name="connsiteX1" fmla="*/ 845571 w 945532"/>
                <a:gd name="connsiteY1" fmla="*/ 44005 h 1167908"/>
                <a:gd name="connsiteX2" fmla="*/ 65396 w 945532"/>
                <a:gd name="connsiteY2" fmla="*/ 1117795 h 1167908"/>
                <a:gd name="connsiteX0" fmla="*/ 71217 w 946792"/>
                <a:gd name="connsiteY0" fmla="*/ 1117126 h 1145747"/>
                <a:gd name="connsiteX1" fmla="*/ 851392 w 946792"/>
                <a:gd name="connsiteY1" fmla="*/ 43336 h 1145747"/>
                <a:gd name="connsiteX2" fmla="*/ 71217 w 946792"/>
                <a:gd name="connsiteY2" fmla="*/ 1117126 h 1145747"/>
                <a:gd name="connsiteX0" fmla="*/ 0 w 1211513"/>
                <a:gd name="connsiteY0" fmla="*/ 931466 h 931466"/>
                <a:gd name="connsiteX1" fmla="*/ 1149290 w 1211513"/>
                <a:gd name="connsiteY1" fmla="*/ 42234 h 931466"/>
                <a:gd name="connsiteX2" fmla="*/ 0 w 1211513"/>
                <a:gd name="connsiteY2" fmla="*/ 931466 h 931466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0 w 1199624"/>
                <a:gd name="connsiteY0" fmla="*/ 763397 h 763397"/>
                <a:gd name="connsiteX1" fmla="*/ 1199624 w 1199624"/>
                <a:gd name="connsiteY1" fmla="*/ 0 h 763397"/>
                <a:gd name="connsiteX2" fmla="*/ 0 w 1199624"/>
                <a:gd name="connsiteY2" fmla="*/ 763397 h 763397"/>
                <a:gd name="connsiteX0" fmla="*/ 57200 w 1256824"/>
                <a:gd name="connsiteY0" fmla="*/ 763397 h 858269"/>
                <a:gd name="connsiteX1" fmla="*/ 1256824 w 1256824"/>
                <a:gd name="connsiteY1" fmla="*/ 0 h 858269"/>
                <a:gd name="connsiteX2" fmla="*/ 57200 w 1256824"/>
                <a:gd name="connsiteY2" fmla="*/ 763397 h 858269"/>
                <a:gd name="connsiteX0" fmla="*/ 54261 w 1304338"/>
                <a:gd name="connsiteY0" fmla="*/ 860583 h 962064"/>
                <a:gd name="connsiteX1" fmla="*/ 1253885 w 1304338"/>
                <a:gd name="connsiteY1" fmla="*/ 97186 h 962064"/>
                <a:gd name="connsiteX2" fmla="*/ 54261 w 1304338"/>
                <a:gd name="connsiteY2" fmla="*/ 860583 h 962064"/>
                <a:gd name="connsiteX0" fmla="*/ 50070 w 1299788"/>
                <a:gd name="connsiteY0" fmla="*/ 812246 h 913832"/>
                <a:gd name="connsiteX1" fmla="*/ 1249694 w 1299788"/>
                <a:gd name="connsiteY1" fmla="*/ 48849 h 913832"/>
                <a:gd name="connsiteX2" fmla="*/ 50070 w 1299788"/>
                <a:gd name="connsiteY2" fmla="*/ 812246 h 913832"/>
                <a:gd name="connsiteX0" fmla="*/ 50858 w 1293792"/>
                <a:gd name="connsiteY0" fmla="*/ 835693 h 939192"/>
                <a:gd name="connsiteX1" fmla="*/ 1250482 w 1293792"/>
                <a:gd name="connsiteY1" fmla="*/ 72296 h 939192"/>
                <a:gd name="connsiteX2" fmla="*/ 50858 w 1293792"/>
                <a:gd name="connsiteY2" fmla="*/ 835693 h 93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3792" h="939192">
                  <a:moveTo>
                    <a:pt x="50858" y="835693"/>
                  </a:moveTo>
                  <a:cubicBezTo>
                    <a:pt x="327488" y="1220568"/>
                    <a:pt x="1535912" y="434376"/>
                    <a:pt x="1250482" y="72296"/>
                  </a:cubicBezTo>
                  <a:cubicBezTo>
                    <a:pt x="1029184" y="-208430"/>
                    <a:pt x="-270720" y="388281"/>
                    <a:pt x="50858" y="83569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ihandform 109"/>
            <p:cNvSpPr/>
            <p:nvPr/>
          </p:nvSpPr>
          <p:spPr>
            <a:xfrm>
              <a:off x="5014143" y="4353052"/>
              <a:ext cx="980114" cy="1146677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  <a:gd name="connsiteX0" fmla="*/ 0 w 1820410"/>
                <a:gd name="connsiteY0" fmla="*/ 1333849 h 1333849"/>
                <a:gd name="connsiteX1" fmla="*/ 1820410 w 1820410"/>
                <a:gd name="connsiteY1" fmla="*/ 0 h 1333849"/>
                <a:gd name="connsiteX2" fmla="*/ 0 w 1820410"/>
                <a:gd name="connsiteY2" fmla="*/ 1333849 h 1333849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0 w 1484850"/>
                <a:gd name="connsiteY0" fmla="*/ 973122 h 973122"/>
                <a:gd name="connsiteX1" fmla="*/ 1484850 w 1484850"/>
                <a:gd name="connsiteY1" fmla="*/ 0 h 973122"/>
                <a:gd name="connsiteX2" fmla="*/ 0 w 1484850"/>
                <a:gd name="connsiteY2" fmla="*/ 973122 h 973122"/>
                <a:gd name="connsiteX0" fmla="*/ 53756 w 1538606"/>
                <a:gd name="connsiteY0" fmla="*/ 973122 h 1074110"/>
                <a:gd name="connsiteX1" fmla="*/ 1538606 w 1538606"/>
                <a:gd name="connsiteY1" fmla="*/ 0 h 1074110"/>
                <a:gd name="connsiteX2" fmla="*/ 53756 w 1538606"/>
                <a:gd name="connsiteY2" fmla="*/ 973122 h 1074110"/>
                <a:gd name="connsiteX0" fmla="*/ 45618 w 1550821"/>
                <a:gd name="connsiteY0" fmla="*/ 1030897 h 1129159"/>
                <a:gd name="connsiteX1" fmla="*/ 1530468 w 1550821"/>
                <a:gd name="connsiteY1" fmla="*/ 57775 h 1129159"/>
                <a:gd name="connsiteX2" fmla="*/ 45618 w 1550821"/>
                <a:gd name="connsiteY2" fmla="*/ 1030897 h 1129159"/>
                <a:gd name="connsiteX0" fmla="*/ 0 w 889387"/>
                <a:gd name="connsiteY0" fmla="*/ 1260047 h 1260047"/>
                <a:gd name="connsiteX1" fmla="*/ 864065 w 889387"/>
                <a:gd name="connsiteY1" fmla="*/ 35255 h 1260047"/>
                <a:gd name="connsiteX2" fmla="*/ 0 w 889387"/>
                <a:gd name="connsiteY2" fmla="*/ 1260047 h 1260047"/>
                <a:gd name="connsiteX0" fmla="*/ 0 w 953558"/>
                <a:gd name="connsiteY0" fmla="*/ 1269447 h 1269447"/>
                <a:gd name="connsiteX1" fmla="*/ 864065 w 953558"/>
                <a:gd name="connsiteY1" fmla="*/ 44655 h 1269447"/>
                <a:gd name="connsiteX2" fmla="*/ 0 w 953558"/>
                <a:gd name="connsiteY2" fmla="*/ 1269447 h 1269447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0 w 855676"/>
                <a:gd name="connsiteY0" fmla="*/ 1258348 h 1258348"/>
                <a:gd name="connsiteX1" fmla="*/ 855676 w 855676"/>
                <a:gd name="connsiteY1" fmla="*/ 0 h 1258348"/>
                <a:gd name="connsiteX2" fmla="*/ 0 w 855676"/>
                <a:gd name="connsiteY2" fmla="*/ 1258348 h 1258348"/>
                <a:gd name="connsiteX0" fmla="*/ 170330 w 1026006"/>
                <a:gd name="connsiteY0" fmla="*/ 1258348 h 1316561"/>
                <a:gd name="connsiteX1" fmla="*/ 1026006 w 1026006"/>
                <a:gd name="connsiteY1" fmla="*/ 0 h 1316561"/>
                <a:gd name="connsiteX2" fmla="*/ 170330 w 1026006"/>
                <a:gd name="connsiteY2" fmla="*/ 1258348 h 1316561"/>
                <a:gd name="connsiteX0" fmla="*/ 147764 w 986662"/>
                <a:gd name="connsiteY0" fmla="*/ 1224792 h 1270996"/>
                <a:gd name="connsiteX1" fmla="*/ 986662 w 986662"/>
                <a:gd name="connsiteY1" fmla="*/ 0 h 1270996"/>
                <a:gd name="connsiteX2" fmla="*/ 147764 w 986662"/>
                <a:gd name="connsiteY2" fmla="*/ 1224792 h 1270996"/>
                <a:gd name="connsiteX0" fmla="*/ 150480 w 955822"/>
                <a:gd name="connsiteY0" fmla="*/ 1166069 h 1213849"/>
                <a:gd name="connsiteX1" fmla="*/ 955822 w 955822"/>
                <a:gd name="connsiteY1" fmla="*/ 0 h 1213849"/>
                <a:gd name="connsiteX2" fmla="*/ 150480 w 955822"/>
                <a:gd name="connsiteY2" fmla="*/ 1166069 h 1213849"/>
                <a:gd name="connsiteX0" fmla="*/ 82179 w 887521"/>
                <a:gd name="connsiteY0" fmla="*/ 1166069 h 1225127"/>
                <a:gd name="connsiteX1" fmla="*/ 887521 w 887521"/>
                <a:gd name="connsiteY1" fmla="*/ 0 h 1225127"/>
                <a:gd name="connsiteX2" fmla="*/ 82179 w 887521"/>
                <a:gd name="connsiteY2" fmla="*/ 1166069 h 1225127"/>
                <a:gd name="connsiteX0" fmla="*/ 0 w 813731"/>
                <a:gd name="connsiteY0" fmla="*/ 1090568 h 1090568"/>
                <a:gd name="connsiteX1" fmla="*/ 813731 w 813731"/>
                <a:gd name="connsiteY1" fmla="*/ 0 h 1090568"/>
                <a:gd name="connsiteX2" fmla="*/ 0 w 813731"/>
                <a:gd name="connsiteY2" fmla="*/ 1090568 h 1090568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780175"/>
                <a:gd name="connsiteY0" fmla="*/ 1073790 h 1073790"/>
                <a:gd name="connsiteX1" fmla="*/ 780175 w 780175"/>
                <a:gd name="connsiteY1" fmla="*/ 0 h 1073790"/>
                <a:gd name="connsiteX2" fmla="*/ 0 w 780175"/>
                <a:gd name="connsiteY2" fmla="*/ 1073790 h 1073790"/>
                <a:gd name="connsiteX0" fmla="*/ 0 w 874499"/>
                <a:gd name="connsiteY0" fmla="*/ 1121601 h 1121601"/>
                <a:gd name="connsiteX1" fmla="*/ 780175 w 874499"/>
                <a:gd name="connsiteY1" fmla="*/ 47811 h 1121601"/>
                <a:gd name="connsiteX2" fmla="*/ 0 w 874499"/>
                <a:gd name="connsiteY2" fmla="*/ 1121601 h 1121601"/>
                <a:gd name="connsiteX0" fmla="*/ 65396 w 945532"/>
                <a:gd name="connsiteY0" fmla="*/ 1117795 h 1167908"/>
                <a:gd name="connsiteX1" fmla="*/ 845571 w 945532"/>
                <a:gd name="connsiteY1" fmla="*/ 44005 h 1167908"/>
                <a:gd name="connsiteX2" fmla="*/ 65396 w 945532"/>
                <a:gd name="connsiteY2" fmla="*/ 1117795 h 1167908"/>
                <a:gd name="connsiteX0" fmla="*/ 71217 w 946792"/>
                <a:gd name="connsiteY0" fmla="*/ 1117126 h 1145747"/>
                <a:gd name="connsiteX1" fmla="*/ 851392 w 946792"/>
                <a:gd name="connsiteY1" fmla="*/ 43336 h 1145747"/>
                <a:gd name="connsiteX2" fmla="*/ 71217 w 946792"/>
                <a:gd name="connsiteY2" fmla="*/ 1117126 h 1145747"/>
                <a:gd name="connsiteX0" fmla="*/ 98028 w 975103"/>
                <a:gd name="connsiteY0" fmla="*/ 1117126 h 1139187"/>
                <a:gd name="connsiteX1" fmla="*/ 878203 w 975103"/>
                <a:gd name="connsiteY1" fmla="*/ 43336 h 1139187"/>
                <a:gd name="connsiteX2" fmla="*/ 98028 w 975103"/>
                <a:gd name="connsiteY2" fmla="*/ 1117126 h 1139187"/>
                <a:gd name="connsiteX0" fmla="*/ 98348 w 980114"/>
                <a:gd name="connsiteY0" fmla="*/ 1117080 h 1146677"/>
                <a:gd name="connsiteX1" fmla="*/ 878523 w 980114"/>
                <a:gd name="connsiteY1" fmla="*/ 43290 h 1146677"/>
                <a:gd name="connsiteX2" fmla="*/ 98348 w 980114"/>
                <a:gd name="connsiteY2" fmla="*/ 1117080 h 114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0114" h="1146677">
                  <a:moveTo>
                    <a:pt x="98348" y="1117080"/>
                  </a:moveTo>
                  <a:cubicBezTo>
                    <a:pt x="451574" y="1328236"/>
                    <a:pt x="1264418" y="350886"/>
                    <a:pt x="878523" y="43290"/>
                  </a:cubicBezTo>
                  <a:cubicBezTo>
                    <a:pt x="532554" y="-232481"/>
                    <a:pt x="-280330" y="890709"/>
                    <a:pt x="98348" y="111708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ihandform 108"/>
            <p:cNvSpPr/>
            <p:nvPr/>
          </p:nvSpPr>
          <p:spPr>
            <a:xfrm>
              <a:off x="2827400" y="3990841"/>
              <a:ext cx="2152705" cy="1887427"/>
            </a:xfrm>
            <a:custGeom>
              <a:avLst/>
              <a:gdLst>
                <a:gd name="connsiteX0" fmla="*/ 503340 w 1862356"/>
                <a:gd name="connsiteY0" fmla="*/ 0 h 1258348"/>
                <a:gd name="connsiteX1" fmla="*/ 1862356 w 1862356"/>
                <a:gd name="connsiteY1" fmla="*/ 469783 h 1258348"/>
                <a:gd name="connsiteX2" fmla="*/ 687897 w 1862356"/>
                <a:gd name="connsiteY2" fmla="*/ 629174 h 1258348"/>
                <a:gd name="connsiteX3" fmla="*/ 0 w 1862356"/>
                <a:gd name="connsiteY3" fmla="*/ 1258348 h 1258348"/>
                <a:gd name="connsiteX4" fmla="*/ 503340 w 1862356"/>
                <a:gd name="connsiteY4" fmla="*/ 0 h 1258348"/>
                <a:gd name="connsiteX0" fmla="*/ 506166 w 1865182"/>
                <a:gd name="connsiteY0" fmla="*/ 21986 h 1280334"/>
                <a:gd name="connsiteX1" fmla="*/ 1865182 w 1865182"/>
                <a:gd name="connsiteY1" fmla="*/ 491769 h 1280334"/>
                <a:gd name="connsiteX2" fmla="*/ 690723 w 1865182"/>
                <a:gd name="connsiteY2" fmla="*/ 651160 h 1280334"/>
                <a:gd name="connsiteX3" fmla="*/ 2826 w 1865182"/>
                <a:gd name="connsiteY3" fmla="*/ 1280334 h 1280334"/>
                <a:gd name="connsiteX4" fmla="*/ 506166 w 1865182"/>
                <a:gd name="connsiteY4" fmla="*/ 21986 h 1280334"/>
                <a:gd name="connsiteX0" fmla="*/ 506166 w 1865182"/>
                <a:gd name="connsiteY0" fmla="*/ 21986 h 1291292"/>
                <a:gd name="connsiteX1" fmla="*/ 1865182 w 1865182"/>
                <a:gd name="connsiteY1" fmla="*/ 491769 h 1291292"/>
                <a:gd name="connsiteX2" fmla="*/ 690723 w 1865182"/>
                <a:gd name="connsiteY2" fmla="*/ 651160 h 1291292"/>
                <a:gd name="connsiteX3" fmla="*/ 2826 w 1865182"/>
                <a:gd name="connsiteY3" fmla="*/ 1280334 h 1291292"/>
                <a:gd name="connsiteX4" fmla="*/ 506166 w 1865182"/>
                <a:gd name="connsiteY4" fmla="*/ 21986 h 1291292"/>
                <a:gd name="connsiteX0" fmla="*/ 506166 w 1932124"/>
                <a:gd name="connsiteY0" fmla="*/ 20289 h 1289595"/>
                <a:gd name="connsiteX1" fmla="*/ 1865182 w 1932124"/>
                <a:gd name="connsiteY1" fmla="*/ 490072 h 1289595"/>
                <a:gd name="connsiteX2" fmla="*/ 690723 w 1932124"/>
                <a:gd name="connsiteY2" fmla="*/ 649463 h 1289595"/>
                <a:gd name="connsiteX3" fmla="*/ 2826 w 1932124"/>
                <a:gd name="connsiteY3" fmla="*/ 1278637 h 1289595"/>
                <a:gd name="connsiteX4" fmla="*/ 506166 w 1932124"/>
                <a:gd name="connsiteY4" fmla="*/ 20289 h 1289595"/>
                <a:gd name="connsiteX0" fmla="*/ 506166 w 1932124"/>
                <a:gd name="connsiteY0" fmla="*/ 20289 h 1290824"/>
                <a:gd name="connsiteX1" fmla="*/ 1865182 w 1932124"/>
                <a:gd name="connsiteY1" fmla="*/ 490072 h 1290824"/>
                <a:gd name="connsiteX2" fmla="*/ 690723 w 1932124"/>
                <a:gd name="connsiteY2" fmla="*/ 649463 h 1290824"/>
                <a:gd name="connsiteX3" fmla="*/ 2826 w 1932124"/>
                <a:gd name="connsiteY3" fmla="*/ 1278637 h 1290824"/>
                <a:gd name="connsiteX4" fmla="*/ 506166 w 1932124"/>
                <a:gd name="connsiteY4" fmla="*/ 20289 h 1290824"/>
                <a:gd name="connsiteX0" fmla="*/ 560351 w 1986309"/>
                <a:gd name="connsiteY0" fmla="*/ 20289 h 1296261"/>
                <a:gd name="connsiteX1" fmla="*/ 1919367 w 1986309"/>
                <a:gd name="connsiteY1" fmla="*/ 490072 h 1296261"/>
                <a:gd name="connsiteX2" fmla="*/ 744908 w 1986309"/>
                <a:gd name="connsiteY2" fmla="*/ 649463 h 1296261"/>
                <a:gd name="connsiteX3" fmla="*/ 57011 w 1986309"/>
                <a:gd name="connsiteY3" fmla="*/ 1278637 h 1296261"/>
                <a:gd name="connsiteX4" fmla="*/ 560351 w 1986309"/>
                <a:gd name="connsiteY4" fmla="*/ 20289 h 1296261"/>
                <a:gd name="connsiteX0" fmla="*/ 560351 w 1986309"/>
                <a:gd name="connsiteY0" fmla="*/ 20289 h 1289486"/>
                <a:gd name="connsiteX1" fmla="*/ 1919367 w 1986309"/>
                <a:gd name="connsiteY1" fmla="*/ 490072 h 1289486"/>
                <a:gd name="connsiteX2" fmla="*/ 744908 w 1986309"/>
                <a:gd name="connsiteY2" fmla="*/ 649463 h 1289486"/>
                <a:gd name="connsiteX3" fmla="*/ 57011 w 1986309"/>
                <a:gd name="connsiteY3" fmla="*/ 1278637 h 1289486"/>
                <a:gd name="connsiteX4" fmla="*/ 560351 w 1986309"/>
                <a:gd name="connsiteY4" fmla="*/ 20289 h 1289486"/>
                <a:gd name="connsiteX0" fmla="*/ 560351 w 1986309"/>
                <a:gd name="connsiteY0" fmla="*/ 20289 h 1290584"/>
                <a:gd name="connsiteX1" fmla="*/ 1919367 w 1986309"/>
                <a:gd name="connsiteY1" fmla="*/ 490072 h 1290584"/>
                <a:gd name="connsiteX2" fmla="*/ 744908 w 1986309"/>
                <a:gd name="connsiteY2" fmla="*/ 649463 h 1290584"/>
                <a:gd name="connsiteX3" fmla="*/ 57011 w 1986309"/>
                <a:gd name="connsiteY3" fmla="*/ 1278637 h 1290584"/>
                <a:gd name="connsiteX4" fmla="*/ 560351 w 1986309"/>
                <a:gd name="connsiteY4" fmla="*/ 20289 h 1290584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8104"/>
                <a:gd name="connsiteY0" fmla="*/ 21596 h 1288861"/>
                <a:gd name="connsiteX1" fmla="*/ 1866670 w 1868104"/>
                <a:gd name="connsiteY1" fmla="*/ 491379 h 1288861"/>
                <a:gd name="connsiteX2" fmla="*/ 742545 w 1868104"/>
                <a:gd name="connsiteY2" fmla="*/ 583658 h 1288861"/>
                <a:gd name="connsiteX3" fmla="*/ 4314 w 1868104"/>
                <a:gd name="connsiteY3" fmla="*/ 1279944 h 1288861"/>
                <a:gd name="connsiteX4" fmla="*/ 507654 w 1868104"/>
                <a:gd name="connsiteY4" fmla="*/ 21596 h 1288861"/>
                <a:gd name="connsiteX0" fmla="*/ 507654 w 1867274"/>
                <a:gd name="connsiteY0" fmla="*/ 21713 h 1288978"/>
                <a:gd name="connsiteX1" fmla="*/ 1866670 w 1867274"/>
                <a:gd name="connsiteY1" fmla="*/ 491496 h 1288978"/>
                <a:gd name="connsiteX2" fmla="*/ 742545 w 1867274"/>
                <a:gd name="connsiteY2" fmla="*/ 583775 h 1288978"/>
                <a:gd name="connsiteX3" fmla="*/ 4314 w 1867274"/>
                <a:gd name="connsiteY3" fmla="*/ 1280061 h 1288978"/>
                <a:gd name="connsiteX4" fmla="*/ 507654 w 1867274"/>
                <a:gd name="connsiteY4" fmla="*/ 21713 h 1288978"/>
                <a:gd name="connsiteX0" fmla="*/ 507654 w 1871563"/>
                <a:gd name="connsiteY0" fmla="*/ 25410 h 1292675"/>
                <a:gd name="connsiteX1" fmla="*/ 1866670 w 1871563"/>
                <a:gd name="connsiteY1" fmla="*/ 495193 h 1292675"/>
                <a:gd name="connsiteX2" fmla="*/ 742545 w 1871563"/>
                <a:gd name="connsiteY2" fmla="*/ 587472 h 1292675"/>
                <a:gd name="connsiteX3" fmla="*/ 4314 w 1871563"/>
                <a:gd name="connsiteY3" fmla="*/ 1283758 h 1292675"/>
                <a:gd name="connsiteX4" fmla="*/ 507654 w 1871563"/>
                <a:gd name="connsiteY4" fmla="*/ 25410 h 1292675"/>
                <a:gd name="connsiteX0" fmla="*/ 507529 w 1821281"/>
                <a:gd name="connsiteY0" fmla="*/ 15864 h 1283065"/>
                <a:gd name="connsiteX1" fmla="*/ 1816211 w 1821281"/>
                <a:gd name="connsiteY1" fmla="*/ 603093 h 1283065"/>
                <a:gd name="connsiteX2" fmla="*/ 742420 w 1821281"/>
                <a:gd name="connsiteY2" fmla="*/ 577926 h 1283065"/>
                <a:gd name="connsiteX3" fmla="*/ 4189 w 1821281"/>
                <a:gd name="connsiteY3" fmla="*/ 1274212 h 1283065"/>
                <a:gd name="connsiteX4" fmla="*/ 507529 w 1821281"/>
                <a:gd name="connsiteY4" fmla="*/ 15864 h 1283065"/>
                <a:gd name="connsiteX0" fmla="*/ 507529 w 1825400"/>
                <a:gd name="connsiteY0" fmla="*/ 20497 h 1287698"/>
                <a:gd name="connsiteX1" fmla="*/ 1816211 w 1825400"/>
                <a:gd name="connsiteY1" fmla="*/ 607726 h 1287698"/>
                <a:gd name="connsiteX2" fmla="*/ 742420 w 1825400"/>
                <a:gd name="connsiteY2" fmla="*/ 582559 h 1287698"/>
                <a:gd name="connsiteX3" fmla="*/ 4189 w 1825400"/>
                <a:gd name="connsiteY3" fmla="*/ 1278845 h 1287698"/>
                <a:gd name="connsiteX4" fmla="*/ 507529 w 1825400"/>
                <a:gd name="connsiteY4" fmla="*/ 20497 h 1287698"/>
                <a:gd name="connsiteX0" fmla="*/ 507529 w 1823633"/>
                <a:gd name="connsiteY0" fmla="*/ 20688 h 1287889"/>
                <a:gd name="connsiteX1" fmla="*/ 1816211 w 1823633"/>
                <a:gd name="connsiteY1" fmla="*/ 607917 h 1287889"/>
                <a:gd name="connsiteX2" fmla="*/ 742420 w 1823633"/>
                <a:gd name="connsiteY2" fmla="*/ 582750 h 1287889"/>
                <a:gd name="connsiteX3" fmla="*/ 4189 w 1823633"/>
                <a:gd name="connsiteY3" fmla="*/ 1279036 h 1287889"/>
                <a:gd name="connsiteX4" fmla="*/ 507529 w 1823633"/>
                <a:gd name="connsiteY4" fmla="*/ 20688 h 1287889"/>
                <a:gd name="connsiteX0" fmla="*/ 612219 w 1928323"/>
                <a:gd name="connsiteY0" fmla="*/ 20688 h 1284447"/>
                <a:gd name="connsiteX1" fmla="*/ 1920901 w 1928323"/>
                <a:gd name="connsiteY1" fmla="*/ 607917 h 1284447"/>
                <a:gd name="connsiteX2" fmla="*/ 847110 w 1928323"/>
                <a:gd name="connsiteY2" fmla="*/ 582750 h 1284447"/>
                <a:gd name="connsiteX3" fmla="*/ 108879 w 1928323"/>
                <a:gd name="connsiteY3" fmla="*/ 1279036 h 1284447"/>
                <a:gd name="connsiteX4" fmla="*/ 612219 w 1928323"/>
                <a:gd name="connsiteY4" fmla="*/ 20688 h 1284447"/>
                <a:gd name="connsiteX0" fmla="*/ 642247 w 1958351"/>
                <a:gd name="connsiteY0" fmla="*/ 20688 h 1294795"/>
                <a:gd name="connsiteX1" fmla="*/ 1950929 w 1958351"/>
                <a:gd name="connsiteY1" fmla="*/ 607917 h 1294795"/>
                <a:gd name="connsiteX2" fmla="*/ 877138 w 1958351"/>
                <a:gd name="connsiteY2" fmla="*/ 582750 h 1294795"/>
                <a:gd name="connsiteX3" fmla="*/ 138907 w 1958351"/>
                <a:gd name="connsiteY3" fmla="*/ 1279036 h 1294795"/>
                <a:gd name="connsiteX4" fmla="*/ 642247 w 1958351"/>
                <a:gd name="connsiteY4" fmla="*/ 20688 h 1294795"/>
                <a:gd name="connsiteX0" fmla="*/ 598301 w 1914354"/>
                <a:gd name="connsiteY0" fmla="*/ 17524 h 1225697"/>
                <a:gd name="connsiteX1" fmla="*/ 1906983 w 1914354"/>
                <a:gd name="connsiteY1" fmla="*/ 604753 h 1225697"/>
                <a:gd name="connsiteX2" fmla="*/ 833192 w 1914354"/>
                <a:gd name="connsiteY2" fmla="*/ 579586 h 1225697"/>
                <a:gd name="connsiteX3" fmla="*/ 145295 w 1914354"/>
                <a:gd name="connsiteY3" fmla="*/ 1208760 h 1225697"/>
                <a:gd name="connsiteX4" fmla="*/ 598301 w 1914354"/>
                <a:gd name="connsiteY4" fmla="*/ 17524 h 1225697"/>
                <a:gd name="connsiteX0" fmla="*/ 598934 w 1917205"/>
                <a:gd name="connsiteY0" fmla="*/ 38261 h 1246434"/>
                <a:gd name="connsiteX1" fmla="*/ 1907616 w 1917205"/>
                <a:gd name="connsiteY1" fmla="*/ 625490 h 1246434"/>
                <a:gd name="connsiteX2" fmla="*/ 833825 w 1917205"/>
                <a:gd name="connsiteY2" fmla="*/ 600323 h 1246434"/>
                <a:gd name="connsiteX3" fmla="*/ 145928 w 1917205"/>
                <a:gd name="connsiteY3" fmla="*/ 1229497 h 1246434"/>
                <a:gd name="connsiteX4" fmla="*/ 598934 w 1917205"/>
                <a:gd name="connsiteY4" fmla="*/ 38261 h 1246434"/>
                <a:gd name="connsiteX0" fmla="*/ 622966 w 1941323"/>
                <a:gd name="connsiteY0" fmla="*/ 27635 h 1235808"/>
                <a:gd name="connsiteX1" fmla="*/ 1931648 w 1941323"/>
                <a:gd name="connsiteY1" fmla="*/ 614864 h 1235808"/>
                <a:gd name="connsiteX2" fmla="*/ 857857 w 1941323"/>
                <a:gd name="connsiteY2" fmla="*/ 589697 h 1235808"/>
                <a:gd name="connsiteX3" fmla="*/ 169960 w 1941323"/>
                <a:gd name="connsiteY3" fmla="*/ 1218871 h 1235808"/>
                <a:gd name="connsiteX4" fmla="*/ 622966 w 1941323"/>
                <a:gd name="connsiteY4" fmla="*/ 27635 h 1235808"/>
                <a:gd name="connsiteX0" fmla="*/ 650263 w 1968620"/>
                <a:gd name="connsiteY0" fmla="*/ 27635 h 1235808"/>
                <a:gd name="connsiteX1" fmla="*/ 1958945 w 1968620"/>
                <a:gd name="connsiteY1" fmla="*/ 614864 h 1235808"/>
                <a:gd name="connsiteX2" fmla="*/ 885154 w 1968620"/>
                <a:gd name="connsiteY2" fmla="*/ 589697 h 1235808"/>
                <a:gd name="connsiteX3" fmla="*/ 197257 w 1968620"/>
                <a:gd name="connsiteY3" fmla="*/ 1218871 h 1235808"/>
                <a:gd name="connsiteX4" fmla="*/ 650263 w 1968620"/>
                <a:gd name="connsiteY4" fmla="*/ 27635 h 1235808"/>
                <a:gd name="connsiteX0" fmla="*/ 650263 w 1968620"/>
                <a:gd name="connsiteY0" fmla="*/ 27635 h 1265480"/>
                <a:gd name="connsiteX1" fmla="*/ 1958945 w 1968620"/>
                <a:gd name="connsiteY1" fmla="*/ 614864 h 1265480"/>
                <a:gd name="connsiteX2" fmla="*/ 885154 w 1968620"/>
                <a:gd name="connsiteY2" fmla="*/ 589697 h 1265480"/>
                <a:gd name="connsiteX3" fmla="*/ 197257 w 1968620"/>
                <a:gd name="connsiteY3" fmla="*/ 1218871 h 1265480"/>
                <a:gd name="connsiteX4" fmla="*/ 650263 w 1968620"/>
                <a:gd name="connsiteY4" fmla="*/ 27635 h 1265480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50263 w 1968426"/>
                <a:gd name="connsiteY0" fmla="*/ 27444 h 1265289"/>
                <a:gd name="connsiteX1" fmla="*/ 1958945 w 1968426"/>
                <a:gd name="connsiteY1" fmla="*/ 614673 h 1265289"/>
                <a:gd name="connsiteX2" fmla="*/ 885154 w 1968426"/>
                <a:gd name="connsiteY2" fmla="*/ 589506 h 1265289"/>
                <a:gd name="connsiteX3" fmla="*/ 197257 w 1968426"/>
                <a:gd name="connsiteY3" fmla="*/ 1218680 h 1265289"/>
                <a:gd name="connsiteX4" fmla="*/ 650263 w 1968426"/>
                <a:gd name="connsiteY4" fmla="*/ 27444 h 1265289"/>
                <a:gd name="connsiteX0" fmla="*/ 634886 w 1950828"/>
                <a:gd name="connsiteY0" fmla="*/ 14389 h 1188083"/>
                <a:gd name="connsiteX1" fmla="*/ 1943568 w 1950828"/>
                <a:gd name="connsiteY1" fmla="*/ 601618 h 1188083"/>
                <a:gd name="connsiteX2" fmla="*/ 869777 w 1950828"/>
                <a:gd name="connsiteY2" fmla="*/ 576451 h 1188083"/>
                <a:gd name="connsiteX3" fmla="*/ 139935 w 1950828"/>
                <a:gd name="connsiteY3" fmla="*/ 1138513 h 1188083"/>
                <a:gd name="connsiteX4" fmla="*/ 634886 w 1950828"/>
                <a:gd name="connsiteY4" fmla="*/ 14389 h 1188083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4155 w 1916716"/>
                <a:gd name="connsiteY0" fmla="*/ 19526 h 1193742"/>
                <a:gd name="connsiteX1" fmla="*/ 1909281 w 1916716"/>
                <a:gd name="connsiteY1" fmla="*/ 548032 h 1193742"/>
                <a:gd name="connsiteX2" fmla="*/ 869046 w 1916716"/>
                <a:gd name="connsiteY2" fmla="*/ 581588 h 1193742"/>
                <a:gd name="connsiteX3" fmla="*/ 139204 w 1916716"/>
                <a:gd name="connsiteY3" fmla="*/ 1143650 h 1193742"/>
                <a:gd name="connsiteX4" fmla="*/ 634155 w 1916716"/>
                <a:gd name="connsiteY4" fmla="*/ 19526 h 1193742"/>
                <a:gd name="connsiteX0" fmla="*/ 633945 w 1917584"/>
                <a:gd name="connsiteY0" fmla="*/ 38829 h 1213045"/>
                <a:gd name="connsiteX1" fmla="*/ 1909071 w 1917584"/>
                <a:gd name="connsiteY1" fmla="*/ 567335 h 1213045"/>
                <a:gd name="connsiteX2" fmla="*/ 868836 w 1917584"/>
                <a:gd name="connsiteY2" fmla="*/ 600891 h 1213045"/>
                <a:gd name="connsiteX3" fmla="*/ 138994 w 1917584"/>
                <a:gd name="connsiteY3" fmla="*/ 1162953 h 1213045"/>
                <a:gd name="connsiteX4" fmla="*/ 633945 w 1917584"/>
                <a:gd name="connsiteY4" fmla="*/ 38829 h 1213045"/>
                <a:gd name="connsiteX0" fmla="*/ 649359 w 1932988"/>
                <a:gd name="connsiteY0" fmla="*/ 39971 h 1214187"/>
                <a:gd name="connsiteX1" fmla="*/ 1924485 w 1932988"/>
                <a:gd name="connsiteY1" fmla="*/ 568477 h 1214187"/>
                <a:gd name="connsiteX2" fmla="*/ 884250 w 1932988"/>
                <a:gd name="connsiteY2" fmla="*/ 602033 h 1214187"/>
                <a:gd name="connsiteX3" fmla="*/ 154408 w 1932988"/>
                <a:gd name="connsiteY3" fmla="*/ 1164095 h 1214187"/>
                <a:gd name="connsiteX4" fmla="*/ 649359 w 1932988"/>
                <a:gd name="connsiteY4" fmla="*/ 39971 h 1214187"/>
                <a:gd name="connsiteX0" fmla="*/ 538490 w 1857332"/>
                <a:gd name="connsiteY0" fmla="*/ 33829 h 1474321"/>
                <a:gd name="connsiteX1" fmla="*/ 1813616 w 1857332"/>
                <a:gd name="connsiteY1" fmla="*/ 562335 h 1474321"/>
                <a:gd name="connsiteX2" fmla="*/ 1419333 w 1857332"/>
                <a:gd name="connsiteY2" fmla="*/ 1443179 h 1474321"/>
                <a:gd name="connsiteX3" fmla="*/ 43539 w 1857332"/>
                <a:gd name="connsiteY3" fmla="*/ 1157953 h 1474321"/>
                <a:gd name="connsiteX4" fmla="*/ 538490 w 1857332"/>
                <a:gd name="connsiteY4" fmla="*/ 33829 h 1474321"/>
                <a:gd name="connsiteX0" fmla="*/ 535181 w 2260743"/>
                <a:gd name="connsiteY0" fmla="*/ 12300 h 1449481"/>
                <a:gd name="connsiteX1" fmla="*/ 2238145 w 2260743"/>
                <a:gd name="connsiteY1" fmla="*/ 591140 h 1449481"/>
                <a:gd name="connsiteX2" fmla="*/ 1416024 w 2260743"/>
                <a:gd name="connsiteY2" fmla="*/ 1421650 h 1449481"/>
                <a:gd name="connsiteX3" fmla="*/ 40230 w 2260743"/>
                <a:gd name="connsiteY3" fmla="*/ 1136424 h 1449481"/>
                <a:gd name="connsiteX4" fmla="*/ 535181 w 2260743"/>
                <a:gd name="connsiteY4" fmla="*/ 12300 h 1449481"/>
                <a:gd name="connsiteX0" fmla="*/ 279740 w 2003893"/>
                <a:gd name="connsiteY0" fmla="*/ 55015 h 2098220"/>
                <a:gd name="connsiteX1" fmla="*/ 1982704 w 2003893"/>
                <a:gd name="connsiteY1" fmla="*/ 633855 h 2098220"/>
                <a:gd name="connsiteX2" fmla="*/ 1160583 w 2003893"/>
                <a:gd name="connsiteY2" fmla="*/ 1464365 h 2098220"/>
                <a:gd name="connsiteX3" fmla="*/ 86793 w 2003893"/>
                <a:gd name="connsiteY3" fmla="*/ 2043205 h 2098220"/>
                <a:gd name="connsiteX4" fmla="*/ 279740 w 2003893"/>
                <a:gd name="connsiteY4" fmla="*/ 55015 h 2098220"/>
                <a:gd name="connsiteX0" fmla="*/ 379720 w 2103873"/>
                <a:gd name="connsiteY0" fmla="*/ 55015 h 2203601"/>
                <a:gd name="connsiteX1" fmla="*/ 2082684 w 2103873"/>
                <a:gd name="connsiteY1" fmla="*/ 633855 h 2203601"/>
                <a:gd name="connsiteX2" fmla="*/ 1260563 w 2103873"/>
                <a:gd name="connsiteY2" fmla="*/ 1464365 h 2203601"/>
                <a:gd name="connsiteX3" fmla="*/ 186773 w 2103873"/>
                <a:gd name="connsiteY3" fmla="*/ 2043205 h 2203601"/>
                <a:gd name="connsiteX4" fmla="*/ 379720 w 2103873"/>
                <a:gd name="connsiteY4" fmla="*/ 55015 h 2203601"/>
                <a:gd name="connsiteX0" fmla="*/ 340120 w 2043621"/>
                <a:gd name="connsiteY0" fmla="*/ 62218 h 2056021"/>
                <a:gd name="connsiteX1" fmla="*/ 2043084 w 2043621"/>
                <a:gd name="connsiteY1" fmla="*/ 641058 h 2056021"/>
                <a:gd name="connsiteX2" fmla="*/ 147173 w 2043621"/>
                <a:gd name="connsiteY2" fmla="*/ 2050408 h 2056021"/>
                <a:gd name="connsiteX3" fmla="*/ 340120 w 2043621"/>
                <a:gd name="connsiteY3" fmla="*/ 62218 h 2056021"/>
                <a:gd name="connsiteX0" fmla="*/ 361706 w 2031867"/>
                <a:gd name="connsiteY0" fmla="*/ 82026 h 1871315"/>
                <a:gd name="connsiteX1" fmla="*/ 2031114 w 2031867"/>
                <a:gd name="connsiteY1" fmla="*/ 459530 h 1871315"/>
                <a:gd name="connsiteX2" fmla="*/ 135203 w 2031867"/>
                <a:gd name="connsiteY2" fmla="*/ 1868880 h 1871315"/>
                <a:gd name="connsiteX3" fmla="*/ 361706 w 2031867"/>
                <a:gd name="connsiteY3" fmla="*/ 82026 h 1871315"/>
                <a:gd name="connsiteX0" fmla="*/ 368789 w 2039153"/>
                <a:gd name="connsiteY0" fmla="*/ 124753 h 1914042"/>
                <a:gd name="connsiteX1" fmla="*/ 2038197 w 2039153"/>
                <a:gd name="connsiteY1" fmla="*/ 502257 h 1914042"/>
                <a:gd name="connsiteX2" fmla="*/ 142286 w 2039153"/>
                <a:gd name="connsiteY2" fmla="*/ 1911607 h 1914042"/>
                <a:gd name="connsiteX3" fmla="*/ 368789 w 2039153"/>
                <a:gd name="connsiteY3" fmla="*/ 124753 h 1914042"/>
                <a:gd name="connsiteX0" fmla="*/ 449463 w 2119761"/>
                <a:gd name="connsiteY0" fmla="*/ 176802 h 1966091"/>
                <a:gd name="connsiteX1" fmla="*/ 2118871 w 2119761"/>
                <a:gd name="connsiteY1" fmla="*/ 554306 h 1966091"/>
                <a:gd name="connsiteX2" fmla="*/ 222960 w 2119761"/>
                <a:gd name="connsiteY2" fmla="*/ 1963656 h 1966091"/>
                <a:gd name="connsiteX3" fmla="*/ 449463 w 2119761"/>
                <a:gd name="connsiteY3" fmla="*/ 176802 h 1966091"/>
                <a:gd name="connsiteX0" fmla="*/ 366422 w 2078510"/>
                <a:gd name="connsiteY0" fmla="*/ 68517 h 1858887"/>
                <a:gd name="connsiteX1" fmla="*/ 2077775 w 2078510"/>
                <a:gd name="connsiteY1" fmla="*/ 513133 h 1858887"/>
                <a:gd name="connsiteX2" fmla="*/ 139919 w 2078510"/>
                <a:gd name="connsiteY2" fmla="*/ 1855371 h 1858887"/>
                <a:gd name="connsiteX3" fmla="*/ 366422 w 2078510"/>
                <a:gd name="connsiteY3" fmla="*/ 68517 h 1858887"/>
                <a:gd name="connsiteX0" fmla="*/ 366422 w 2077859"/>
                <a:gd name="connsiteY0" fmla="*/ 92626 h 1883606"/>
                <a:gd name="connsiteX1" fmla="*/ 2077775 w 2077859"/>
                <a:gd name="connsiteY1" fmla="*/ 537242 h 1883606"/>
                <a:gd name="connsiteX2" fmla="*/ 139919 w 2077859"/>
                <a:gd name="connsiteY2" fmla="*/ 1879480 h 1883606"/>
                <a:gd name="connsiteX3" fmla="*/ 366422 w 2077859"/>
                <a:gd name="connsiteY3" fmla="*/ 92626 h 1883606"/>
                <a:gd name="connsiteX0" fmla="*/ 474505 w 2185942"/>
                <a:gd name="connsiteY0" fmla="*/ 92626 h 1879678"/>
                <a:gd name="connsiteX1" fmla="*/ 2185858 w 2185942"/>
                <a:gd name="connsiteY1" fmla="*/ 537242 h 1879678"/>
                <a:gd name="connsiteX2" fmla="*/ 248002 w 2185942"/>
                <a:gd name="connsiteY2" fmla="*/ 1879480 h 1879678"/>
                <a:gd name="connsiteX3" fmla="*/ 474505 w 2185942"/>
                <a:gd name="connsiteY3" fmla="*/ 92626 h 1879678"/>
                <a:gd name="connsiteX0" fmla="*/ 386877 w 2098402"/>
                <a:gd name="connsiteY0" fmla="*/ 67813 h 1846444"/>
                <a:gd name="connsiteX1" fmla="*/ 2098230 w 2098402"/>
                <a:gd name="connsiteY1" fmla="*/ 512429 h 1846444"/>
                <a:gd name="connsiteX2" fmla="*/ 277820 w 2098402"/>
                <a:gd name="connsiteY2" fmla="*/ 1846278 h 1846444"/>
                <a:gd name="connsiteX3" fmla="*/ 386877 w 2098402"/>
                <a:gd name="connsiteY3" fmla="*/ 67813 h 1846444"/>
                <a:gd name="connsiteX0" fmla="*/ 431092 w 2142618"/>
                <a:gd name="connsiteY0" fmla="*/ 61465 h 1840096"/>
                <a:gd name="connsiteX1" fmla="*/ 2142445 w 2142618"/>
                <a:gd name="connsiteY1" fmla="*/ 506081 h 1840096"/>
                <a:gd name="connsiteX2" fmla="*/ 322035 w 2142618"/>
                <a:gd name="connsiteY2" fmla="*/ 1839930 h 1840096"/>
                <a:gd name="connsiteX3" fmla="*/ 431092 w 2142618"/>
                <a:gd name="connsiteY3" fmla="*/ 61465 h 1840096"/>
                <a:gd name="connsiteX0" fmla="*/ 441289 w 2152858"/>
                <a:gd name="connsiteY0" fmla="*/ 98591 h 1877222"/>
                <a:gd name="connsiteX1" fmla="*/ 2152642 w 2152858"/>
                <a:gd name="connsiteY1" fmla="*/ 543207 h 1877222"/>
                <a:gd name="connsiteX2" fmla="*/ 332232 w 2152858"/>
                <a:gd name="connsiteY2" fmla="*/ 1877056 h 1877222"/>
                <a:gd name="connsiteX3" fmla="*/ 441289 w 2152858"/>
                <a:gd name="connsiteY3" fmla="*/ 98591 h 1877222"/>
                <a:gd name="connsiteX0" fmla="*/ 441289 w 2152705"/>
                <a:gd name="connsiteY0" fmla="*/ 108783 h 1887427"/>
                <a:gd name="connsiteX1" fmla="*/ 2152642 w 2152705"/>
                <a:gd name="connsiteY1" fmla="*/ 553399 h 1887427"/>
                <a:gd name="connsiteX2" fmla="*/ 332232 w 2152705"/>
                <a:gd name="connsiteY2" fmla="*/ 1887248 h 1887427"/>
                <a:gd name="connsiteX3" fmla="*/ 441289 w 2152705"/>
                <a:gd name="connsiteY3" fmla="*/ 108783 h 1887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05" h="1887427">
                  <a:moveTo>
                    <a:pt x="441289" y="108783"/>
                  </a:moveTo>
                  <a:cubicBezTo>
                    <a:pt x="1041101" y="-189672"/>
                    <a:pt x="2162429" y="181488"/>
                    <a:pt x="2152642" y="553399"/>
                  </a:cubicBezTo>
                  <a:cubicBezTo>
                    <a:pt x="2142855" y="925310"/>
                    <a:pt x="860739" y="1902628"/>
                    <a:pt x="332232" y="1887248"/>
                  </a:cubicBezTo>
                  <a:cubicBezTo>
                    <a:pt x="-196275" y="1871868"/>
                    <a:pt x="-45122" y="350812"/>
                    <a:pt x="441289" y="108783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&amp; Embedded</a:t>
            </a:r>
            <a:endParaRPr lang="en-US" dirty="0"/>
          </a:p>
        </p:txBody>
      </p:sp>
      <p:grpSp>
        <p:nvGrpSpPr>
          <p:cNvPr id="180" name="Gruppieren 179"/>
          <p:cNvGrpSpPr/>
          <p:nvPr/>
        </p:nvGrpSpPr>
        <p:grpSpPr>
          <a:xfrm>
            <a:off x="4502320" y="2780928"/>
            <a:ext cx="3312368" cy="2160240"/>
            <a:chOff x="3059832" y="4293096"/>
            <a:chExt cx="3312368" cy="2160240"/>
          </a:xfrm>
        </p:grpSpPr>
        <p:cxnSp>
          <p:nvCxnSpPr>
            <p:cNvPr id="114" name="Gerader Verbinder 113"/>
            <p:cNvCxnSpPr/>
            <p:nvPr/>
          </p:nvCxnSpPr>
          <p:spPr>
            <a:xfrm flipV="1">
              <a:off x="3203848" y="4437112"/>
              <a:ext cx="504056" cy="5760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 flipH="1" flipV="1">
              <a:off x="3707904" y="4437112"/>
              <a:ext cx="216024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 flipH="1" flipV="1">
              <a:off x="3707904" y="4437112"/>
              <a:ext cx="86409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/>
            <p:cNvCxnSpPr/>
            <p:nvPr/>
          </p:nvCxnSpPr>
          <p:spPr>
            <a:xfrm flipH="1">
              <a:off x="4572000" y="4581128"/>
              <a:ext cx="11521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/>
            <p:cNvCxnSpPr/>
            <p:nvPr/>
          </p:nvCxnSpPr>
          <p:spPr>
            <a:xfrm flipH="1" flipV="1">
              <a:off x="4572000" y="4581128"/>
              <a:ext cx="648072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r Verbinder 127"/>
            <p:cNvCxnSpPr/>
            <p:nvPr/>
          </p:nvCxnSpPr>
          <p:spPr>
            <a:xfrm flipV="1">
              <a:off x="5364088" y="4581128"/>
              <a:ext cx="360040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/>
            <p:cNvCxnSpPr/>
            <p:nvPr/>
          </p:nvCxnSpPr>
          <p:spPr>
            <a:xfrm flipH="1" flipV="1">
              <a:off x="5724128" y="4581128"/>
              <a:ext cx="504056" cy="12241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r Verbinder 133"/>
            <p:cNvCxnSpPr/>
            <p:nvPr/>
          </p:nvCxnSpPr>
          <p:spPr>
            <a:xfrm flipH="1">
              <a:off x="5364088" y="5805264"/>
              <a:ext cx="86409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r Verbinder 136"/>
            <p:cNvCxnSpPr/>
            <p:nvPr/>
          </p:nvCxnSpPr>
          <p:spPr>
            <a:xfrm flipH="1" flipV="1">
              <a:off x="4355976" y="6093296"/>
              <a:ext cx="1008112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r Verbinder 138"/>
            <p:cNvCxnSpPr/>
            <p:nvPr/>
          </p:nvCxnSpPr>
          <p:spPr>
            <a:xfrm flipH="1" flipV="1">
              <a:off x="3275856" y="5661248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r Verbinder 140"/>
            <p:cNvCxnSpPr/>
            <p:nvPr/>
          </p:nvCxnSpPr>
          <p:spPr>
            <a:xfrm flipH="1">
              <a:off x="3275856" y="5157192"/>
              <a:ext cx="648072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/>
            <p:cNvCxnSpPr/>
            <p:nvPr/>
          </p:nvCxnSpPr>
          <p:spPr>
            <a:xfrm flipH="1">
              <a:off x="4355976" y="5301208"/>
              <a:ext cx="864096" cy="7920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r Verbinder 146"/>
            <p:cNvCxnSpPr/>
            <p:nvPr/>
          </p:nvCxnSpPr>
          <p:spPr>
            <a:xfrm>
              <a:off x="3203848" y="5013176"/>
              <a:ext cx="72008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r Verbinder 150"/>
            <p:cNvCxnSpPr/>
            <p:nvPr/>
          </p:nvCxnSpPr>
          <p:spPr>
            <a:xfrm flipH="1" flipV="1">
              <a:off x="3923928" y="5157192"/>
              <a:ext cx="1296144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3059832" y="4869160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Ellipse 98"/>
            <p:cNvSpPr/>
            <p:nvPr/>
          </p:nvSpPr>
          <p:spPr>
            <a:xfrm>
              <a:off x="3563888" y="4293096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Ellipse 99"/>
            <p:cNvSpPr/>
            <p:nvPr/>
          </p:nvSpPr>
          <p:spPr>
            <a:xfrm>
              <a:off x="3131840" y="5517232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1" name="Ellipse 100"/>
            <p:cNvSpPr/>
            <p:nvPr/>
          </p:nvSpPr>
          <p:spPr>
            <a:xfrm>
              <a:off x="3779912" y="5013176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Ellipse 101"/>
            <p:cNvSpPr/>
            <p:nvPr/>
          </p:nvSpPr>
          <p:spPr>
            <a:xfrm>
              <a:off x="4427984" y="4437112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Ellipse 102"/>
            <p:cNvSpPr/>
            <p:nvPr/>
          </p:nvSpPr>
          <p:spPr>
            <a:xfrm>
              <a:off x="4211960" y="5949280"/>
              <a:ext cx="288032" cy="28803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5076056" y="5157192"/>
              <a:ext cx="288032" cy="2880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Ellipse 104"/>
            <p:cNvSpPr/>
            <p:nvPr/>
          </p:nvSpPr>
          <p:spPr>
            <a:xfrm>
              <a:off x="5580112" y="4437112"/>
              <a:ext cx="288032" cy="2880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6084168" y="5661248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5220072" y="6165304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58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lipse 68"/>
          <p:cNvSpPr/>
          <p:nvPr/>
        </p:nvSpPr>
        <p:spPr>
          <a:xfrm>
            <a:off x="1547664" y="5013176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llipse 69"/>
          <p:cNvSpPr/>
          <p:nvPr/>
        </p:nvSpPr>
        <p:spPr>
          <a:xfrm>
            <a:off x="4283968" y="4869160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Ellipse 96"/>
          <p:cNvSpPr/>
          <p:nvPr/>
        </p:nvSpPr>
        <p:spPr>
          <a:xfrm>
            <a:off x="2627784" y="4365104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Gerader Verbinder 87"/>
          <p:cNvCxnSpPr/>
          <p:nvPr/>
        </p:nvCxnSpPr>
        <p:spPr>
          <a:xfrm flipH="1" flipV="1">
            <a:off x="2843808" y="4581128"/>
            <a:ext cx="1656184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V="1">
            <a:off x="1763688" y="4581128"/>
            <a:ext cx="108012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ihandform 84"/>
          <p:cNvSpPr/>
          <p:nvPr/>
        </p:nvSpPr>
        <p:spPr>
          <a:xfrm rot="2314709">
            <a:off x="2354373" y="4104670"/>
            <a:ext cx="1189988" cy="1330764"/>
          </a:xfrm>
          <a:custGeom>
            <a:avLst/>
            <a:gdLst>
              <a:gd name="connsiteX0" fmla="*/ 461319 w 1189988"/>
              <a:gd name="connsiteY0" fmla="*/ 441340 h 1330764"/>
              <a:gd name="connsiteX1" fmla="*/ 461319 w 1189988"/>
              <a:gd name="connsiteY1" fmla="*/ 690456 h 1330764"/>
              <a:gd name="connsiteX2" fmla="*/ 665109 w 1189988"/>
              <a:gd name="connsiteY2" fmla="*/ 578551 h 1330764"/>
              <a:gd name="connsiteX3" fmla="*/ 28091 w 1189988"/>
              <a:gd name="connsiteY3" fmla="*/ 22234 h 1330764"/>
              <a:gd name="connsiteX4" fmla="*/ 81769 w 1189988"/>
              <a:gd name="connsiteY4" fmla="*/ 0 h 1330764"/>
              <a:gd name="connsiteX5" fmla="*/ 385407 w 1189988"/>
              <a:gd name="connsiteY5" fmla="*/ 0 h 1330764"/>
              <a:gd name="connsiteX6" fmla="*/ 461319 w 1189988"/>
              <a:gd name="connsiteY6" fmla="*/ 75912 h 1330764"/>
              <a:gd name="connsiteX7" fmla="*/ 461319 w 1189988"/>
              <a:gd name="connsiteY7" fmla="*/ 188312 h 1330764"/>
              <a:gd name="connsiteX8" fmla="*/ 872100 w 1189988"/>
              <a:gd name="connsiteY8" fmla="*/ 464888 h 1330764"/>
              <a:gd name="connsiteX9" fmla="*/ 931375 w 1189988"/>
              <a:gd name="connsiteY9" fmla="*/ 432339 h 1330764"/>
              <a:gd name="connsiteX10" fmla="*/ 1034453 w 1189988"/>
              <a:gd name="connsiteY10" fmla="*/ 462341 h 1330764"/>
              <a:gd name="connsiteX11" fmla="*/ 1180602 w 1189988"/>
              <a:gd name="connsiteY11" fmla="*/ 728492 h 1330764"/>
              <a:gd name="connsiteX12" fmla="*/ 1150601 w 1189988"/>
              <a:gd name="connsiteY12" fmla="*/ 831570 h 1330764"/>
              <a:gd name="connsiteX13" fmla="*/ 258613 w 1189988"/>
              <a:gd name="connsiteY13" fmla="*/ 1321378 h 1330764"/>
              <a:gd name="connsiteX14" fmla="*/ 155534 w 1189988"/>
              <a:gd name="connsiteY14" fmla="*/ 1291377 h 1330764"/>
              <a:gd name="connsiteX15" fmla="*/ 88580 w 1189988"/>
              <a:gd name="connsiteY15" fmla="*/ 1169446 h 1330764"/>
              <a:gd name="connsiteX16" fmla="*/ 81769 w 1189988"/>
              <a:gd name="connsiteY16" fmla="*/ 1169446 h 1330764"/>
              <a:gd name="connsiteX17" fmla="*/ 5857 w 1189988"/>
              <a:gd name="connsiteY17" fmla="*/ 1093534 h 1330764"/>
              <a:gd name="connsiteX18" fmla="*/ 5857 w 1189988"/>
              <a:gd name="connsiteY18" fmla="*/ 1013937 h 1330764"/>
              <a:gd name="connsiteX19" fmla="*/ 392 w 1189988"/>
              <a:gd name="connsiteY19" fmla="*/ 996454 h 1330764"/>
              <a:gd name="connsiteX20" fmla="*/ 3038 w 1189988"/>
              <a:gd name="connsiteY20" fmla="*/ 967473 h 1330764"/>
              <a:gd name="connsiteX21" fmla="*/ 5857 w 1189988"/>
              <a:gd name="connsiteY21" fmla="*/ 961997 h 1330764"/>
              <a:gd name="connsiteX22" fmla="*/ 5857 w 1189988"/>
              <a:gd name="connsiteY22" fmla="*/ 75912 h 1330764"/>
              <a:gd name="connsiteX23" fmla="*/ 28091 w 1189988"/>
              <a:gd name="connsiteY23" fmla="*/ 22234 h 133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9988" h="1330764">
                <a:moveTo>
                  <a:pt x="461319" y="441340"/>
                </a:moveTo>
                <a:lnTo>
                  <a:pt x="461319" y="690456"/>
                </a:lnTo>
                <a:lnTo>
                  <a:pt x="665109" y="578551"/>
                </a:lnTo>
                <a:close/>
                <a:moveTo>
                  <a:pt x="28091" y="22234"/>
                </a:moveTo>
                <a:cubicBezTo>
                  <a:pt x="41829" y="8497"/>
                  <a:pt x="60807" y="0"/>
                  <a:pt x="81769" y="0"/>
                </a:cubicBezTo>
                <a:lnTo>
                  <a:pt x="385407" y="0"/>
                </a:lnTo>
                <a:cubicBezTo>
                  <a:pt x="427332" y="0"/>
                  <a:pt x="461319" y="33987"/>
                  <a:pt x="461319" y="75912"/>
                </a:cubicBezTo>
                <a:lnTo>
                  <a:pt x="461319" y="188312"/>
                </a:lnTo>
                <a:lnTo>
                  <a:pt x="872100" y="464888"/>
                </a:lnTo>
                <a:lnTo>
                  <a:pt x="931375" y="432339"/>
                </a:lnTo>
                <a:cubicBezTo>
                  <a:pt x="968124" y="412159"/>
                  <a:pt x="1014274" y="425592"/>
                  <a:pt x="1034453" y="462341"/>
                </a:cubicBezTo>
                <a:lnTo>
                  <a:pt x="1180602" y="728492"/>
                </a:lnTo>
                <a:cubicBezTo>
                  <a:pt x="1200782" y="765241"/>
                  <a:pt x="1187350" y="811391"/>
                  <a:pt x="1150601" y="831570"/>
                </a:cubicBezTo>
                <a:lnTo>
                  <a:pt x="258613" y="1321378"/>
                </a:lnTo>
                <a:cubicBezTo>
                  <a:pt x="221864" y="1341558"/>
                  <a:pt x="175714" y="1328126"/>
                  <a:pt x="155534" y="1291377"/>
                </a:cubicBezTo>
                <a:lnTo>
                  <a:pt x="88580" y="1169446"/>
                </a:lnTo>
                <a:lnTo>
                  <a:pt x="81769" y="1169446"/>
                </a:lnTo>
                <a:cubicBezTo>
                  <a:pt x="39844" y="1169446"/>
                  <a:pt x="5857" y="1135459"/>
                  <a:pt x="5857" y="1093534"/>
                </a:cubicBezTo>
                <a:lnTo>
                  <a:pt x="5857" y="1013937"/>
                </a:lnTo>
                <a:lnTo>
                  <a:pt x="392" y="996454"/>
                </a:lnTo>
                <a:cubicBezTo>
                  <a:pt x="-612" y="986644"/>
                  <a:pt x="323" y="976799"/>
                  <a:pt x="3038" y="967473"/>
                </a:cubicBezTo>
                <a:lnTo>
                  <a:pt x="5857" y="961997"/>
                </a:lnTo>
                <a:lnTo>
                  <a:pt x="5857" y="75912"/>
                </a:lnTo>
                <a:cubicBezTo>
                  <a:pt x="5857" y="54949"/>
                  <a:pt x="14354" y="35972"/>
                  <a:pt x="28091" y="2223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2771800" y="4437112"/>
            <a:ext cx="360040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 rot="2314709">
            <a:off x="2484284" y="3903493"/>
            <a:ext cx="455462" cy="1169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bgerundetes Rechteck 74"/>
          <p:cNvSpPr/>
          <p:nvPr/>
        </p:nvSpPr>
        <p:spPr>
          <a:xfrm rot="3629941">
            <a:off x="4866557" y="5145579"/>
            <a:ext cx="455462" cy="14388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ihandform 82"/>
          <p:cNvSpPr/>
          <p:nvPr/>
        </p:nvSpPr>
        <p:spPr>
          <a:xfrm rot="2314709">
            <a:off x="2349254" y="4109586"/>
            <a:ext cx="1189988" cy="1330764"/>
          </a:xfrm>
          <a:custGeom>
            <a:avLst/>
            <a:gdLst>
              <a:gd name="connsiteX0" fmla="*/ 28091 w 1189988"/>
              <a:gd name="connsiteY0" fmla="*/ 22234 h 1330764"/>
              <a:gd name="connsiteX1" fmla="*/ 81769 w 1189988"/>
              <a:gd name="connsiteY1" fmla="*/ 0 h 1330764"/>
              <a:gd name="connsiteX2" fmla="*/ 385407 w 1189988"/>
              <a:gd name="connsiteY2" fmla="*/ 0 h 1330764"/>
              <a:gd name="connsiteX3" fmla="*/ 461319 w 1189988"/>
              <a:gd name="connsiteY3" fmla="*/ 75912 h 1330764"/>
              <a:gd name="connsiteX4" fmla="*/ 461319 w 1189988"/>
              <a:gd name="connsiteY4" fmla="*/ 690456 h 1330764"/>
              <a:gd name="connsiteX5" fmla="*/ 931375 w 1189988"/>
              <a:gd name="connsiteY5" fmla="*/ 432339 h 1330764"/>
              <a:gd name="connsiteX6" fmla="*/ 1034453 w 1189988"/>
              <a:gd name="connsiteY6" fmla="*/ 462341 h 1330764"/>
              <a:gd name="connsiteX7" fmla="*/ 1180602 w 1189988"/>
              <a:gd name="connsiteY7" fmla="*/ 728492 h 1330764"/>
              <a:gd name="connsiteX8" fmla="*/ 1150601 w 1189988"/>
              <a:gd name="connsiteY8" fmla="*/ 831570 h 1330764"/>
              <a:gd name="connsiteX9" fmla="*/ 258613 w 1189988"/>
              <a:gd name="connsiteY9" fmla="*/ 1321378 h 1330764"/>
              <a:gd name="connsiteX10" fmla="*/ 155534 w 1189988"/>
              <a:gd name="connsiteY10" fmla="*/ 1291377 h 1330764"/>
              <a:gd name="connsiteX11" fmla="*/ 88580 w 1189988"/>
              <a:gd name="connsiteY11" fmla="*/ 1169446 h 1330764"/>
              <a:gd name="connsiteX12" fmla="*/ 81769 w 1189988"/>
              <a:gd name="connsiteY12" fmla="*/ 1169446 h 1330764"/>
              <a:gd name="connsiteX13" fmla="*/ 5857 w 1189988"/>
              <a:gd name="connsiteY13" fmla="*/ 1093534 h 1330764"/>
              <a:gd name="connsiteX14" fmla="*/ 5857 w 1189988"/>
              <a:gd name="connsiteY14" fmla="*/ 1013937 h 1330764"/>
              <a:gd name="connsiteX15" fmla="*/ 392 w 1189988"/>
              <a:gd name="connsiteY15" fmla="*/ 996454 h 1330764"/>
              <a:gd name="connsiteX16" fmla="*/ 3038 w 1189988"/>
              <a:gd name="connsiteY16" fmla="*/ 967473 h 1330764"/>
              <a:gd name="connsiteX17" fmla="*/ 5857 w 1189988"/>
              <a:gd name="connsiteY17" fmla="*/ 961997 h 1330764"/>
              <a:gd name="connsiteX18" fmla="*/ 5857 w 1189988"/>
              <a:gd name="connsiteY18" fmla="*/ 75912 h 1330764"/>
              <a:gd name="connsiteX19" fmla="*/ 28091 w 1189988"/>
              <a:gd name="connsiteY19" fmla="*/ 22234 h 133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89988" h="1330764">
                <a:moveTo>
                  <a:pt x="28091" y="22234"/>
                </a:moveTo>
                <a:cubicBezTo>
                  <a:pt x="41829" y="8497"/>
                  <a:pt x="60807" y="0"/>
                  <a:pt x="81769" y="0"/>
                </a:cubicBezTo>
                <a:lnTo>
                  <a:pt x="385407" y="0"/>
                </a:lnTo>
                <a:cubicBezTo>
                  <a:pt x="427332" y="0"/>
                  <a:pt x="461319" y="33987"/>
                  <a:pt x="461319" y="75912"/>
                </a:cubicBezTo>
                <a:lnTo>
                  <a:pt x="461319" y="690456"/>
                </a:lnTo>
                <a:lnTo>
                  <a:pt x="931375" y="432339"/>
                </a:lnTo>
                <a:cubicBezTo>
                  <a:pt x="968124" y="412159"/>
                  <a:pt x="1014274" y="425592"/>
                  <a:pt x="1034453" y="462341"/>
                </a:cubicBezTo>
                <a:lnTo>
                  <a:pt x="1180602" y="728492"/>
                </a:lnTo>
                <a:cubicBezTo>
                  <a:pt x="1200782" y="765241"/>
                  <a:pt x="1187350" y="811391"/>
                  <a:pt x="1150601" y="831570"/>
                </a:cubicBezTo>
                <a:lnTo>
                  <a:pt x="258613" y="1321378"/>
                </a:lnTo>
                <a:cubicBezTo>
                  <a:pt x="221864" y="1341558"/>
                  <a:pt x="175714" y="1328126"/>
                  <a:pt x="155534" y="1291377"/>
                </a:cubicBezTo>
                <a:lnTo>
                  <a:pt x="88580" y="1169446"/>
                </a:lnTo>
                <a:lnTo>
                  <a:pt x="81769" y="1169446"/>
                </a:lnTo>
                <a:cubicBezTo>
                  <a:pt x="39844" y="1169446"/>
                  <a:pt x="5857" y="1135459"/>
                  <a:pt x="5857" y="1093534"/>
                </a:cubicBezTo>
                <a:lnTo>
                  <a:pt x="5857" y="1013937"/>
                </a:lnTo>
                <a:lnTo>
                  <a:pt x="392" y="996454"/>
                </a:lnTo>
                <a:cubicBezTo>
                  <a:pt x="-612" y="986644"/>
                  <a:pt x="323" y="976799"/>
                  <a:pt x="3038" y="967473"/>
                </a:cubicBezTo>
                <a:lnTo>
                  <a:pt x="5857" y="961997"/>
                </a:lnTo>
                <a:lnTo>
                  <a:pt x="5857" y="75912"/>
                </a:lnTo>
                <a:cubicBezTo>
                  <a:pt x="5857" y="54949"/>
                  <a:pt x="14354" y="35972"/>
                  <a:pt x="28091" y="2223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llipse 64"/>
          <p:cNvSpPr/>
          <p:nvPr/>
        </p:nvSpPr>
        <p:spPr>
          <a:xfrm>
            <a:off x="2771800" y="4005064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llipse 65"/>
          <p:cNvSpPr/>
          <p:nvPr/>
        </p:nvSpPr>
        <p:spPr>
          <a:xfrm>
            <a:off x="2987824" y="4725144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2339752" y="5229200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llipse 67"/>
          <p:cNvSpPr/>
          <p:nvPr/>
        </p:nvSpPr>
        <p:spPr>
          <a:xfrm>
            <a:off x="3635896" y="4149080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llipse 70"/>
          <p:cNvSpPr/>
          <p:nvPr/>
        </p:nvSpPr>
        <p:spPr>
          <a:xfrm>
            <a:off x="4788024" y="4149080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llipse 71"/>
          <p:cNvSpPr/>
          <p:nvPr/>
        </p:nvSpPr>
        <p:spPr>
          <a:xfrm>
            <a:off x="4427984" y="5877272"/>
            <a:ext cx="432048" cy="4320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llipse 72"/>
          <p:cNvSpPr/>
          <p:nvPr/>
        </p:nvSpPr>
        <p:spPr>
          <a:xfrm>
            <a:off x="5292080" y="5373216"/>
            <a:ext cx="432048" cy="4320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2267744" y="4581128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Gerader Verbinder 58"/>
          <p:cNvCxnSpPr/>
          <p:nvPr/>
        </p:nvCxnSpPr>
        <p:spPr>
          <a:xfrm flipH="1" flipV="1">
            <a:off x="1763688" y="5229200"/>
            <a:ext cx="79208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 flipH="1">
            <a:off x="1763688" y="4797152"/>
            <a:ext cx="72008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Saturators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(Well known) idea: </a:t>
            </a:r>
            <a:r>
              <a:rPr lang="en-US" sz="2000" b="1" dirty="0" smtClean="0">
                <a:latin typeface="+mn-lt"/>
              </a:rPr>
              <a:t>Flat embedded clustered graphs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Each node starts within its own cluster region.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along edges within the same cluster.</a:t>
            </a:r>
          </a:p>
          <a:p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endParaRPr lang="en-US" sz="2000" b="1" dirty="0" smtClean="0">
              <a:solidFill>
                <a:schemeClr val="accent1"/>
              </a:solidFill>
              <a:latin typeface="+mn-lt"/>
              <a:sym typeface="Symbol" panose="05050102010706020507" pitchFamily="18" charset="2"/>
            </a:endParaRPr>
          </a:p>
          <a:p>
            <a:endParaRPr lang="en-US" sz="2000" b="1" dirty="0">
              <a:solidFill>
                <a:schemeClr val="accent1"/>
              </a:solidFill>
              <a:latin typeface="+mn-lt"/>
              <a:sym typeface="Symbol" panose="05050102010706020507" pitchFamily="18" charset="2"/>
            </a:endParaRP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Step 2 is rather trivial to do in polynomial time…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	</a:t>
            </a:r>
            <a:endParaRPr lang="en-US" sz="2000" dirty="0" smtClean="0">
              <a:latin typeface="+mn-lt"/>
            </a:endParaRPr>
          </a:p>
        </p:txBody>
      </p:sp>
      <p:cxnSp>
        <p:nvCxnSpPr>
          <p:cNvPr id="34" name="Gerader Verbinder 33"/>
          <p:cNvCxnSpPr/>
          <p:nvPr/>
        </p:nvCxnSpPr>
        <p:spPr>
          <a:xfrm flipV="1">
            <a:off x="2483768" y="4221088"/>
            <a:ext cx="504056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2987824" y="4221088"/>
            <a:ext cx="216024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3851920" y="4365104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3851920" y="4365104"/>
            <a:ext cx="648072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4644008" y="4365104"/>
            <a:ext cx="36004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 flipV="1">
            <a:off x="5004048" y="4365104"/>
            <a:ext cx="504056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H="1">
            <a:off x="4644008" y="5589240"/>
            <a:ext cx="864096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3635896" y="5877272"/>
            <a:ext cx="1008112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2555776" y="5445224"/>
            <a:ext cx="108012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3635896" y="5085184"/>
            <a:ext cx="864096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>
            <a:off x="2483768" y="4797152"/>
            <a:ext cx="72008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H="1" flipV="1">
            <a:off x="3203848" y="4941168"/>
            <a:ext cx="1296144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2339752" y="46531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843808" y="407707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411760" y="53012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1" name="Ellipse 50"/>
          <p:cNvSpPr/>
          <p:nvPr/>
        </p:nvSpPr>
        <p:spPr>
          <a:xfrm>
            <a:off x="3059832" y="47971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3491880" y="573325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Ellipse 53"/>
          <p:cNvSpPr/>
          <p:nvPr/>
        </p:nvSpPr>
        <p:spPr>
          <a:xfrm>
            <a:off x="4355976" y="494116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5364088" y="5445224"/>
            <a:ext cx="288032" cy="2880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6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4499992" y="5949280"/>
            <a:ext cx="288032" cy="2880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8" name="Ellipse 57"/>
          <p:cNvSpPr/>
          <p:nvPr/>
        </p:nvSpPr>
        <p:spPr>
          <a:xfrm>
            <a:off x="1619672" y="508518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699792" y="443711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68144" y="4581128"/>
            <a:ext cx="28800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Observe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No nodes of same cluster </a:t>
            </a:r>
          </a:p>
          <a:p>
            <a:r>
              <a:rPr lang="en-US" sz="2000" dirty="0" smtClean="0">
                <a:latin typeface="+mn-lt"/>
              </a:rPr>
              <a:t>are adjacent after Step 2.</a:t>
            </a:r>
            <a:endParaRPr lang="en-US" sz="2000" dirty="0">
              <a:latin typeface="+mn-lt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4651132" y="4378569"/>
            <a:ext cx="390554" cy="1723293"/>
          </a:xfrm>
          <a:custGeom>
            <a:avLst/>
            <a:gdLst>
              <a:gd name="connsiteX0" fmla="*/ 351692 w 351692"/>
              <a:gd name="connsiteY0" fmla="*/ 0 h 1723293"/>
              <a:gd name="connsiteX1" fmla="*/ 0 w 351692"/>
              <a:gd name="connsiteY1" fmla="*/ 1723293 h 1723293"/>
              <a:gd name="connsiteX0" fmla="*/ 351692 w 376199"/>
              <a:gd name="connsiteY0" fmla="*/ 0 h 1723293"/>
              <a:gd name="connsiteX1" fmla="*/ 0 w 376199"/>
              <a:gd name="connsiteY1" fmla="*/ 1723293 h 1723293"/>
              <a:gd name="connsiteX0" fmla="*/ 351692 w 390554"/>
              <a:gd name="connsiteY0" fmla="*/ 0 h 1723293"/>
              <a:gd name="connsiteX1" fmla="*/ 0 w 390554"/>
              <a:gd name="connsiteY1" fmla="*/ 1723293 h 172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0554" h="1723293">
                <a:moveTo>
                  <a:pt x="351692" y="0"/>
                </a:moveTo>
                <a:cubicBezTo>
                  <a:pt x="471854" y="679939"/>
                  <a:pt x="301869" y="1192823"/>
                  <a:pt x="0" y="1723293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llipse 54"/>
          <p:cNvSpPr/>
          <p:nvPr/>
        </p:nvSpPr>
        <p:spPr>
          <a:xfrm>
            <a:off x="4860032" y="422108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4499992" y="5949280"/>
            <a:ext cx="288032" cy="2880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4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85" grpId="0" animBg="1"/>
      <p:bldP spid="85" grpId="1" animBg="1"/>
      <p:bldP spid="8" grpId="0" animBg="1"/>
      <p:bldP spid="8" grpId="1" animBg="1"/>
      <p:bldP spid="7" grpId="0" animBg="1"/>
      <p:bldP spid="7" grpId="1" animBg="1"/>
      <p:bldP spid="75" grpId="0" animBg="1"/>
      <p:bldP spid="75" grpId="1" animBg="1"/>
      <p:bldP spid="83" grpId="0" animBg="1"/>
      <p:bldP spid="83" grpId="1" animBg="1"/>
      <p:bldP spid="65" grpId="0" animBg="1"/>
      <p:bldP spid="66" grpId="0" animBg="1"/>
      <p:bldP spid="72" grpId="0" animBg="1"/>
      <p:bldP spid="72" grpId="1" animBg="1"/>
      <p:bldP spid="73" grpId="0" animBg="1"/>
      <p:bldP spid="6" grpId="0" animBg="1"/>
      <p:bldP spid="48" grpId="0" animBg="1"/>
      <p:bldP spid="49" grpId="0" animBg="1"/>
      <p:bldP spid="51" grpId="0" animBg="1"/>
      <p:bldP spid="56" grpId="0" animBg="1"/>
      <p:bldP spid="57" grpId="0" animBg="1"/>
      <p:bldP spid="87" grpId="0" animBg="1"/>
      <p:bldP spid="16" grpId="0"/>
      <p:bldP spid="17" grpId="0" animBg="1"/>
      <p:bldP spid="17" grpId="1" animBg="1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Ellipse 69"/>
          <p:cNvSpPr/>
          <p:nvPr/>
        </p:nvSpPr>
        <p:spPr>
          <a:xfrm>
            <a:off x="4283968" y="4869160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llipse 70"/>
          <p:cNvSpPr/>
          <p:nvPr/>
        </p:nvSpPr>
        <p:spPr>
          <a:xfrm>
            <a:off x="4788024" y="4149080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ihandform 78"/>
          <p:cNvSpPr/>
          <p:nvPr/>
        </p:nvSpPr>
        <p:spPr>
          <a:xfrm>
            <a:off x="3239980" y="4021974"/>
            <a:ext cx="1748816" cy="104536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744147 w 744147"/>
              <a:gd name="connsiteY0" fmla="*/ 514751 h 1200550"/>
              <a:gd name="connsiteX1" fmla="*/ 278154 w 744147"/>
              <a:gd name="connsiteY1" fmla="*/ 1200550 h 1200550"/>
              <a:gd name="connsiteX0" fmla="*/ 1748816 w 1748816"/>
              <a:gd name="connsiteY0" fmla="*/ 359567 h 1045366"/>
              <a:gd name="connsiteX1" fmla="*/ 1282823 w 1748816"/>
              <a:gd name="connsiteY1" fmla="*/ 1045366 h 104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816" h="1045366">
                <a:moveTo>
                  <a:pt x="1748816" y="359567"/>
                </a:moveTo>
                <a:cubicBezTo>
                  <a:pt x="51901" y="-437603"/>
                  <a:pt x="-932838" y="224751"/>
                  <a:pt x="1282823" y="1045366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Ellipse 96"/>
          <p:cNvSpPr/>
          <p:nvPr/>
        </p:nvSpPr>
        <p:spPr>
          <a:xfrm>
            <a:off x="2627784" y="4365104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2339752" y="5229200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ihandform 77"/>
          <p:cNvSpPr/>
          <p:nvPr/>
        </p:nvSpPr>
        <p:spPr>
          <a:xfrm>
            <a:off x="1338853" y="4458227"/>
            <a:ext cx="1486247" cy="1150637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1850983 w 1850983"/>
              <a:gd name="connsiteY0" fmla="*/ 606425 h 1884769"/>
              <a:gd name="connsiteX1" fmla="*/ 1094845 w 1850983"/>
              <a:gd name="connsiteY1" fmla="*/ 34926 h 1884769"/>
              <a:gd name="connsiteX2" fmla="*/ 13390 w 1850983"/>
              <a:gd name="connsiteY2" fmla="*/ 1441694 h 1884769"/>
              <a:gd name="connsiteX3" fmla="*/ 1543252 w 1850983"/>
              <a:gd name="connsiteY3" fmla="*/ 1485656 h 1884769"/>
              <a:gd name="connsiteX0" fmla="*/ 1894189 w 1894189"/>
              <a:gd name="connsiteY0" fmla="*/ 175767 h 1320950"/>
              <a:gd name="connsiteX1" fmla="*/ 478628 w 1894189"/>
              <a:gd name="connsiteY1" fmla="*/ 334029 h 1320950"/>
              <a:gd name="connsiteX2" fmla="*/ 56596 w 1894189"/>
              <a:gd name="connsiteY2" fmla="*/ 1011036 h 1320950"/>
              <a:gd name="connsiteX3" fmla="*/ 1586458 w 1894189"/>
              <a:gd name="connsiteY3" fmla="*/ 1054998 h 1320950"/>
              <a:gd name="connsiteX0" fmla="*/ 1598191 w 1598191"/>
              <a:gd name="connsiteY0" fmla="*/ 176056 h 1323756"/>
              <a:gd name="connsiteX1" fmla="*/ 182630 w 1598191"/>
              <a:gd name="connsiteY1" fmla="*/ 334318 h 1323756"/>
              <a:gd name="connsiteX2" fmla="*/ 138667 w 1598191"/>
              <a:gd name="connsiteY2" fmla="*/ 1020118 h 1323756"/>
              <a:gd name="connsiteX3" fmla="*/ 1290460 w 1598191"/>
              <a:gd name="connsiteY3" fmla="*/ 1055287 h 1323756"/>
              <a:gd name="connsiteX0" fmla="*/ 1462000 w 1462000"/>
              <a:gd name="connsiteY0" fmla="*/ 0 h 1154243"/>
              <a:gd name="connsiteX1" fmla="*/ 2476 w 1462000"/>
              <a:gd name="connsiteY1" fmla="*/ 844062 h 1154243"/>
              <a:gd name="connsiteX2" fmla="*/ 1154269 w 1462000"/>
              <a:gd name="connsiteY2" fmla="*/ 879231 h 1154243"/>
              <a:gd name="connsiteX0" fmla="*/ 1470765 w 1470765"/>
              <a:gd name="connsiteY0" fmla="*/ 0 h 1072673"/>
              <a:gd name="connsiteX1" fmla="*/ 2449 w 1470765"/>
              <a:gd name="connsiteY1" fmla="*/ 465993 h 1072673"/>
              <a:gd name="connsiteX2" fmla="*/ 1163034 w 1470765"/>
              <a:gd name="connsiteY2" fmla="*/ 879231 h 1072673"/>
              <a:gd name="connsiteX0" fmla="*/ 1475775 w 1475775"/>
              <a:gd name="connsiteY0" fmla="*/ 0 h 996439"/>
              <a:gd name="connsiteX1" fmla="*/ 7459 w 1475775"/>
              <a:gd name="connsiteY1" fmla="*/ 465993 h 996439"/>
              <a:gd name="connsiteX2" fmla="*/ 1168044 w 1475775"/>
              <a:gd name="connsiteY2" fmla="*/ 879231 h 996439"/>
              <a:gd name="connsiteX0" fmla="*/ 1475775 w 1475775"/>
              <a:gd name="connsiteY0" fmla="*/ 64411 h 1060850"/>
              <a:gd name="connsiteX1" fmla="*/ 7459 w 1475775"/>
              <a:gd name="connsiteY1" fmla="*/ 530404 h 1060850"/>
              <a:gd name="connsiteX2" fmla="*/ 1168044 w 1475775"/>
              <a:gd name="connsiteY2" fmla="*/ 943642 h 1060850"/>
              <a:gd name="connsiteX0" fmla="*/ 1476805 w 1476805"/>
              <a:gd name="connsiteY0" fmla="*/ 119424 h 1115680"/>
              <a:gd name="connsiteX1" fmla="*/ 8489 w 1476805"/>
              <a:gd name="connsiteY1" fmla="*/ 585417 h 1115680"/>
              <a:gd name="connsiteX2" fmla="*/ 1169074 w 1476805"/>
              <a:gd name="connsiteY2" fmla="*/ 998655 h 1115680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6247" h="1150637">
                <a:moveTo>
                  <a:pt x="1486247" y="124030"/>
                </a:moveTo>
                <a:cubicBezTo>
                  <a:pt x="1094257" y="-130947"/>
                  <a:pt x="165102" y="-980"/>
                  <a:pt x="17931" y="590023"/>
                </a:cubicBezTo>
                <a:cubicBezTo>
                  <a:pt x="-72897" y="954765"/>
                  <a:pt x="161539" y="1381330"/>
                  <a:pt x="1178516" y="1003261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lipse 68"/>
          <p:cNvSpPr/>
          <p:nvPr/>
        </p:nvSpPr>
        <p:spPr>
          <a:xfrm>
            <a:off x="1547664" y="5013176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llipse 67"/>
          <p:cNvSpPr/>
          <p:nvPr/>
        </p:nvSpPr>
        <p:spPr>
          <a:xfrm>
            <a:off x="3635896" y="4149080"/>
            <a:ext cx="43204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1003999" y="3914005"/>
            <a:ext cx="2847031" cy="192754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031" h="1927546">
                <a:moveTo>
                  <a:pt x="2847031" y="438187"/>
                </a:moveTo>
                <a:cubicBezTo>
                  <a:pt x="2405950" y="22018"/>
                  <a:pt x="1569216" y="-96678"/>
                  <a:pt x="1097362" y="77703"/>
                </a:cubicBezTo>
                <a:cubicBezTo>
                  <a:pt x="625508" y="252084"/>
                  <a:pt x="-118135" y="780655"/>
                  <a:pt x="15907" y="1484471"/>
                </a:cubicBezTo>
                <a:cubicBezTo>
                  <a:pt x="122237" y="2042782"/>
                  <a:pt x="1100292" y="2091141"/>
                  <a:pt x="1545769" y="1528433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>
            <a:off x="1763688" y="5085184"/>
            <a:ext cx="2736304" cy="144016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H="1">
            <a:off x="4499992" y="4365104"/>
            <a:ext cx="504056" cy="72008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ihandform 75"/>
          <p:cNvSpPr/>
          <p:nvPr/>
        </p:nvSpPr>
        <p:spPr>
          <a:xfrm>
            <a:off x="1743806" y="3798109"/>
            <a:ext cx="3288324" cy="1436242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3288324 w 3288324"/>
              <a:gd name="connsiteY0" fmla="*/ 448485 h 1327715"/>
              <a:gd name="connsiteX1" fmla="*/ 0 w 3288324"/>
              <a:gd name="connsiteY1" fmla="*/ 1327715 h 1327715"/>
              <a:gd name="connsiteX0" fmla="*/ 3288324 w 3288324"/>
              <a:gd name="connsiteY0" fmla="*/ 557012 h 1436242"/>
              <a:gd name="connsiteX1" fmla="*/ 0 w 3288324"/>
              <a:gd name="connsiteY1" fmla="*/ 1436242 h 143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88324" h="1436242">
                <a:moveTo>
                  <a:pt x="3288324" y="557012"/>
                </a:moveTo>
                <a:cubicBezTo>
                  <a:pt x="1776047" y="-486343"/>
                  <a:pt x="589085" y="8958"/>
                  <a:pt x="0" y="1436242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Gerader Verbinder 59"/>
          <p:cNvCxnSpPr/>
          <p:nvPr/>
        </p:nvCxnSpPr>
        <p:spPr>
          <a:xfrm flipH="1">
            <a:off x="2843808" y="4365104"/>
            <a:ext cx="1008112" cy="216024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2555776" y="4581128"/>
            <a:ext cx="288032" cy="864096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 flipH="1" flipV="1">
            <a:off x="2843808" y="4581128"/>
            <a:ext cx="1656184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V="1">
            <a:off x="1763688" y="4581128"/>
            <a:ext cx="108012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H="1" flipV="1">
            <a:off x="1763688" y="5229200"/>
            <a:ext cx="79208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Saturators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(Well known) idea: </a:t>
            </a:r>
            <a:r>
              <a:rPr lang="en-US" sz="2000" b="1" dirty="0" smtClean="0">
                <a:latin typeface="+mn-lt"/>
              </a:rPr>
              <a:t>Flat embedded clustered graphs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Each node starts within its own cluster region.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along edges within the same cluster.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of same cluster by adding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connectivity-establishing edges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b="1" dirty="0" smtClean="0">
                <a:latin typeface="+mn-lt"/>
              </a:rPr>
              <a:t>con-edges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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Saturator</a:t>
            </a:r>
          </a:p>
          <a:p>
            <a:endParaRPr lang="en-US" sz="2000" b="1" dirty="0">
              <a:solidFill>
                <a:schemeClr val="accent1"/>
              </a:solidFill>
              <a:latin typeface="+mn-lt"/>
              <a:sym typeface="Symbol" panose="05050102010706020507" pitchFamily="18" charset="2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Step 2 is rather trivial to do in polynomial time…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	…but how to choose the con-edges in </a:t>
            </a:r>
            <a:r>
              <a:rPr lang="en-US" sz="2000" b="1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Step 3?</a:t>
            </a:r>
            <a:endParaRPr lang="en-US" sz="2000" b="1" dirty="0" smtClean="0">
              <a:solidFill>
                <a:schemeClr val="accent2"/>
              </a:solidFill>
              <a:latin typeface="+mn-lt"/>
            </a:endParaRPr>
          </a:p>
          <a:p>
            <a:endParaRPr lang="en-US" sz="2000" dirty="0" smtClean="0">
              <a:latin typeface="+mn-lt"/>
            </a:endParaRPr>
          </a:p>
        </p:txBody>
      </p:sp>
      <p:cxnSp>
        <p:nvCxnSpPr>
          <p:cNvPr id="37" name="Gerader Verbinder 36"/>
          <p:cNvCxnSpPr/>
          <p:nvPr/>
        </p:nvCxnSpPr>
        <p:spPr>
          <a:xfrm flipH="1">
            <a:off x="3851920" y="4365104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3851920" y="4365104"/>
            <a:ext cx="648072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4644008" y="4365104"/>
            <a:ext cx="36004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3635896" y="5877272"/>
            <a:ext cx="1008112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2555776" y="5445224"/>
            <a:ext cx="108012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3635896" y="5085184"/>
            <a:ext cx="864096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2411760" y="53012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Ellipse 51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3491880" y="573325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Ellipse 53"/>
          <p:cNvSpPr/>
          <p:nvPr/>
        </p:nvSpPr>
        <p:spPr>
          <a:xfrm>
            <a:off x="4355976" y="494116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619672" y="508518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699792" y="443711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4860032" y="422108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4499992" y="5949280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0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8" grpId="0" animBg="1"/>
      <p:bldP spid="11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ihandform 78"/>
          <p:cNvSpPr/>
          <p:nvPr/>
        </p:nvSpPr>
        <p:spPr>
          <a:xfrm>
            <a:off x="3239980" y="4021974"/>
            <a:ext cx="1748816" cy="104536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744147 w 744147"/>
              <a:gd name="connsiteY0" fmla="*/ 514751 h 1200550"/>
              <a:gd name="connsiteX1" fmla="*/ 278154 w 744147"/>
              <a:gd name="connsiteY1" fmla="*/ 1200550 h 1200550"/>
              <a:gd name="connsiteX0" fmla="*/ 1748816 w 1748816"/>
              <a:gd name="connsiteY0" fmla="*/ 359567 h 1045366"/>
              <a:gd name="connsiteX1" fmla="*/ 1282823 w 1748816"/>
              <a:gd name="connsiteY1" fmla="*/ 1045366 h 104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816" h="1045366">
                <a:moveTo>
                  <a:pt x="1748816" y="359567"/>
                </a:moveTo>
                <a:cubicBezTo>
                  <a:pt x="51901" y="-437603"/>
                  <a:pt x="-932838" y="224751"/>
                  <a:pt x="1282823" y="1045366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ihandform 77"/>
          <p:cNvSpPr/>
          <p:nvPr/>
        </p:nvSpPr>
        <p:spPr>
          <a:xfrm>
            <a:off x="1338853" y="4458227"/>
            <a:ext cx="1486247" cy="1150637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1850983 w 1850983"/>
              <a:gd name="connsiteY0" fmla="*/ 606425 h 1884769"/>
              <a:gd name="connsiteX1" fmla="*/ 1094845 w 1850983"/>
              <a:gd name="connsiteY1" fmla="*/ 34926 h 1884769"/>
              <a:gd name="connsiteX2" fmla="*/ 13390 w 1850983"/>
              <a:gd name="connsiteY2" fmla="*/ 1441694 h 1884769"/>
              <a:gd name="connsiteX3" fmla="*/ 1543252 w 1850983"/>
              <a:gd name="connsiteY3" fmla="*/ 1485656 h 1884769"/>
              <a:gd name="connsiteX0" fmla="*/ 1894189 w 1894189"/>
              <a:gd name="connsiteY0" fmla="*/ 175767 h 1320950"/>
              <a:gd name="connsiteX1" fmla="*/ 478628 w 1894189"/>
              <a:gd name="connsiteY1" fmla="*/ 334029 h 1320950"/>
              <a:gd name="connsiteX2" fmla="*/ 56596 w 1894189"/>
              <a:gd name="connsiteY2" fmla="*/ 1011036 h 1320950"/>
              <a:gd name="connsiteX3" fmla="*/ 1586458 w 1894189"/>
              <a:gd name="connsiteY3" fmla="*/ 1054998 h 1320950"/>
              <a:gd name="connsiteX0" fmla="*/ 1598191 w 1598191"/>
              <a:gd name="connsiteY0" fmla="*/ 176056 h 1323756"/>
              <a:gd name="connsiteX1" fmla="*/ 182630 w 1598191"/>
              <a:gd name="connsiteY1" fmla="*/ 334318 h 1323756"/>
              <a:gd name="connsiteX2" fmla="*/ 138667 w 1598191"/>
              <a:gd name="connsiteY2" fmla="*/ 1020118 h 1323756"/>
              <a:gd name="connsiteX3" fmla="*/ 1290460 w 1598191"/>
              <a:gd name="connsiteY3" fmla="*/ 1055287 h 1323756"/>
              <a:gd name="connsiteX0" fmla="*/ 1462000 w 1462000"/>
              <a:gd name="connsiteY0" fmla="*/ 0 h 1154243"/>
              <a:gd name="connsiteX1" fmla="*/ 2476 w 1462000"/>
              <a:gd name="connsiteY1" fmla="*/ 844062 h 1154243"/>
              <a:gd name="connsiteX2" fmla="*/ 1154269 w 1462000"/>
              <a:gd name="connsiteY2" fmla="*/ 879231 h 1154243"/>
              <a:gd name="connsiteX0" fmla="*/ 1470765 w 1470765"/>
              <a:gd name="connsiteY0" fmla="*/ 0 h 1072673"/>
              <a:gd name="connsiteX1" fmla="*/ 2449 w 1470765"/>
              <a:gd name="connsiteY1" fmla="*/ 465993 h 1072673"/>
              <a:gd name="connsiteX2" fmla="*/ 1163034 w 1470765"/>
              <a:gd name="connsiteY2" fmla="*/ 879231 h 1072673"/>
              <a:gd name="connsiteX0" fmla="*/ 1475775 w 1475775"/>
              <a:gd name="connsiteY0" fmla="*/ 0 h 996439"/>
              <a:gd name="connsiteX1" fmla="*/ 7459 w 1475775"/>
              <a:gd name="connsiteY1" fmla="*/ 465993 h 996439"/>
              <a:gd name="connsiteX2" fmla="*/ 1168044 w 1475775"/>
              <a:gd name="connsiteY2" fmla="*/ 879231 h 996439"/>
              <a:gd name="connsiteX0" fmla="*/ 1475775 w 1475775"/>
              <a:gd name="connsiteY0" fmla="*/ 64411 h 1060850"/>
              <a:gd name="connsiteX1" fmla="*/ 7459 w 1475775"/>
              <a:gd name="connsiteY1" fmla="*/ 530404 h 1060850"/>
              <a:gd name="connsiteX2" fmla="*/ 1168044 w 1475775"/>
              <a:gd name="connsiteY2" fmla="*/ 943642 h 1060850"/>
              <a:gd name="connsiteX0" fmla="*/ 1476805 w 1476805"/>
              <a:gd name="connsiteY0" fmla="*/ 119424 h 1115680"/>
              <a:gd name="connsiteX1" fmla="*/ 8489 w 1476805"/>
              <a:gd name="connsiteY1" fmla="*/ 585417 h 1115680"/>
              <a:gd name="connsiteX2" fmla="*/ 1169074 w 1476805"/>
              <a:gd name="connsiteY2" fmla="*/ 998655 h 1115680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6247" h="1150637">
                <a:moveTo>
                  <a:pt x="1486247" y="124030"/>
                </a:moveTo>
                <a:cubicBezTo>
                  <a:pt x="1094257" y="-130947"/>
                  <a:pt x="165102" y="-980"/>
                  <a:pt x="17931" y="590023"/>
                </a:cubicBezTo>
                <a:cubicBezTo>
                  <a:pt x="-72897" y="954765"/>
                  <a:pt x="161539" y="1381330"/>
                  <a:pt x="1178516" y="1003261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1003999" y="3914005"/>
            <a:ext cx="2847031" cy="192754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031" h="1927546">
                <a:moveTo>
                  <a:pt x="2847031" y="438187"/>
                </a:moveTo>
                <a:cubicBezTo>
                  <a:pt x="2405950" y="22018"/>
                  <a:pt x="1569216" y="-96678"/>
                  <a:pt x="1097362" y="77703"/>
                </a:cubicBezTo>
                <a:cubicBezTo>
                  <a:pt x="625508" y="252084"/>
                  <a:pt x="-118135" y="780655"/>
                  <a:pt x="15907" y="1484471"/>
                </a:cubicBezTo>
                <a:cubicBezTo>
                  <a:pt x="122237" y="2042782"/>
                  <a:pt x="1100292" y="2091141"/>
                  <a:pt x="1545769" y="1528433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>
            <a:off x="1763688" y="5085184"/>
            <a:ext cx="2736304" cy="144016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H="1">
            <a:off x="4499992" y="4365104"/>
            <a:ext cx="504056" cy="72008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ihandform 75"/>
          <p:cNvSpPr/>
          <p:nvPr/>
        </p:nvSpPr>
        <p:spPr>
          <a:xfrm>
            <a:off x="1743806" y="3798109"/>
            <a:ext cx="3288324" cy="1436242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3288324 w 3288324"/>
              <a:gd name="connsiteY0" fmla="*/ 448485 h 1327715"/>
              <a:gd name="connsiteX1" fmla="*/ 0 w 3288324"/>
              <a:gd name="connsiteY1" fmla="*/ 1327715 h 1327715"/>
              <a:gd name="connsiteX0" fmla="*/ 3288324 w 3288324"/>
              <a:gd name="connsiteY0" fmla="*/ 557012 h 1436242"/>
              <a:gd name="connsiteX1" fmla="*/ 0 w 3288324"/>
              <a:gd name="connsiteY1" fmla="*/ 1436242 h 143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88324" h="1436242">
                <a:moveTo>
                  <a:pt x="3288324" y="557012"/>
                </a:moveTo>
                <a:cubicBezTo>
                  <a:pt x="1776047" y="-486343"/>
                  <a:pt x="589085" y="8958"/>
                  <a:pt x="0" y="1436242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Gerader Verbinder 59"/>
          <p:cNvCxnSpPr/>
          <p:nvPr/>
        </p:nvCxnSpPr>
        <p:spPr>
          <a:xfrm flipH="1">
            <a:off x="2843808" y="4365104"/>
            <a:ext cx="1008112" cy="216024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2555776" y="4581128"/>
            <a:ext cx="288032" cy="864096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 flipH="1" flipV="1">
            <a:off x="2843808" y="4581128"/>
            <a:ext cx="1656184" cy="50405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V="1">
            <a:off x="1763688" y="4581128"/>
            <a:ext cx="1080120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H="1" flipV="1">
            <a:off x="1763688" y="5229200"/>
            <a:ext cx="792088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Saturators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(Well known) idea: </a:t>
            </a:r>
            <a:r>
              <a:rPr lang="en-US" sz="2000" b="1" dirty="0" smtClean="0">
                <a:latin typeface="+mn-lt"/>
              </a:rPr>
              <a:t>Flat embedded clustered graphs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Each node starts within its own cluster region.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along edges within the same cluster.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of same cluster by adding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connectivity-establishing edges (</a:t>
            </a:r>
            <a:r>
              <a:rPr lang="en-US" sz="2000" b="1" dirty="0" smtClean="0">
                <a:latin typeface="+mn-lt"/>
              </a:rPr>
              <a:t>con-edges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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Saturator</a:t>
            </a:r>
          </a:p>
          <a:p>
            <a:endParaRPr lang="en-US" sz="2000" b="1" dirty="0">
              <a:solidFill>
                <a:schemeClr val="accent1"/>
              </a:solidFill>
              <a:latin typeface="+mn-lt"/>
              <a:sym typeface="Symbol" panose="05050102010706020507" pitchFamily="18" charset="2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Step 2 is rather trivial to do in polynomial time…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	…but how to choose the con-edges in </a:t>
            </a:r>
            <a:r>
              <a:rPr lang="en-US" sz="2000" b="1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Step 3?</a:t>
            </a:r>
            <a:endParaRPr lang="en-US" sz="2000" b="1" dirty="0" smtClean="0">
              <a:solidFill>
                <a:schemeClr val="accent2"/>
              </a:solidFill>
              <a:latin typeface="+mn-lt"/>
            </a:endParaRPr>
          </a:p>
          <a:p>
            <a:endParaRPr lang="en-US" sz="2000" dirty="0" smtClean="0">
              <a:latin typeface="+mn-lt"/>
            </a:endParaRPr>
          </a:p>
        </p:txBody>
      </p:sp>
      <p:cxnSp>
        <p:nvCxnSpPr>
          <p:cNvPr id="37" name="Gerader Verbinder 36"/>
          <p:cNvCxnSpPr/>
          <p:nvPr/>
        </p:nvCxnSpPr>
        <p:spPr>
          <a:xfrm flipH="1">
            <a:off x="3851920" y="4365104"/>
            <a:ext cx="11521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3851920" y="4365104"/>
            <a:ext cx="648072" cy="72008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4644008" y="4365104"/>
            <a:ext cx="360040" cy="172819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3635896" y="5877272"/>
            <a:ext cx="1008112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2555776" y="5445224"/>
            <a:ext cx="1080120" cy="43204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3635896" y="5085184"/>
            <a:ext cx="864096" cy="792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2411760" y="53012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Ellipse 51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3491880" y="573325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Ellipse 53"/>
          <p:cNvSpPr/>
          <p:nvPr/>
        </p:nvSpPr>
        <p:spPr>
          <a:xfrm>
            <a:off x="4355976" y="494116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619672" y="508518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699792" y="443711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4860032" y="422108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4499992" y="5949280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868144" y="4581128"/>
            <a:ext cx="31090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Aim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For each cluster, pick a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spanning tree from its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con-edges, </a:t>
            </a:r>
            <a:r>
              <a:rPr lang="en-US" sz="2000" dirty="0" err="1" smtClean="0">
                <a:latin typeface="+mn-lt"/>
              </a:rPr>
              <a:t>s.t.</a:t>
            </a:r>
            <a:r>
              <a:rPr lang="en-US" sz="2000" dirty="0" smtClean="0">
                <a:latin typeface="+mn-lt"/>
              </a:rPr>
              <a:t> the different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spanning trees do not cross.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49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ihandform 29"/>
          <p:cNvSpPr/>
          <p:nvPr/>
        </p:nvSpPr>
        <p:spPr>
          <a:xfrm>
            <a:off x="1520169" y="3634352"/>
            <a:ext cx="3789280" cy="1844616"/>
          </a:xfrm>
          <a:custGeom>
            <a:avLst/>
            <a:gdLst>
              <a:gd name="connsiteX0" fmla="*/ 0 w 1696915"/>
              <a:gd name="connsiteY0" fmla="*/ 1450731 h 1450731"/>
              <a:gd name="connsiteX1" fmla="*/ 35169 w 1696915"/>
              <a:gd name="connsiteY1" fmla="*/ 131885 h 1450731"/>
              <a:gd name="connsiteX2" fmla="*/ 1696915 w 1696915"/>
              <a:gd name="connsiteY2" fmla="*/ 0 h 1450731"/>
              <a:gd name="connsiteX3" fmla="*/ 597877 w 1696915"/>
              <a:gd name="connsiteY3" fmla="*/ 457200 h 1450731"/>
              <a:gd name="connsiteX4" fmla="*/ 0 w 1696915"/>
              <a:gd name="connsiteY4" fmla="*/ 1450731 h 1450731"/>
              <a:gd name="connsiteX0" fmla="*/ 0 w 1696915"/>
              <a:gd name="connsiteY0" fmla="*/ 1450731 h 1453340"/>
              <a:gd name="connsiteX1" fmla="*/ 35169 w 1696915"/>
              <a:gd name="connsiteY1" fmla="*/ 131885 h 1453340"/>
              <a:gd name="connsiteX2" fmla="*/ 1696915 w 1696915"/>
              <a:gd name="connsiteY2" fmla="*/ 0 h 1453340"/>
              <a:gd name="connsiteX3" fmla="*/ 597877 w 1696915"/>
              <a:gd name="connsiteY3" fmla="*/ 457200 h 1453340"/>
              <a:gd name="connsiteX4" fmla="*/ 0 w 1696915"/>
              <a:gd name="connsiteY4" fmla="*/ 1450731 h 1453340"/>
              <a:gd name="connsiteX0" fmla="*/ 0 w 1703663"/>
              <a:gd name="connsiteY0" fmla="*/ 1450731 h 1453340"/>
              <a:gd name="connsiteX1" fmla="*/ 35169 w 1703663"/>
              <a:gd name="connsiteY1" fmla="*/ 131885 h 1453340"/>
              <a:gd name="connsiteX2" fmla="*/ 1696915 w 1703663"/>
              <a:gd name="connsiteY2" fmla="*/ 0 h 1453340"/>
              <a:gd name="connsiteX3" fmla="*/ 597877 w 1703663"/>
              <a:gd name="connsiteY3" fmla="*/ 457200 h 1453340"/>
              <a:gd name="connsiteX4" fmla="*/ 0 w 1703663"/>
              <a:gd name="connsiteY4" fmla="*/ 1450731 h 1453340"/>
              <a:gd name="connsiteX0" fmla="*/ 0 w 1703663"/>
              <a:gd name="connsiteY0" fmla="*/ 1497718 h 1500327"/>
              <a:gd name="connsiteX1" fmla="*/ 35169 w 1703663"/>
              <a:gd name="connsiteY1" fmla="*/ 178872 h 1500327"/>
              <a:gd name="connsiteX2" fmla="*/ 1696915 w 1703663"/>
              <a:gd name="connsiteY2" fmla="*/ 46987 h 1500327"/>
              <a:gd name="connsiteX3" fmla="*/ 597877 w 1703663"/>
              <a:gd name="connsiteY3" fmla="*/ 504187 h 1500327"/>
              <a:gd name="connsiteX4" fmla="*/ 0 w 1703663"/>
              <a:gd name="connsiteY4" fmla="*/ 1497718 h 1500327"/>
              <a:gd name="connsiteX0" fmla="*/ 126937 w 1830600"/>
              <a:gd name="connsiteY0" fmla="*/ 1497718 h 1500327"/>
              <a:gd name="connsiteX1" fmla="*/ 162106 w 1830600"/>
              <a:gd name="connsiteY1" fmla="*/ 178872 h 1500327"/>
              <a:gd name="connsiteX2" fmla="*/ 1823852 w 1830600"/>
              <a:gd name="connsiteY2" fmla="*/ 46987 h 1500327"/>
              <a:gd name="connsiteX3" fmla="*/ 724814 w 1830600"/>
              <a:gd name="connsiteY3" fmla="*/ 504187 h 1500327"/>
              <a:gd name="connsiteX4" fmla="*/ 126937 w 1830600"/>
              <a:gd name="connsiteY4" fmla="*/ 1497718 h 1500327"/>
              <a:gd name="connsiteX0" fmla="*/ 126937 w 1830600"/>
              <a:gd name="connsiteY0" fmla="*/ 1497718 h 1497720"/>
              <a:gd name="connsiteX1" fmla="*/ 162106 w 1830600"/>
              <a:gd name="connsiteY1" fmla="*/ 178872 h 1497720"/>
              <a:gd name="connsiteX2" fmla="*/ 1823852 w 1830600"/>
              <a:gd name="connsiteY2" fmla="*/ 46987 h 1497720"/>
              <a:gd name="connsiteX3" fmla="*/ 724814 w 1830600"/>
              <a:gd name="connsiteY3" fmla="*/ 504187 h 1497720"/>
              <a:gd name="connsiteX4" fmla="*/ 126937 w 1830600"/>
              <a:gd name="connsiteY4" fmla="*/ 1497718 h 1497720"/>
              <a:gd name="connsiteX0" fmla="*/ 126937 w 1760782"/>
              <a:gd name="connsiteY0" fmla="*/ 1492525 h 1492527"/>
              <a:gd name="connsiteX1" fmla="*/ 162106 w 1760782"/>
              <a:gd name="connsiteY1" fmla="*/ 173679 h 1492527"/>
              <a:gd name="connsiteX2" fmla="*/ 1753514 w 1760782"/>
              <a:gd name="connsiteY2" fmla="*/ 50587 h 1492527"/>
              <a:gd name="connsiteX3" fmla="*/ 724814 w 1760782"/>
              <a:gd name="connsiteY3" fmla="*/ 498994 h 1492527"/>
              <a:gd name="connsiteX4" fmla="*/ 126937 w 1760782"/>
              <a:gd name="connsiteY4" fmla="*/ 1492525 h 1492527"/>
              <a:gd name="connsiteX0" fmla="*/ 126937 w 1753514"/>
              <a:gd name="connsiteY0" fmla="*/ 1492525 h 1492527"/>
              <a:gd name="connsiteX1" fmla="*/ 162106 w 1753514"/>
              <a:gd name="connsiteY1" fmla="*/ 173679 h 1492527"/>
              <a:gd name="connsiteX2" fmla="*/ 1753514 w 1753514"/>
              <a:gd name="connsiteY2" fmla="*/ 50587 h 1492527"/>
              <a:gd name="connsiteX3" fmla="*/ 724814 w 1753514"/>
              <a:gd name="connsiteY3" fmla="*/ 498994 h 1492527"/>
              <a:gd name="connsiteX4" fmla="*/ 126937 w 1753514"/>
              <a:gd name="connsiteY4" fmla="*/ 1492525 h 1492527"/>
              <a:gd name="connsiteX0" fmla="*/ 126937 w 1753518"/>
              <a:gd name="connsiteY0" fmla="*/ 1587165 h 1587167"/>
              <a:gd name="connsiteX1" fmla="*/ 162106 w 1753518"/>
              <a:gd name="connsiteY1" fmla="*/ 268319 h 1587167"/>
              <a:gd name="connsiteX2" fmla="*/ 1753514 w 1753518"/>
              <a:gd name="connsiteY2" fmla="*/ 145227 h 1587167"/>
              <a:gd name="connsiteX3" fmla="*/ 724814 w 1753518"/>
              <a:gd name="connsiteY3" fmla="*/ 593634 h 1587167"/>
              <a:gd name="connsiteX4" fmla="*/ 126937 w 1753518"/>
              <a:gd name="connsiteY4" fmla="*/ 1587165 h 1587167"/>
              <a:gd name="connsiteX0" fmla="*/ 126937 w 1762311"/>
              <a:gd name="connsiteY0" fmla="*/ 1581204 h 1581206"/>
              <a:gd name="connsiteX1" fmla="*/ 162106 w 1762311"/>
              <a:gd name="connsiteY1" fmla="*/ 262358 h 1581206"/>
              <a:gd name="connsiteX2" fmla="*/ 1762307 w 1762311"/>
              <a:gd name="connsiteY2" fmla="*/ 148058 h 1581206"/>
              <a:gd name="connsiteX3" fmla="*/ 724814 w 1762311"/>
              <a:gd name="connsiteY3" fmla="*/ 587673 h 1581206"/>
              <a:gd name="connsiteX4" fmla="*/ 126937 w 1762311"/>
              <a:gd name="connsiteY4" fmla="*/ 1581204 h 1581206"/>
              <a:gd name="connsiteX0" fmla="*/ 126937 w 1727143"/>
              <a:gd name="connsiteY0" fmla="*/ 1563849 h 1563851"/>
              <a:gd name="connsiteX1" fmla="*/ 162106 w 1727143"/>
              <a:gd name="connsiteY1" fmla="*/ 245003 h 1563851"/>
              <a:gd name="connsiteX2" fmla="*/ 1727138 w 1727143"/>
              <a:gd name="connsiteY2" fmla="*/ 157080 h 1563851"/>
              <a:gd name="connsiteX3" fmla="*/ 724814 w 1727143"/>
              <a:gd name="connsiteY3" fmla="*/ 570318 h 1563851"/>
              <a:gd name="connsiteX4" fmla="*/ 126937 w 1727143"/>
              <a:gd name="connsiteY4" fmla="*/ 1563849 h 1563851"/>
              <a:gd name="connsiteX0" fmla="*/ 126937 w 1727143"/>
              <a:gd name="connsiteY0" fmla="*/ 1605794 h 1605796"/>
              <a:gd name="connsiteX1" fmla="*/ 162106 w 1727143"/>
              <a:gd name="connsiteY1" fmla="*/ 286948 h 1605796"/>
              <a:gd name="connsiteX2" fmla="*/ 1727138 w 1727143"/>
              <a:gd name="connsiteY2" fmla="*/ 199025 h 1605796"/>
              <a:gd name="connsiteX3" fmla="*/ 724814 w 1727143"/>
              <a:gd name="connsiteY3" fmla="*/ 612263 h 1605796"/>
              <a:gd name="connsiteX4" fmla="*/ 126937 w 1727143"/>
              <a:gd name="connsiteY4" fmla="*/ 1605794 h 1605796"/>
              <a:gd name="connsiteX0" fmla="*/ 126937 w 1727143"/>
              <a:gd name="connsiteY0" fmla="*/ 1517871 h 1517873"/>
              <a:gd name="connsiteX1" fmla="*/ 162106 w 1727143"/>
              <a:gd name="connsiteY1" fmla="*/ 286948 h 1517873"/>
              <a:gd name="connsiteX2" fmla="*/ 1727138 w 1727143"/>
              <a:gd name="connsiteY2" fmla="*/ 199025 h 1517873"/>
              <a:gd name="connsiteX3" fmla="*/ 724814 w 1727143"/>
              <a:gd name="connsiteY3" fmla="*/ 612263 h 1517873"/>
              <a:gd name="connsiteX4" fmla="*/ 126937 w 1727143"/>
              <a:gd name="connsiteY4" fmla="*/ 1517871 h 1517873"/>
              <a:gd name="connsiteX0" fmla="*/ 126937 w 1727143"/>
              <a:gd name="connsiteY0" fmla="*/ 1517871 h 1520782"/>
              <a:gd name="connsiteX1" fmla="*/ 162106 w 1727143"/>
              <a:gd name="connsiteY1" fmla="*/ 286948 h 1520782"/>
              <a:gd name="connsiteX2" fmla="*/ 1727138 w 1727143"/>
              <a:gd name="connsiteY2" fmla="*/ 199025 h 1520782"/>
              <a:gd name="connsiteX3" fmla="*/ 724814 w 1727143"/>
              <a:gd name="connsiteY3" fmla="*/ 612263 h 1520782"/>
              <a:gd name="connsiteX4" fmla="*/ 126937 w 1727143"/>
              <a:gd name="connsiteY4" fmla="*/ 1517871 h 1520782"/>
              <a:gd name="connsiteX0" fmla="*/ 225584 w 1825790"/>
              <a:gd name="connsiteY0" fmla="*/ 1517871 h 1529517"/>
              <a:gd name="connsiteX1" fmla="*/ 260753 w 1825790"/>
              <a:gd name="connsiteY1" fmla="*/ 286948 h 1529517"/>
              <a:gd name="connsiteX2" fmla="*/ 1825785 w 1825790"/>
              <a:gd name="connsiteY2" fmla="*/ 199025 h 1529517"/>
              <a:gd name="connsiteX3" fmla="*/ 823461 w 1825790"/>
              <a:gd name="connsiteY3" fmla="*/ 612263 h 1529517"/>
              <a:gd name="connsiteX4" fmla="*/ 225584 w 1825790"/>
              <a:gd name="connsiteY4" fmla="*/ 1517871 h 1529517"/>
              <a:gd name="connsiteX0" fmla="*/ 240953 w 1805990"/>
              <a:gd name="connsiteY0" fmla="*/ 1500286 h 1512173"/>
              <a:gd name="connsiteX1" fmla="*/ 240953 w 1805990"/>
              <a:gd name="connsiteY1" fmla="*/ 286948 h 1512173"/>
              <a:gd name="connsiteX2" fmla="*/ 1805985 w 1805990"/>
              <a:gd name="connsiteY2" fmla="*/ 199025 h 1512173"/>
              <a:gd name="connsiteX3" fmla="*/ 803661 w 1805990"/>
              <a:gd name="connsiteY3" fmla="*/ 612263 h 1512173"/>
              <a:gd name="connsiteX4" fmla="*/ 240953 w 1805990"/>
              <a:gd name="connsiteY4" fmla="*/ 1500286 h 1512173"/>
              <a:gd name="connsiteX0" fmla="*/ 97202 w 1667907"/>
              <a:gd name="connsiteY0" fmla="*/ 1395494 h 1399269"/>
              <a:gd name="connsiteX1" fmla="*/ 176333 w 1667907"/>
              <a:gd name="connsiteY1" fmla="*/ 138194 h 1399269"/>
              <a:gd name="connsiteX2" fmla="*/ 1662234 w 1667907"/>
              <a:gd name="connsiteY2" fmla="*/ 94233 h 1399269"/>
              <a:gd name="connsiteX3" fmla="*/ 659910 w 1667907"/>
              <a:gd name="connsiteY3" fmla="*/ 507471 h 1399269"/>
              <a:gd name="connsiteX4" fmla="*/ 97202 w 1667907"/>
              <a:gd name="connsiteY4" fmla="*/ 1395494 h 1399269"/>
              <a:gd name="connsiteX0" fmla="*/ 97202 w 1667907"/>
              <a:gd name="connsiteY0" fmla="*/ 1395494 h 1399269"/>
              <a:gd name="connsiteX1" fmla="*/ 176333 w 1667907"/>
              <a:gd name="connsiteY1" fmla="*/ 138194 h 1399269"/>
              <a:gd name="connsiteX2" fmla="*/ 1662234 w 1667907"/>
              <a:gd name="connsiteY2" fmla="*/ 94233 h 1399269"/>
              <a:gd name="connsiteX3" fmla="*/ 659910 w 1667907"/>
              <a:gd name="connsiteY3" fmla="*/ 507471 h 1399269"/>
              <a:gd name="connsiteX4" fmla="*/ 97202 w 1667907"/>
              <a:gd name="connsiteY4" fmla="*/ 1395494 h 1399269"/>
              <a:gd name="connsiteX0" fmla="*/ 184026 w 1754731"/>
              <a:gd name="connsiteY0" fmla="*/ 1395494 h 1402761"/>
              <a:gd name="connsiteX1" fmla="*/ 263157 w 1754731"/>
              <a:gd name="connsiteY1" fmla="*/ 138194 h 1402761"/>
              <a:gd name="connsiteX2" fmla="*/ 1749058 w 1754731"/>
              <a:gd name="connsiteY2" fmla="*/ 94233 h 1402761"/>
              <a:gd name="connsiteX3" fmla="*/ 746734 w 1754731"/>
              <a:gd name="connsiteY3" fmla="*/ 507471 h 1402761"/>
              <a:gd name="connsiteX4" fmla="*/ 184026 w 1754731"/>
              <a:gd name="connsiteY4" fmla="*/ 1395494 h 1402761"/>
              <a:gd name="connsiteX0" fmla="*/ 184026 w 1754731"/>
              <a:gd name="connsiteY0" fmla="*/ 1414081 h 1421348"/>
              <a:gd name="connsiteX1" fmla="*/ 263157 w 1754731"/>
              <a:gd name="connsiteY1" fmla="*/ 156781 h 1421348"/>
              <a:gd name="connsiteX2" fmla="*/ 1749058 w 1754731"/>
              <a:gd name="connsiteY2" fmla="*/ 112820 h 1421348"/>
              <a:gd name="connsiteX3" fmla="*/ 746734 w 1754731"/>
              <a:gd name="connsiteY3" fmla="*/ 526058 h 1421348"/>
              <a:gd name="connsiteX4" fmla="*/ 184026 w 1754731"/>
              <a:gd name="connsiteY4" fmla="*/ 1414081 h 1421348"/>
              <a:gd name="connsiteX0" fmla="*/ 184026 w 1754731"/>
              <a:gd name="connsiteY0" fmla="*/ 1414081 h 1421348"/>
              <a:gd name="connsiteX1" fmla="*/ 263157 w 1754731"/>
              <a:gd name="connsiteY1" fmla="*/ 156781 h 1421348"/>
              <a:gd name="connsiteX2" fmla="*/ 1749058 w 1754731"/>
              <a:gd name="connsiteY2" fmla="*/ 112820 h 1421348"/>
              <a:gd name="connsiteX3" fmla="*/ 746734 w 1754731"/>
              <a:gd name="connsiteY3" fmla="*/ 526058 h 1421348"/>
              <a:gd name="connsiteX4" fmla="*/ 184026 w 1754731"/>
              <a:gd name="connsiteY4" fmla="*/ 1414081 h 1421348"/>
              <a:gd name="connsiteX0" fmla="*/ 184026 w 1749815"/>
              <a:gd name="connsiteY0" fmla="*/ 1540041 h 1547308"/>
              <a:gd name="connsiteX1" fmla="*/ 263157 w 1749815"/>
              <a:gd name="connsiteY1" fmla="*/ 282741 h 1547308"/>
              <a:gd name="connsiteX2" fmla="*/ 1749058 w 1749815"/>
              <a:gd name="connsiteY2" fmla="*/ 238780 h 1547308"/>
              <a:gd name="connsiteX3" fmla="*/ 746734 w 1749815"/>
              <a:gd name="connsiteY3" fmla="*/ 652018 h 1547308"/>
              <a:gd name="connsiteX4" fmla="*/ 184026 w 1749815"/>
              <a:gd name="connsiteY4" fmla="*/ 1540041 h 1547308"/>
              <a:gd name="connsiteX0" fmla="*/ 184026 w 1749870"/>
              <a:gd name="connsiteY0" fmla="*/ 1540041 h 1547308"/>
              <a:gd name="connsiteX1" fmla="*/ 263157 w 1749870"/>
              <a:gd name="connsiteY1" fmla="*/ 282741 h 1547308"/>
              <a:gd name="connsiteX2" fmla="*/ 1749058 w 1749870"/>
              <a:gd name="connsiteY2" fmla="*/ 238780 h 1547308"/>
              <a:gd name="connsiteX3" fmla="*/ 746734 w 1749870"/>
              <a:gd name="connsiteY3" fmla="*/ 652018 h 1547308"/>
              <a:gd name="connsiteX4" fmla="*/ 184026 w 1749870"/>
              <a:gd name="connsiteY4" fmla="*/ 1540041 h 1547308"/>
              <a:gd name="connsiteX0" fmla="*/ 184026 w 1749815"/>
              <a:gd name="connsiteY0" fmla="*/ 1540041 h 1547308"/>
              <a:gd name="connsiteX1" fmla="*/ 263157 w 1749815"/>
              <a:gd name="connsiteY1" fmla="*/ 282741 h 1547308"/>
              <a:gd name="connsiteX2" fmla="*/ 1749058 w 1749815"/>
              <a:gd name="connsiteY2" fmla="*/ 238780 h 1547308"/>
              <a:gd name="connsiteX3" fmla="*/ 746734 w 1749815"/>
              <a:gd name="connsiteY3" fmla="*/ 652018 h 1547308"/>
              <a:gd name="connsiteX4" fmla="*/ 184026 w 1749815"/>
              <a:gd name="connsiteY4" fmla="*/ 1540041 h 1547308"/>
              <a:gd name="connsiteX0" fmla="*/ 184026 w 1749782"/>
              <a:gd name="connsiteY0" fmla="*/ 1540041 h 1547989"/>
              <a:gd name="connsiteX1" fmla="*/ 263157 w 1749782"/>
              <a:gd name="connsiteY1" fmla="*/ 282741 h 1547989"/>
              <a:gd name="connsiteX2" fmla="*/ 1749058 w 1749782"/>
              <a:gd name="connsiteY2" fmla="*/ 238780 h 1547989"/>
              <a:gd name="connsiteX3" fmla="*/ 746734 w 1749782"/>
              <a:gd name="connsiteY3" fmla="*/ 652018 h 1547989"/>
              <a:gd name="connsiteX4" fmla="*/ 184026 w 1749782"/>
              <a:gd name="connsiteY4" fmla="*/ 1540041 h 1547989"/>
              <a:gd name="connsiteX0" fmla="*/ 184026 w 2892391"/>
              <a:gd name="connsiteY0" fmla="*/ 1310657 h 1316453"/>
              <a:gd name="connsiteX1" fmla="*/ 263157 w 2892391"/>
              <a:gd name="connsiteY1" fmla="*/ 53357 h 1316453"/>
              <a:gd name="connsiteX2" fmla="*/ 2892058 w 2892391"/>
              <a:gd name="connsiteY2" fmla="*/ 1099642 h 1316453"/>
              <a:gd name="connsiteX3" fmla="*/ 746734 w 2892391"/>
              <a:gd name="connsiteY3" fmla="*/ 422634 h 1316453"/>
              <a:gd name="connsiteX4" fmla="*/ 184026 w 2892391"/>
              <a:gd name="connsiteY4" fmla="*/ 1310657 h 1316453"/>
              <a:gd name="connsiteX0" fmla="*/ 184026 w 2907816"/>
              <a:gd name="connsiteY0" fmla="*/ 1291541 h 1297337"/>
              <a:gd name="connsiteX1" fmla="*/ 263157 w 2907816"/>
              <a:gd name="connsiteY1" fmla="*/ 34241 h 1297337"/>
              <a:gd name="connsiteX2" fmla="*/ 2892058 w 2907816"/>
              <a:gd name="connsiteY2" fmla="*/ 1080526 h 1297337"/>
              <a:gd name="connsiteX3" fmla="*/ 746734 w 2907816"/>
              <a:gd name="connsiteY3" fmla="*/ 403518 h 1297337"/>
              <a:gd name="connsiteX4" fmla="*/ 184026 w 2907816"/>
              <a:gd name="connsiteY4" fmla="*/ 1291541 h 1297337"/>
              <a:gd name="connsiteX0" fmla="*/ 257466 w 3427410"/>
              <a:gd name="connsiteY0" fmla="*/ 1297667 h 1297700"/>
              <a:gd name="connsiteX1" fmla="*/ 336597 w 3427410"/>
              <a:gd name="connsiteY1" fmla="*/ 40367 h 1297700"/>
              <a:gd name="connsiteX2" fmla="*/ 2965498 w 3427410"/>
              <a:gd name="connsiteY2" fmla="*/ 1086652 h 1297700"/>
              <a:gd name="connsiteX3" fmla="*/ 3167720 w 3427410"/>
              <a:gd name="connsiteY3" fmla="*/ 84329 h 1297700"/>
              <a:gd name="connsiteX4" fmla="*/ 257466 w 3427410"/>
              <a:gd name="connsiteY4" fmla="*/ 1297667 h 1297700"/>
              <a:gd name="connsiteX0" fmla="*/ 257466 w 3608140"/>
              <a:gd name="connsiteY0" fmla="*/ 1297667 h 1297693"/>
              <a:gd name="connsiteX1" fmla="*/ 336597 w 3608140"/>
              <a:gd name="connsiteY1" fmla="*/ 40367 h 1297693"/>
              <a:gd name="connsiteX2" fmla="*/ 2965498 w 3608140"/>
              <a:gd name="connsiteY2" fmla="*/ 1086652 h 1297693"/>
              <a:gd name="connsiteX3" fmla="*/ 3167720 w 3608140"/>
              <a:gd name="connsiteY3" fmla="*/ 84329 h 1297693"/>
              <a:gd name="connsiteX4" fmla="*/ 257466 w 3608140"/>
              <a:gd name="connsiteY4" fmla="*/ 1297667 h 1297693"/>
              <a:gd name="connsiteX0" fmla="*/ 5858 w 3787719"/>
              <a:gd name="connsiteY0" fmla="*/ 1495836 h 1496648"/>
              <a:gd name="connsiteX1" fmla="*/ 3716212 w 3787719"/>
              <a:gd name="connsiteY1" fmla="*/ 36313 h 1496648"/>
              <a:gd name="connsiteX2" fmla="*/ 2713890 w 3787719"/>
              <a:gd name="connsiteY2" fmla="*/ 1284821 h 1496648"/>
              <a:gd name="connsiteX3" fmla="*/ 2916112 w 3787719"/>
              <a:gd name="connsiteY3" fmla="*/ 282498 h 1496648"/>
              <a:gd name="connsiteX4" fmla="*/ 5858 w 3787719"/>
              <a:gd name="connsiteY4" fmla="*/ 1495836 h 1496648"/>
              <a:gd name="connsiteX0" fmla="*/ 5858 w 3787719"/>
              <a:gd name="connsiteY0" fmla="*/ 1846831 h 1847643"/>
              <a:gd name="connsiteX1" fmla="*/ 3716212 w 3787719"/>
              <a:gd name="connsiteY1" fmla="*/ 387308 h 1847643"/>
              <a:gd name="connsiteX2" fmla="*/ 2713890 w 3787719"/>
              <a:gd name="connsiteY2" fmla="*/ 1635816 h 1847643"/>
              <a:gd name="connsiteX3" fmla="*/ 2916112 w 3787719"/>
              <a:gd name="connsiteY3" fmla="*/ 633493 h 1847643"/>
              <a:gd name="connsiteX4" fmla="*/ 5858 w 3787719"/>
              <a:gd name="connsiteY4" fmla="*/ 1846831 h 1847643"/>
              <a:gd name="connsiteX0" fmla="*/ 5858 w 3826445"/>
              <a:gd name="connsiteY0" fmla="*/ 1846831 h 1847643"/>
              <a:gd name="connsiteX1" fmla="*/ 3716212 w 3826445"/>
              <a:gd name="connsiteY1" fmla="*/ 387308 h 1847643"/>
              <a:gd name="connsiteX2" fmla="*/ 2713890 w 3826445"/>
              <a:gd name="connsiteY2" fmla="*/ 1635816 h 1847643"/>
              <a:gd name="connsiteX3" fmla="*/ 2916112 w 3826445"/>
              <a:gd name="connsiteY3" fmla="*/ 633493 h 1847643"/>
              <a:gd name="connsiteX4" fmla="*/ 5858 w 3826445"/>
              <a:gd name="connsiteY4" fmla="*/ 1846831 h 1847643"/>
              <a:gd name="connsiteX0" fmla="*/ 5858 w 3853479"/>
              <a:gd name="connsiteY0" fmla="*/ 1846831 h 1847643"/>
              <a:gd name="connsiteX1" fmla="*/ 3716212 w 3853479"/>
              <a:gd name="connsiteY1" fmla="*/ 387308 h 1847643"/>
              <a:gd name="connsiteX2" fmla="*/ 2713890 w 3853479"/>
              <a:gd name="connsiteY2" fmla="*/ 1635816 h 1847643"/>
              <a:gd name="connsiteX3" fmla="*/ 2916112 w 3853479"/>
              <a:gd name="connsiteY3" fmla="*/ 633493 h 1847643"/>
              <a:gd name="connsiteX4" fmla="*/ 5858 w 3853479"/>
              <a:gd name="connsiteY4" fmla="*/ 1846831 h 1847643"/>
              <a:gd name="connsiteX0" fmla="*/ 52794 w 3900415"/>
              <a:gd name="connsiteY0" fmla="*/ 1857915 h 1868309"/>
              <a:gd name="connsiteX1" fmla="*/ 3763148 w 3900415"/>
              <a:gd name="connsiteY1" fmla="*/ 398392 h 1868309"/>
              <a:gd name="connsiteX2" fmla="*/ 2760826 w 3900415"/>
              <a:gd name="connsiteY2" fmla="*/ 1646900 h 1868309"/>
              <a:gd name="connsiteX3" fmla="*/ 2963048 w 3900415"/>
              <a:gd name="connsiteY3" fmla="*/ 644577 h 1868309"/>
              <a:gd name="connsiteX4" fmla="*/ 52794 w 3900415"/>
              <a:gd name="connsiteY4" fmla="*/ 1857915 h 1868309"/>
              <a:gd name="connsiteX0" fmla="*/ 5981 w 3834891"/>
              <a:gd name="connsiteY0" fmla="*/ 1959552 h 1961342"/>
              <a:gd name="connsiteX1" fmla="*/ 3725127 w 3834891"/>
              <a:gd name="connsiteY1" fmla="*/ 376936 h 1961342"/>
              <a:gd name="connsiteX2" fmla="*/ 2714013 w 3834891"/>
              <a:gd name="connsiteY2" fmla="*/ 1748537 h 1961342"/>
              <a:gd name="connsiteX3" fmla="*/ 2916235 w 3834891"/>
              <a:gd name="connsiteY3" fmla="*/ 746214 h 1961342"/>
              <a:gd name="connsiteX4" fmla="*/ 5981 w 3834891"/>
              <a:gd name="connsiteY4" fmla="*/ 1959552 h 1961342"/>
              <a:gd name="connsiteX0" fmla="*/ 5981 w 3834891"/>
              <a:gd name="connsiteY0" fmla="*/ 1999604 h 2001394"/>
              <a:gd name="connsiteX1" fmla="*/ 3725127 w 3834891"/>
              <a:gd name="connsiteY1" fmla="*/ 416988 h 2001394"/>
              <a:gd name="connsiteX2" fmla="*/ 2714013 w 3834891"/>
              <a:gd name="connsiteY2" fmla="*/ 1788589 h 2001394"/>
              <a:gd name="connsiteX3" fmla="*/ 2916235 w 3834891"/>
              <a:gd name="connsiteY3" fmla="*/ 786266 h 2001394"/>
              <a:gd name="connsiteX4" fmla="*/ 5981 w 3834891"/>
              <a:gd name="connsiteY4" fmla="*/ 1999604 h 2001394"/>
              <a:gd name="connsiteX0" fmla="*/ 212270 w 3459512"/>
              <a:gd name="connsiteY0" fmla="*/ 2249809 h 2254974"/>
              <a:gd name="connsiteX1" fmla="*/ 3157693 w 3459512"/>
              <a:gd name="connsiteY1" fmla="*/ 394632 h 2254974"/>
              <a:gd name="connsiteX2" fmla="*/ 2920302 w 3459512"/>
              <a:gd name="connsiteY2" fmla="*/ 2038794 h 2254974"/>
              <a:gd name="connsiteX3" fmla="*/ 3122524 w 3459512"/>
              <a:gd name="connsiteY3" fmla="*/ 1036471 h 2254974"/>
              <a:gd name="connsiteX4" fmla="*/ 212270 w 3459512"/>
              <a:gd name="connsiteY4" fmla="*/ 2249809 h 2254974"/>
              <a:gd name="connsiteX0" fmla="*/ 212270 w 3489141"/>
              <a:gd name="connsiteY0" fmla="*/ 2249809 h 2254974"/>
              <a:gd name="connsiteX1" fmla="*/ 3157693 w 3489141"/>
              <a:gd name="connsiteY1" fmla="*/ 394632 h 2254974"/>
              <a:gd name="connsiteX2" fmla="*/ 2920302 w 3489141"/>
              <a:gd name="connsiteY2" fmla="*/ 2038794 h 2254974"/>
              <a:gd name="connsiteX3" fmla="*/ 3122524 w 3489141"/>
              <a:gd name="connsiteY3" fmla="*/ 1036471 h 2254974"/>
              <a:gd name="connsiteX4" fmla="*/ 212270 w 3489141"/>
              <a:gd name="connsiteY4" fmla="*/ 2249809 h 2254974"/>
              <a:gd name="connsiteX0" fmla="*/ 13 w 3276884"/>
              <a:gd name="connsiteY0" fmla="*/ 1881172 h 1886337"/>
              <a:gd name="connsiteX1" fmla="*/ 2945436 w 3276884"/>
              <a:gd name="connsiteY1" fmla="*/ 25995 h 1886337"/>
              <a:gd name="connsiteX2" fmla="*/ 2708045 w 3276884"/>
              <a:gd name="connsiteY2" fmla="*/ 1670157 h 1886337"/>
              <a:gd name="connsiteX3" fmla="*/ 2910267 w 3276884"/>
              <a:gd name="connsiteY3" fmla="*/ 667834 h 1886337"/>
              <a:gd name="connsiteX4" fmla="*/ 13 w 3276884"/>
              <a:gd name="connsiteY4" fmla="*/ 1881172 h 1886337"/>
              <a:gd name="connsiteX0" fmla="*/ 13 w 3667747"/>
              <a:gd name="connsiteY0" fmla="*/ 1939951 h 1945116"/>
              <a:gd name="connsiteX1" fmla="*/ 2945436 w 3667747"/>
              <a:gd name="connsiteY1" fmla="*/ 84774 h 1945116"/>
              <a:gd name="connsiteX2" fmla="*/ 2708045 w 3667747"/>
              <a:gd name="connsiteY2" fmla="*/ 1728936 h 1945116"/>
              <a:gd name="connsiteX3" fmla="*/ 2910267 w 3667747"/>
              <a:gd name="connsiteY3" fmla="*/ 726613 h 1945116"/>
              <a:gd name="connsiteX4" fmla="*/ 13 w 3667747"/>
              <a:gd name="connsiteY4" fmla="*/ 1939951 h 1945116"/>
              <a:gd name="connsiteX0" fmla="*/ 3641 w 3333874"/>
              <a:gd name="connsiteY0" fmla="*/ 1982761 h 1988616"/>
              <a:gd name="connsiteX1" fmla="*/ 2518240 w 3333874"/>
              <a:gd name="connsiteY1" fmla="*/ 83622 h 1988616"/>
              <a:gd name="connsiteX2" fmla="*/ 2711673 w 3333874"/>
              <a:gd name="connsiteY2" fmla="*/ 1771746 h 1988616"/>
              <a:gd name="connsiteX3" fmla="*/ 2913895 w 3333874"/>
              <a:gd name="connsiteY3" fmla="*/ 769423 h 1988616"/>
              <a:gd name="connsiteX4" fmla="*/ 3641 w 3333874"/>
              <a:gd name="connsiteY4" fmla="*/ 1982761 h 1988616"/>
              <a:gd name="connsiteX0" fmla="*/ 8901 w 3596559"/>
              <a:gd name="connsiteY0" fmla="*/ 2015518 h 2021373"/>
              <a:gd name="connsiteX1" fmla="*/ 2523500 w 3596559"/>
              <a:gd name="connsiteY1" fmla="*/ 116379 h 2021373"/>
              <a:gd name="connsiteX2" fmla="*/ 2716933 w 3596559"/>
              <a:gd name="connsiteY2" fmla="*/ 1804503 h 2021373"/>
              <a:gd name="connsiteX3" fmla="*/ 2919155 w 3596559"/>
              <a:gd name="connsiteY3" fmla="*/ 802180 h 2021373"/>
              <a:gd name="connsiteX4" fmla="*/ 8901 w 3596559"/>
              <a:gd name="connsiteY4" fmla="*/ 2015518 h 2021373"/>
              <a:gd name="connsiteX0" fmla="*/ 8901 w 3742135"/>
              <a:gd name="connsiteY0" fmla="*/ 2015518 h 2021373"/>
              <a:gd name="connsiteX1" fmla="*/ 2523500 w 3742135"/>
              <a:gd name="connsiteY1" fmla="*/ 116379 h 2021373"/>
              <a:gd name="connsiteX2" fmla="*/ 2716933 w 3742135"/>
              <a:gd name="connsiteY2" fmla="*/ 1804503 h 2021373"/>
              <a:gd name="connsiteX3" fmla="*/ 2919155 w 3742135"/>
              <a:gd name="connsiteY3" fmla="*/ 802180 h 2021373"/>
              <a:gd name="connsiteX4" fmla="*/ 8901 w 3742135"/>
              <a:gd name="connsiteY4" fmla="*/ 2015518 h 2021373"/>
              <a:gd name="connsiteX0" fmla="*/ 103267 w 3836501"/>
              <a:gd name="connsiteY0" fmla="*/ 2019310 h 2037531"/>
              <a:gd name="connsiteX1" fmla="*/ 2617866 w 3836501"/>
              <a:gd name="connsiteY1" fmla="*/ 120171 h 2037531"/>
              <a:gd name="connsiteX2" fmla="*/ 2811299 w 3836501"/>
              <a:gd name="connsiteY2" fmla="*/ 1808295 h 2037531"/>
              <a:gd name="connsiteX3" fmla="*/ 3013521 w 3836501"/>
              <a:gd name="connsiteY3" fmla="*/ 805972 h 2037531"/>
              <a:gd name="connsiteX4" fmla="*/ 103267 w 3836501"/>
              <a:gd name="connsiteY4" fmla="*/ 2019310 h 2037531"/>
              <a:gd name="connsiteX0" fmla="*/ 266 w 3609384"/>
              <a:gd name="connsiteY0" fmla="*/ 2014414 h 2017421"/>
              <a:gd name="connsiteX1" fmla="*/ 2514865 w 3609384"/>
              <a:gd name="connsiteY1" fmla="*/ 115275 h 2017421"/>
              <a:gd name="connsiteX2" fmla="*/ 2708298 w 3609384"/>
              <a:gd name="connsiteY2" fmla="*/ 1803399 h 2017421"/>
              <a:gd name="connsiteX3" fmla="*/ 2374190 w 3609384"/>
              <a:gd name="connsiteY3" fmla="*/ 625230 h 2017421"/>
              <a:gd name="connsiteX4" fmla="*/ 266 w 3609384"/>
              <a:gd name="connsiteY4" fmla="*/ 2014414 h 2017421"/>
              <a:gd name="connsiteX0" fmla="*/ 96305 w 3705423"/>
              <a:gd name="connsiteY0" fmla="*/ 2016078 h 2022734"/>
              <a:gd name="connsiteX1" fmla="*/ 2610904 w 3705423"/>
              <a:gd name="connsiteY1" fmla="*/ 116939 h 2022734"/>
              <a:gd name="connsiteX2" fmla="*/ 2804337 w 3705423"/>
              <a:gd name="connsiteY2" fmla="*/ 1805063 h 2022734"/>
              <a:gd name="connsiteX3" fmla="*/ 2470229 w 3705423"/>
              <a:gd name="connsiteY3" fmla="*/ 626894 h 2022734"/>
              <a:gd name="connsiteX4" fmla="*/ 96305 w 3705423"/>
              <a:gd name="connsiteY4" fmla="*/ 2016078 h 2022734"/>
              <a:gd name="connsiteX0" fmla="*/ 6262 w 3634529"/>
              <a:gd name="connsiteY0" fmla="*/ 2014087 h 2016454"/>
              <a:gd name="connsiteX1" fmla="*/ 2520861 w 3634529"/>
              <a:gd name="connsiteY1" fmla="*/ 114948 h 2016454"/>
              <a:gd name="connsiteX2" fmla="*/ 2714294 w 3634529"/>
              <a:gd name="connsiteY2" fmla="*/ 1803072 h 2016454"/>
              <a:gd name="connsiteX3" fmla="*/ 1914194 w 3634529"/>
              <a:gd name="connsiteY3" fmla="*/ 572149 h 2016454"/>
              <a:gd name="connsiteX4" fmla="*/ 6262 w 3634529"/>
              <a:gd name="connsiteY4" fmla="*/ 2014087 h 2016454"/>
              <a:gd name="connsiteX0" fmla="*/ 11296 w 3639563"/>
              <a:gd name="connsiteY0" fmla="*/ 2014087 h 2016909"/>
              <a:gd name="connsiteX1" fmla="*/ 2525895 w 3639563"/>
              <a:gd name="connsiteY1" fmla="*/ 114948 h 2016909"/>
              <a:gd name="connsiteX2" fmla="*/ 2719328 w 3639563"/>
              <a:gd name="connsiteY2" fmla="*/ 1803072 h 2016909"/>
              <a:gd name="connsiteX3" fmla="*/ 1919228 w 3639563"/>
              <a:gd name="connsiteY3" fmla="*/ 572149 h 2016909"/>
              <a:gd name="connsiteX4" fmla="*/ 11296 w 3639563"/>
              <a:gd name="connsiteY4" fmla="*/ 2014087 h 2016909"/>
              <a:gd name="connsiteX0" fmla="*/ 159902 w 3788169"/>
              <a:gd name="connsiteY0" fmla="*/ 2013761 h 2015990"/>
              <a:gd name="connsiteX1" fmla="*/ 2674501 w 3788169"/>
              <a:gd name="connsiteY1" fmla="*/ 114622 h 2015990"/>
              <a:gd name="connsiteX2" fmla="*/ 2867934 w 3788169"/>
              <a:gd name="connsiteY2" fmla="*/ 1802746 h 2015990"/>
              <a:gd name="connsiteX3" fmla="*/ 2067834 w 3788169"/>
              <a:gd name="connsiteY3" fmla="*/ 571823 h 2015990"/>
              <a:gd name="connsiteX4" fmla="*/ 159902 w 3788169"/>
              <a:gd name="connsiteY4" fmla="*/ 2013761 h 2015990"/>
              <a:gd name="connsiteX0" fmla="*/ 18961 w 3652734"/>
              <a:gd name="connsiteY0" fmla="*/ 2014140 h 2017084"/>
              <a:gd name="connsiteX1" fmla="*/ 2533560 w 3652734"/>
              <a:gd name="connsiteY1" fmla="*/ 115001 h 2017084"/>
              <a:gd name="connsiteX2" fmla="*/ 2726993 w 3652734"/>
              <a:gd name="connsiteY2" fmla="*/ 1803125 h 2017084"/>
              <a:gd name="connsiteX3" fmla="*/ 1795008 w 3652734"/>
              <a:gd name="connsiteY3" fmla="*/ 580995 h 2017084"/>
              <a:gd name="connsiteX4" fmla="*/ 18961 w 3652734"/>
              <a:gd name="connsiteY4" fmla="*/ 2014140 h 2017084"/>
              <a:gd name="connsiteX0" fmla="*/ 182278 w 3816051"/>
              <a:gd name="connsiteY0" fmla="*/ 2014140 h 2017084"/>
              <a:gd name="connsiteX1" fmla="*/ 2696877 w 3816051"/>
              <a:gd name="connsiteY1" fmla="*/ 115001 h 2017084"/>
              <a:gd name="connsiteX2" fmla="*/ 2890310 w 3816051"/>
              <a:gd name="connsiteY2" fmla="*/ 1803125 h 2017084"/>
              <a:gd name="connsiteX3" fmla="*/ 1958325 w 3816051"/>
              <a:gd name="connsiteY3" fmla="*/ 580995 h 2017084"/>
              <a:gd name="connsiteX4" fmla="*/ 182278 w 3816051"/>
              <a:gd name="connsiteY4" fmla="*/ 2014140 h 2017084"/>
              <a:gd name="connsiteX0" fmla="*/ 182278 w 3870849"/>
              <a:gd name="connsiteY0" fmla="*/ 2014140 h 2017084"/>
              <a:gd name="connsiteX1" fmla="*/ 2696877 w 3870849"/>
              <a:gd name="connsiteY1" fmla="*/ 115001 h 2017084"/>
              <a:gd name="connsiteX2" fmla="*/ 2890310 w 3870849"/>
              <a:gd name="connsiteY2" fmla="*/ 1803125 h 2017084"/>
              <a:gd name="connsiteX3" fmla="*/ 1958325 w 3870849"/>
              <a:gd name="connsiteY3" fmla="*/ 580995 h 2017084"/>
              <a:gd name="connsiteX4" fmla="*/ 182278 w 3870849"/>
              <a:gd name="connsiteY4" fmla="*/ 2014140 h 2017084"/>
              <a:gd name="connsiteX0" fmla="*/ 75383 w 3167295"/>
              <a:gd name="connsiteY0" fmla="*/ 1963138 h 1965475"/>
              <a:gd name="connsiteX1" fmla="*/ 1798675 w 3167295"/>
              <a:gd name="connsiteY1" fmla="*/ 116752 h 1965475"/>
              <a:gd name="connsiteX2" fmla="*/ 2783415 w 3167295"/>
              <a:gd name="connsiteY2" fmla="*/ 1752123 h 1965475"/>
              <a:gd name="connsiteX3" fmla="*/ 1851430 w 3167295"/>
              <a:gd name="connsiteY3" fmla="*/ 529993 h 1965475"/>
              <a:gd name="connsiteX4" fmla="*/ 75383 w 3167295"/>
              <a:gd name="connsiteY4" fmla="*/ 1963138 h 1965475"/>
              <a:gd name="connsiteX0" fmla="*/ 214802 w 3508544"/>
              <a:gd name="connsiteY0" fmla="*/ 1846586 h 1848923"/>
              <a:gd name="connsiteX1" fmla="*/ 1938094 w 3508544"/>
              <a:gd name="connsiteY1" fmla="*/ 200 h 1848923"/>
              <a:gd name="connsiteX2" fmla="*/ 2922834 w 3508544"/>
              <a:gd name="connsiteY2" fmla="*/ 1635571 h 1848923"/>
              <a:gd name="connsiteX3" fmla="*/ 1990849 w 3508544"/>
              <a:gd name="connsiteY3" fmla="*/ 413441 h 1848923"/>
              <a:gd name="connsiteX4" fmla="*/ 214802 w 3508544"/>
              <a:gd name="connsiteY4" fmla="*/ 1846586 h 1848923"/>
              <a:gd name="connsiteX0" fmla="*/ 30520 w 3643682"/>
              <a:gd name="connsiteY0" fmla="*/ 1846586 h 1848923"/>
              <a:gd name="connsiteX1" fmla="*/ 2219805 w 3643682"/>
              <a:gd name="connsiteY1" fmla="*/ 200 h 1848923"/>
              <a:gd name="connsiteX2" fmla="*/ 2738552 w 3643682"/>
              <a:gd name="connsiteY2" fmla="*/ 1635571 h 1848923"/>
              <a:gd name="connsiteX3" fmla="*/ 1806567 w 3643682"/>
              <a:gd name="connsiteY3" fmla="*/ 413441 h 1848923"/>
              <a:gd name="connsiteX4" fmla="*/ 30520 w 3643682"/>
              <a:gd name="connsiteY4" fmla="*/ 1846586 h 1848923"/>
              <a:gd name="connsiteX0" fmla="*/ 44136 w 3625963"/>
              <a:gd name="connsiteY0" fmla="*/ 1837795 h 1840037"/>
              <a:gd name="connsiteX1" fmla="*/ 2189459 w 3625963"/>
              <a:gd name="connsiteY1" fmla="*/ 201 h 1840037"/>
              <a:gd name="connsiteX2" fmla="*/ 2752168 w 3625963"/>
              <a:gd name="connsiteY2" fmla="*/ 1626780 h 1840037"/>
              <a:gd name="connsiteX3" fmla="*/ 1820183 w 3625963"/>
              <a:gd name="connsiteY3" fmla="*/ 404650 h 1840037"/>
              <a:gd name="connsiteX4" fmla="*/ 44136 w 3625963"/>
              <a:gd name="connsiteY4" fmla="*/ 1837795 h 1840037"/>
              <a:gd name="connsiteX0" fmla="*/ 44136 w 3691172"/>
              <a:gd name="connsiteY0" fmla="*/ 1837795 h 1840037"/>
              <a:gd name="connsiteX1" fmla="*/ 2189459 w 3691172"/>
              <a:gd name="connsiteY1" fmla="*/ 201 h 1840037"/>
              <a:gd name="connsiteX2" fmla="*/ 2752168 w 3691172"/>
              <a:gd name="connsiteY2" fmla="*/ 1626780 h 1840037"/>
              <a:gd name="connsiteX3" fmla="*/ 1820183 w 3691172"/>
              <a:gd name="connsiteY3" fmla="*/ 404650 h 1840037"/>
              <a:gd name="connsiteX4" fmla="*/ 44136 w 3691172"/>
              <a:gd name="connsiteY4" fmla="*/ 1837795 h 1840037"/>
              <a:gd name="connsiteX0" fmla="*/ 200380 w 3847416"/>
              <a:gd name="connsiteY0" fmla="*/ 1837790 h 1838075"/>
              <a:gd name="connsiteX1" fmla="*/ 2345703 w 3847416"/>
              <a:gd name="connsiteY1" fmla="*/ 196 h 1838075"/>
              <a:gd name="connsiteX2" fmla="*/ 2908412 w 3847416"/>
              <a:gd name="connsiteY2" fmla="*/ 1626775 h 1838075"/>
              <a:gd name="connsiteX3" fmla="*/ 1976427 w 3847416"/>
              <a:gd name="connsiteY3" fmla="*/ 404645 h 1838075"/>
              <a:gd name="connsiteX4" fmla="*/ 200380 w 3847416"/>
              <a:gd name="connsiteY4" fmla="*/ 1837790 h 1838075"/>
              <a:gd name="connsiteX0" fmla="*/ 29330 w 2790766"/>
              <a:gd name="connsiteY0" fmla="*/ 1838084 h 1838370"/>
              <a:gd name="connsiteX1" fmla="*/ 2130691 w 2790766"/>
              <a:gd name="connsiteY1" fmla="*/ 490 h 1838370"/>
              <a:gd name="connsiteX2" fmla="*/ 2693400 w 2790766"/>
              <a:gd name="connsiteY2" fmla="*/ 1627069 h 1838370"/>
              <a:gd name="connsiteX3" fmla="*/ 1761415 w 2790766"/>
              <a:gd name="connsiteY3" fmla="*/ 404939 h 1838370"/>
              <a:gd name="connsiteX4" fmla="*/ 29330 w 2790766"/>
              <a:gd name="connsiteY4" fmla="*/ 1838084 h 1838370"/>
              <a:gd name="connsiteX0" fmla="*/ 58188 w 2819624"/>
              <a:gd name="connsiteY0" fmla="*/ 1838084 h 1838620"/>
              <a:gd name="connsiteX1" fmla="*/ 2159549 w 2819624"/>
              <a:gd name="connsiteY1" fmla="*/ 490 h 1838620"/>
              <a:gd name="connsiteX2" fmla="*/ 2722258 w 2819624"/>
              <a:gd name="connsiteY2" fmla="*/ 1627069 h 1838620"/>
              <a:gd name="connsiteX3" fmla="*/ 1790273 w 2819624"/>
              <a:gd name="connsiteY3" fmla="*/ 404939 h 1838620"/>
              <a:gd name="connsiteX4" fmla="*/ 58188 w 2819624"/>
              <a:gd name="connsiteY4" fmla="*/ 1838084 h 1838620"/>
              <a:gd name="connsiteX0" fmla="*/ 250036 w 3805303"/>
              <a:gd name="connsiteY0" fmla="*/ 1840017 h 1840553"/>
              <a:gd name="connsiteX1" fmla="*/ 2351397 w 3805303"/>
              <a:gd name="connsiteY1" fmla="*/ 2423 h 1840553"/>
              <a:gd name="connsiteX2" fmla="*/ 2914106 w 3805303"/>
              <a:gd name="connsiteY2" fmla="*/ 1629002 h 1840553"/>
              <a:gd name="connsiteX3" fmla="*/ 1982121 w 3805303"/>
              <a:gd name="connsiteY3" fmla="*/ 406872 h 1840553"/>
              <a:gd name="connsiteX4" fmla="*/ 250036 w 3805303"/>
              <a:gd name="connsiteY4" fmla="*/ 1840017 h 1840553"/>
              <a:gd name="connsiteX0" fmla="*/ 250036 w 3805303"/>
              <a:gd name="connsiteY0" fmla="*/ 1840017 h 1840592"/>
              <a:gd name="connsiteX1" fmla="*/ 2351397 w 3805303"/>
              <a:gd name="connsiteY1" fmla="*/ 2423 h 1840592"/>
              <a:gd name="connsiteX2" fmla="*/ 2914106 w 3805303"/>
              <a:gd name="connsiteY2" fmla="*/ 1629002 h 1840592"/>
              <a:gd name="connsiteX3" fmla="*/ 1982121 w 3805303"/>
              <a:gd name="connsiteY3" fmla="*/ 406872 h 1840592"/>
              <a:gd name="connsiteX4" fmla="*/ 250036 w 3805303"/>
              <a:gd name="connsiteY4" fmla="*/ 1840017 h 1840592"/>
              <a:gd name="connsiteX0" fmla="*/ 41440 w 3524693"/>
              <a:gd name="connsiteY0" fmla="*/ 1840058 h 1842242"/>
              <a:gd name="connsiteX1" fmla="*/ 2142801 w 3524693"/>
              <a:gd name="connsiteY1" fmla="*/ 2464 h 1842242"/>
              <a:gd name="connsiteX2" fmla="*/ 2705510 w 3524693"/>
              <a:gd name="connsiteY2" fmla="*/ 1629043 h 1842242"/>
              <a:gd name="connsiteX3" fmla="*/ 1905409 w 3524693"/>
              <a:gd name="connsiteY3" fmla="*/ 389328 h 1842242"/>
              <a:gd name="connsiteX4" fmla="*/ 41440 w 3524693"/>
              <a:gd name="connsiteY4" fmla="*/ 1840058 h 1842242"/>
              <a:gd name="connsiteX0" fmla="*/ 41440 w 3627063"/>
              <a:gd name="connsiteY0" fmla="*/ 1840058 h 1842242"/>
              <a:gd name="connsiteX1" fmla="*/ 2142801 w 3627063"/>
              <a:gd name="connsiteY1" fmla="*/ 2464 h 1842242"/>
              <a:gd name="connsiteX2" fmla="*/ 2705510 w 3627063"/>
              <a:gd name="connsiteY2" fmla="*/ 1629043 h 1842242"/>
              <a:gd name="connsiteX3" fmla="*/ 1905409 w 3627063"/>
              <a:gd name="connsiteY3" fmla="*/ 389328 h 1842242"/>
              <a:gd name="connsiteX4" fmla="*/ 41440 w 3627063"/>
              <a:gd name="connsiteY4" fmla="*/ 1840058 h 1842242"/>
              <a:gd name="connsiteX0" fmla="*/ 263697 w 3849320"/>
              <a:gd name="connsiteY0" fmla="*/ 1840176 h 1851232"/>
              <a:gd name="connsiteX1" fmla="*/ 2365058 w 3849320"/>
              <a:gd name="connsiteY1" fmla="*/ 2582 h 1851232"/>
              <a:gd name="connsiteX2" fmla="*/ 2927767 w 3849320"/>
              <a:gd name="connsiteY2" fmla="*/ 1629161 h 1851232"/>
              <a:gd name="connsiteX3" fmla="*/ 2127666 w 3849320"/>
              <a:gd name="connsiteY3" fmla="*/ 389446 h 1851232"/>
              <a:gd name="connsiteX4" fmla="*/ 263697 w 3849320"/>
              <a:gd name="connsiteY4" fmla="*/ 1840176 h 1851232"/>
              <a:gd name="connsiteX0" fmla="*/ 212963 w 3798586"/>
              <a:gd name="connsiteY0" fmla="*/ 1840435 h 1881650"/>
              <a:gd name="connsiteX1" fmla="*/ 2314324 w 3798586"/>
              <a:gd name="connsiteY1" fmla="*/ 2841 h 1881650"/>
              <a:gd name="connsiteX2" fmla="*/ 2877033 w 3798586"/>
              <a:gd name="connsiteY2" fmla="*/ 1629420 h 1881650"/>
              <a:gd name="connsiteX3" fmla="*/ 2076932 w 3798586"/>
              <a:gd name="connsiteY3" fmla="*/ 389705 h 1881650"/>
              <a:gd name="connsiteX4" fmla="*/ 212963 w 3798586"/>
              <a:gd name="connsiteY4" fmla="*/ 1840435 h 1881650"/>
              <a:gd name="connsiteX0" fmla="*/ 122575 w 3472067"/>
              <a:gd name="connsiteY0" fmla="*/ 1838893 h 1880108"/>
              <a:gd name="connsiteX1" fmla="*/ 2223936 w 3472067"/>
              <a:gd name="connsiteY1" fmla="*/ 1299 h 1880108"/>
              <a:gd name="connsiteX2" fmla="*/ 2786645 w 3472067"/>
              <a:gd name="connsiteY2" fmla="*/ 1627878 h 1880108"/>
              <a:gd name="connsiteX3" fmla="*/ 1986544 w 3472067"/>
              <a:gd name="connsiteY3" fmla="*/ 388163 h 1880108"/>
              <a:gd name="connsiteX4" fmla="*/ 122575 w 3472067"/>
              <a:gd name="connsiteY4" fmla="*/ 1838893 h 1880108"/>
              <a:gd name="connsiteX0" fmla="*/ 10873 w 3392801"/>
              <a:gd name="connsiteY0" fmla="*/ 1838716 h 1840900"/>
              <a:gd name="connsiteX1" fmla="*/ 2314457 w 3392801"/>
              <a:gd name="connsiteY1" fmla="*/ 1122 h 1840900"/>
              <a:gd name="connsiteX2" fmla="*/ 2674943 w 3392801"/>
              <a:gd name="connsiteY2" fmla="*/ 1627701 h 1840900"/>
              <a:gd name="connsiteX3" fmla="*/ 1874842 w 3392801"/>
              <a:gd name="connsiteY3" fmla="*/ 387986 h 1840900"/>
              <a:gd name="connsiteX4" fmla="*/ 10873 w 3392801"/>
              <a:gd name="connsiteY4" fmla="*/ 1838716 h 1840900"/>
              <a:gd name="connsiteX0" fmla="*/ 10873 w 3547092"/>
              <a:gd name="connsiteY0" fmla="*/ 1838716 h 1840900"/>
              <a:gd name="connsiteX1" fmla="*/ 2314457 w 3547092"/>
              <a:gd name="connsiteY1" fmla="*/ 1122 h 1840900"/>
              <a:gd name="connsiteX2" fmla="*/ 2674943 w 3547092"/>
              <a:gd name="connsiteY2" fmla="*/ 1627701 h 1840900"/>
              <a:gd name="connsiteX3" fmla="*/ 1874842 w 3547092"/>
              <a:gd name="connsiteY3" fmla="*/ 387986 h 1840900"/>
              <a:gd name="connsiteX4" fmla="*/ 10873 w 3547092"/>
              <a:gd name="connsiteY4" fmla="*/ 1838716 h 1840900"/>
              <a:gd name="connsiteX0" fmla="*/ 142846 w 3679065"/>
              <a:gd name="connsiteY0" fmla="*/ 1838885 h 1878176"/>
              <a:gd name="connsiteX1" fmla="*/ 2446430 w 3679065"/>
              <a:gd name="connsiteY1" fmla="*/ 1291 h 1878176"/>
              <a:gd name="connsiteX2" fmla="*/ 2806916 w 3679065"/>
              <a:gd name="connsiteY2" fmla="*/ 1627870 h 1878176"/>
              <a:gd name="connsiteX3" fmla="*/ 2006815 w 3679065"/>
              <a:gd name="connsiteY3" fmla="*/ 388155 h 1878176"/>
              <a:gd name="connsiteX4" fmla="*/ 142846 w 3679065"/>
              <a:gd name="connsiteY4" fmla="*/ 1838885 h 1878176"/>
              <a:gd name="connsiteX0" fmla="*/ 142846 w 3748649"/>
              <a:gd name="connsiteY0" fmla="*/ 1838885 h 1878176"/>
              <a:gd name="connsiteX1" fmla="*/ 2446430 w 3748649"/>
              <a:gd name="connsiteY1" fmla="*/ 1291 h 1878176"/>
              <a:gd name="connsiteX2" fmla="*/ 2806916 w 3748649"/>
              <a:gd name="connsiteY2" fmla="*/ 1627870 h 1878176"/>
              <a:gd name="connsiteX3" fmla="*/ 2006815 w 3748649"/>
              <a:gd name="connsiteY3" fmla="*/ 388155 h 1878176"/>
              <a:gd name="connsiteX4" fmla="*/ 142846 w 3748649"/>
              <a:gd name="connsiteY4" fmla="*/ 1838885 h 1878176"/>
              <a:gd name="connsiteX0" fmla="*/ 183477 w 3789280"/>
              <a:gd name="connsiteY0" fmla="*/ 1838743 h 1844616"/>
              <a:gd name="connsiteX1" fmla="*/ 2487061 w 3789280"/>
              <a:gd name="connsiteY1" fmla="*/ 1149 h 1844616"/>
              <a:gd name="connsiteX2" fmla="*/ 2847547 w 3789280"/>
              <a:gd name="connsiteY2" fmla="*/ 1627728 h 1844616"/>
              <a:gd name="connsiteX3" fmla="*/ 2047446 w 3789280"/>
              <a:gd name="connsiteY3" fmla="*/ 388013 h 1844616"/>
              <a:gd name="connsiteX4" fmla="*/ 183477 w 3789280"/>
              <a:gd name="connsiteY4" fmla="*/ 1838743 h 184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9280" h="1844616">
                <a:moveTo>
                  <a:pt x="183477" y="1838743"/>
                </a:moveTo>
                <a:cubicBezTo>
                  <a:pt x="-270793" y="1730305"/>
                  <a:pt x="-14353" y="-51605"/>
                  <a:pt x="2487061" y="1149"/>
                </a:cubicBezTo>
                <a:cubicBezTo>
                  <a:pt x="4988475" y="53903"/>
                  <a:pt x="3175793" y="1976490"/>
                  <a:pt x="2847547" y="1627728"/>
                </a:cubicBezTo>
                <a:cubicBezTo>
                  <a:pt x="2519301" y="1278966"/>
                  <a:pt x="3722381" y="256129"/>
                  <a:pt x="2047446" y="388013"/>
                </a:cubicBezTo>
                <a:cubicBezTo>
                  <a:pt x="372511" y="519897"/>
                  <a:pt x="637747" y="1947181"/>
                  <a:pt x="183477" y="183874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ihandform 30"/>
          <p:cNvSpPr/>
          <p:nvPr/>
        </p:nvSpPr>
        <p:spPr>
          <a:xfrm>
            <a:off x="2330574" y="4122206"/>
            <a:ext cx="1749782" cy="1547989"/>
          </a:xfrm>
          <a:custGeom>
            <a:avLst/>
            <a:gdLst>
              <a:gd name="connsiteX0" fmla="*/ 0 w 1696915"/>
              <a:gd name="connsiteY0" fmla="*/ 1450731 h 1450731"/>
              <a:gd name="connsiteX1" fmla="*/ 35169 w 1696915"/>
              <a:gd name="connsiteY1" fmla="*/ 131885 h 1450731"/>
              <a:gd name="connsiteX2" fmla="*/ 1696915 w 1696915"/>
              <a:gd name="connsiteY2" fmla="*/ 0 h 1450731"/>
              <a:gd name="connsiteX3" fmla="*/ 597877 w 1696915"/>
              <a:gd name="connsiteY3" fmla="*/ 457200 h 1450731"/>
              <a:gd name="connsiteX4" fmla="*/ 0 w 1696915"/>
              <a:gd name="connsiteY4" fmla="*/ 1450731 h 1450731"/>
              <a:gd name="connsiteX0" fmla="*/ 0 w 1696915"/>
              <a:gd name="connsiteY0" fmla="*/ 1450731 h 1453340"/>
              <a:gd name="connsiteX1" fmla="*/ 35169 w 1696915"/>
              <a:gd name="connsiteY1" fmla="*/ 131885 h 1453340"/>
              <a:gd name="connsiteX2" fmla="*/ 1696915 w 1696915"/>
              <a:gd name="connsiteY2" fmla="*/ 0 h 1453340"/>
              <a:gd name="connsiteX3" fmla="*/ 597877 w 1696915"/>
              <a:gd name="connsiteY3" fmla="*/ 457200 h 1453340"/>
              <a:gd name="connsiteX4" fmla="*/ 0 w 1696915"/>
              <a:gd name="connsiteY4" fmla="*/ 1450731 h 1453340"/>
              <a:gd name="connsiteX0" fmla="*/ 0 w 1703663"/>
              <a:gd name="connsiteY0" fmla="*/ 1450731 h 1453340"/>
              <a:gd name="connsiteX1" fmla="*/ 35169 w 1703663"/>
              <a:gd name="connsiteY1" fmla="*/ 131885 h 1453340"/>
              <a:gd name="connsiteX2" fmla="*/ 1696915 w 1703663"/>
              <a:gd name="connsiteY2" fmla="*/ 0 h 1453340"/>
              <a:gd name="connsiteX3" fmla="*/ 597877 w 1703663"/>
              <a:gd name="connsiteY3" fmla="*/ 457200 h 1453340"/>
              <a:gd name="connsiteX4" fmla="*/ 0 w 1703663"/>
              <a:gd name="connsiteY4" fmla="*/ 1450731 h 1453340"/>
              <a:gd name="connsiteX0" fmla="*/ 0 w 1703663"/>
              <a:gd name="connsiteY0" fmla="*/ 1497718 h 1500327"/>
              <a:gd name="connsiteX1" fmla="*/ 35169 w 1703663"/>
              <a:gd name="connsiteY1" fmla="*/ 178872 h 1500327"/>
              <a:gd name="connsiteX2" fmla="*/ 1696915 w 1703663"/>
              <a:gd name="connsiteY2" fmla="*/ 46987 h 1500327"/>
              <a:gd name="connsiteX3" fmla="*/ 597877 w 1703663"/>
              <a:gd name="connsiteY3" fmla="*/ 504187 h 1500327"/>
              <a:gd name="connsiteX4" fmla="*/ 0 w 1703663"/>
              <a:gd name="connsiteY4" fmla="*/ 1497718 h 1500327"/>
              <a:gd name="connsiteX0" fmla="*/ 126937 w 1830600"/>
              <a:gd name="connsiteY0" fmla="*/ 1497718 h 1500327"/>
              <a:gd name="connsiteX1" fmla="*/ 162106 w 1830600"/>
              <a:gd name="connsiteY1" fmla="*/ 178872 h 1500327"/>
              <a:gd name="connsiteX2" fmla="*/ 1823852 w 1830600"/>
              <a:gd name="connsiteY2" fmla="*/ 46987 h 1500327"/>
              <a:gd name="connsiteX3" fmla="*/ 724814 w 1830600"/>
              <a:gd name="connsiteY3" fmla="*/ 504187 h 1500327"/>
              <a:gd name="connsiteX4" fmla="*/ 126937 w 1830600"/>
              <a:gd name="connsiteY4" fmla="*/ 1497718 h 1500327"/>
              <a:gd name="connsiteX0" fmla="*/ 126937 w 1830600"/>
              <a:gd name="connsiteY0" fmla="*/ 1497718 h 1497720"/>
              <a:gd name="connsiteX1" fmla="*/ 162106 w 1830600"/>
              <a:gd name="connsiteY1" fmla="*/ 178872 h 1497720"/>
              <a:gd name="connsiteX2" fmla="*/ 1823852 w 1830600"/>
              <a:gd name="connsiteY2" fmla="*/ 46987 h 1497720"/>
              <a:gd name="connsiteX3" fmla="*/ 724814 w 1830600"/>
              <a:gd name="connsiteY3" fmla="*/ 504187 h 1497720"/>
              <a:gd name="connsiteX4" fmla="*/ 126937 w 1830600"/>
              <a:gd name="connsiteY4" fmla="*/ 1497718 h 1497720"/>
              <a:gd name="connsiteX0" fmla="*/ 126937 w 1760782"/>
              <a:gd name="connsiteY0" fmla="*/ 1492525 h 1492527"/>
              <a:gd name="connsiteX1" fmla="*/ 162106 w 1760782"/>
              <a:gd name="connsiteY1" fmla="*/ 173679 h 1492527"/>
              <a:gd name="connsiteX2" fmla="*/ 1753514 w 1760782"/>
              <a:gd name="connsiteY2" fmla="*/ 50587 h 1492527"/>
              <a:gd name="connsiteX3" fmla="*/ 724814 w 1760782"/>
              <a:gd name="connsiteY3" fmla="*/ 498994 h 1492527"/>
              <a:gd name="connsiteX4" fmla="*/ 126937 w 1760782"/>
              <a:gd name="connsiteY4" fmla="*/ 1492525 h 1492527"/>
              <a:gd name="connsiteX0" fmla="*/ 126937 w 1753514"/>
              <a:gd name="connsiteY0" fmla="*/ 1492525 h 1492527"/>
              <a:gd name="connsiteX1" fmla="*/ 162106 w 1753514"/>
              <a:gd name="connsiteY1" fmla="*/ 173679 h 1492527"/>
              <a:gd name="connsiteX2" fmla="*/ 1753514 w 1753514"/>
              <a:gd name="connsiteY2" fmla="*/ 50587 h 1492527"/>
              <a:gd name="connsiteX3" fmla="*/ 724814 w 1753514"/>
              <a:gd name="connsiteY3" fmla="*/ 498994 h 1492527"/>
              <a:gd name="connsiteX4" fmla="*/ 126937 w 1753514"/>
              <a:gd name="connsiteY4" fmla="*/ 1492525 h 1492527"/>
              <a:gd name="connsiteX0" fmla="*/ 126937 w 1753518"/>
              <a:gd name="connsiteY0" fmla="*/ 1587165 h 1587167"/>
              <a:gd name="connsiteX1" fmla="*/ 162106 w 1753518"/>
              <a:gd name="connsiteY1" fmla="*/ 268319 h 1587167"/>
              <a:gd name="connsiteX2" fmla="*/ 1753514 w 1753518"/>
              <a:gd name="connsiteY2" fmla="*/ 145227 h 1587167"/>
              <a:gd name="connsiteX3" fmla="*/ 724814 w 1753518"/>
              <a:gd name="connsiteY3" fmla="*/ 593634 h 1587167"/>
              <a:gd name="connsiteX4" fmla="*/ 126937 w 1753518"/>
              <a:gd name="connsiteY4" fmla="*/ 1587165 h 1587167"/>
              <a:gd name="connsiteX0" fmla="*/ 126937 w 1762311"/>
              <a:gd name="connsiteY0" fmla="*/ 1581204 h 1581206"/>
              <a:gd name="connsiteX1" fmla="*/ 162106 w 1762311"/>
              <a:gd name="connsiteY1" fmla="*/ 262358 h 1581206"/>
              <a:gd name="connsiteX2" fmla="*/ 1762307 w 1762311"/>
              <a:gd name="connsiteY2" fmla="*/ 148058 h 1581206"/>
              <a:gd name="connsiteX3" fmla="*/ 724814 w 1762311"/>
              <a:gd name="connsiteY3" fmla="*/ 587673 h 1581206"/>
              <a:gd name="connsiteX4" fmla="*/ 126937 w 1762311"/>
              <a:gd name="connsiteY4" fmla="*/ 1581204 h 1581206"/>
              <a:gd name="connsiteX0" fmla="*/ 126937 w 1727143"/>
              <a:gd name="connsiteY0" fmla="*/ 1563849 h 1563851"/>
              <a:gd name="connsiteX1" fmla="*/ 162106 w 1727143"/>
              <a:gd name="connsiteY1" fmla="*/ 245003 h 1563851"/>
              <a:gd name="connsiteX2" fmla="*/ 1727138 w 1727143"/>
              <a:gd name="connsiteY2" fmla="*/ 157080 h 1563851"/>
              <a:gd name="connsiteX3" fmla="*/ 724814 w 1727143"/>
              <a:gd name="connsiteY3" fmla="*/ 570318 h 1563851"/>
              <a:gd name="connsiteX4" fmla="*/ 126937 w 1727143"/>
              <a:gd name="connsiteY4" fmla="*/ 1563849 h 1563851"/>
              <a:gd name="connsiteX0" fmla="*/ 126937 w 1727143"/>
              <a:gd name="connsiteY0" fmla="*/ 1605794 h 1605796"/>
              <a:gd name="connsiteX1" fmla="*/ 162106 w 1727143"/>
              <a:gd name="connsiteY1" fmla="*/ 286948 h 1605796"/>
              <a:gd name="connsiteX2" fmla="*/ 1727138 w 1727143"/>
              <a:gd name="connsiteY2" fmla="*/ 199025 h 1605796"/>
              <a:gd name="connsiteX3" fmla="*/ 724814 w 1727143"/>
              <a:gd name="connsiteY3" fmla="*/ 612263 h 1605796"/>
              <a:gd name="connsiteX4" fmla="*/ 126937 w 1727143"/>
              <a:gd name="connsiteY4" fmla="*/ 1605794 h 1605796"/>
              <a:gd name="connsiteX0" fmla="*/ 126937 w 1727143"/>
              <a:gd name="connsiteY0" fmla="*/ 1517871 h 1517873"/>
              <a:gd name="connsiteX1" fmla="*/ 162106 w 1727143"/>
              <a:gd name="connsiteY1" fmla="*/ 286948 h 1517873"/>
              <a:gd name="connsiteX2" fmla="*/ 1727138 w 1727143"/>
              <a:gd name="connsiteY2" fmla="*/ 199025 h 1517873"/>
              <a:gd name="connsiteX3" fmla="*/ 724814 w 1727143"/>
              <a:gd name="connsiteY3" fmla="*/ 612263 h 1517873"/>
              <a:gd name="connsiteX4" fmla="*/ 126937 w 1727143"/>
              <a:gd name="connsiteY4" fmla="*/ 1517871 h 1517873"/>
              <a:gd name="connsiteX0" fmla="*/ 126937 w 1727143"/>
              <a:gd name="connsiteY0" fmla="*/ 1517871 h 1520782"/>
              <a:gd name="connsiteX1" fmla="*/ 162106 w 1727143"/>
              <a:gd name="connsiteY1" fmla="*/ 286948 h 1520782"/>
              <a:gd name="connsiteX2" fmla="*/ 1727138 w 1727143"/>
              <a:gd name="connsiteY2" fmla="*/ 199025 h 1520782"/>
              <a:gd name="connsiteX3" fmla="*/ 724814 w 1727143"/>
              <a:gd name="connsiteY3" fmla="*/ 612263 h 1520782"/>
              <a:gd name="connsiteX4" fmla="*/ 126937 w 1727143"/>
              <a:gd name="connsiteY4" fmla="*/ 1517871 h 1520782"/>
              <a:gd name="connsiteX0" fmla="*/ 225584 w 1825790"/>
              <a:gd name="connsiteY0" fmla="*/ 1517871 h 1529517"/>
              <a:gd name="connsiteX1" fmla="*/ 260753 w 1825790"/>
              <a:gd name="connsiteY1" fmla="*/ 286948 h 1529517"/>
              <a:gd name="connsiteX2" fmla="*/ 1825785 w 1825790"/>
              <a:gd name="connsiteY2" fmla="*/ 199025 h 1529517"/>
              <a:gd name="connsiteX3" fmla="*/ 823461 w 1825790"/>
              <a:gd name="connsiteY3" fmla="*/ 612263 h 1529517"/>
              <a:gd name="connsiteX4" fmla="*/ 225584 w 1825790"/>
              <a:gd name="connsiteY4" fmla="*/ 1517871 h 1529517"/>
              <a:gd name="connsiteX0" fmla="*/ 240953 w 1805990"/>
              <a:gd name="connsiteY0" fmla="*/ 1500286 h 1512173"/>
              <a:gd name="connsiteX1" fmla="*/ 240953 w 1805990"/>
              <a:gd name="connsiteY1" fmla="*/ 286948 h 1512173"/>
              <a:gd name="connsiteX2" fmla="*/ 1805985 w 1805990"/>
              <a:gd name="connsiteY2" fmla="*/ 199025 h 1512173"/>
              <a:gd name="connsiteX3" fmla="*/ 803661 w 1805990"/>
              <a:gd name="connsiteY3" fmla="*/ 612263 h 1512173"/>
              <a:gd name="connsiteX4" fmla="*/ 240953 w 1805990"/>
              <a:gd name="connsiteY4" fmla="*/ 1500286 h 1512173"/>
              <a:gd name="connsiteX0" fmla="*/ 97202 w 1667907"/>
              <a:gd name="connsiteY0" fmla="*/ 1395494 h 1399269"/>
              <a:gd name="connsiteX1" fmla="*/ 176333 w 1667907"/>
              <a:gd name="connsiteY1" fmla="*/ 138194 h 1399269"/>
              <a:gd name="connsiteX2" fmla="*/ 1662234 w 1667907"/>
              <a:gd name="connsiteY2" fmla="*/ 94233 h 1399269"/>
              <a:gd name="connsiteX3" fmla="*/ 659910 w 1667907"/>
              <a:gd name="connsiteY3" fmla="*/ 507471 h 1399269"/>
              <a:gd name="connsiteX4" fmla="*/ 97202 w 1667907"/>
              <a:gd name="connsiteY4" fmla="*/ 1395494 h 1399269"/>
              <a:gd name="connsiteX0" fmla="*/ 97202 w 1667907"/>
              <a:gd name="connsiteY0" fmla="*/ 1395494 h 1399269"/>
              <a:gd name="connsiteX1" fmla="*/ 176333 w 1667907"/>
              <a:gd name="connsiteY1" fmla="*/ 138194 h 1399269"/>
              <a:gd name="connsiteX2" fmla="*/ 1662234 w 1667907"/>
              <a:gd name="connsiteY2" fmla="*/ 94233 h 1399269"/>
              <a:gd name="connsiteX3" fmla="*/ 659910 w 1667907"/>
              <a:gd name="connsiteY3" fmla="*/ 507471 h 1399269"/>
              <a:gd name="connsiteX4" fmla="*/ 97202 w 1667907"/>
              <a:gd name="connsiteY4" fmla="*/ 1395494 h 1399269"/>
              <a:gd name="connsiteX0" fmla="*/ 184026 w 1754731"/>
              <a:gd name="connsiteY0" fmla="*/ 1395494 h 1402761"/>
              <a:gd name="connsiteX1" fmla="*/ 263157 w 1754731"/>
              <a:gd name="connsiteY1" fmla="*/ 138194 h 1402761"/>
              <a:gd name="connsiteX2" fmla="*/ 1749058 w 1754731"/>
              <a:gd name="connsiteY2" fmla="*/ 94233 h 1402761"/>
              <a:gd name="connsiteX3" fmla="*/ 746734 w 1754731"/>
              <a:gd name="connsiteY3" fmla="*/ 507471 h 1402761"/>
              <a:gd name="connsiteX4" fmla="*/ 184026 w 1754731"/>
              <a:gd name="connsiteY4" fmla="*/ 1395494 h 1402761"/>
              <a:gd name="connsiteX0" fmla="*/ 184026 w 1754731"/>
              <a:gd name="connsiteY0" fmla="*/ 1414081 h 1421348"/>
              <a:gd name="connsiteX1" fmla="*/ 263157 w 1754731"/>
              <a:gd name="connsiteY1" fmla="*/ 156781 h 1421348"/>
              <a:gd name="connsiteX2" fmla="*/ 1749058 w 1754731"/>
              <a:gd name="connsiteY2" fmla="*/ 112820 h 1421348"/>
              <a:gd name="connsiteX3" fmla="*/ 746734 w 1754731"/>
              <a:gd name="connsiteY3" fmla="*/ 526058 h 1421348"/>
              <a:gd name="connsiteX4" fmla="*/ 184026 w 1754731"/>
              <a:gd name="connsiteY4" fmla="*/ 1414081 h 1421348"/>
              <a:gd name="connsiteX0" fmla="*/ 184026 w 1754731"/>
              <a:gd name="connsiteY0" fmla="*/ 1414081 h 1421348"/>
              <a:gd name="connsiteX1" fmla="*/ 263157 w 1754731"/>
              <a:gd name="connsiteY1" fmla="*/ 156781 h 1421348"/>
              <a:gd name="connsiteX2" fmla="*/ 1749058 w 1754731"/>
              <a:gd name="connsiteY2" fmla="*/ 112820 h 1421348"/>
              <a:gd name="connsiteX3" fmla="*/ 746734 w 1754731"/>
              <a:gd name="connsiteY3" fmla="*/ 526058 h 1421348"/>
              <a:gd name="connsiteX4" fmla="*/ 184026 w 1754731"/>
              <a:gd name="connsiteY4" fmla="*/ 1414081 h 1421348"/>
              <a:gd name="connsiteX0" fmla="*/ 184026 w 1749815"/>
              <a:gd name="connsiteY0" fmla="*/ 1540041 h 1547308"/>
              <a:gd name="connsiteX1" fmla="*/ 263157 w 1749815"/>
              <a:gd name="connsiteY1" fmla="*/ 282741 h 1547308"/>
              <a:gd name="connsiteX2" fmla="*/ 1749058 w 1749815"/>
              <a:gd name="connsiteY2" fmla="*/ 238780 h 1547308"/>
              <a:gd name="connsiteX3" fmla="*/ 746734 w 1749815"/>
              <a:gd name="connsiteY3" fmla="*/ 652018 h 1547308"/>
              <a:gd name="connsiteX4" fmla="*/ 184026 w 1749815"/>
              <a:gd name="connsiteY4" fmla="*/ 1540041 h 1547308"/>
              <a:gd name="connsiteX0" fmla="*/ 184026 w 1749870"/>
              <a:gd name="connsiteY0" fmla="*/ 1540041 h 1547308"/>
              <a:gd name="connsiteX1" fmla="*/ 263157 w 1749870"/>
              <a:gd name="connsiteY1" fmla="*/ 282741 h 1547308"/>
              <a:gd name="connsiteX2" fmla="*/ 1749058 w 1749870"/>
              <a:gd name="connsiteY2" fmla="*/ 238780 h 1547308"/>
              <a:gd name="connsiteX3" fmla="*/ 746734 w 1749870"/>
              <a:gd name="connsiteY3" fmla="*/ 652018 h 1547308"/>
              <a:gd name="connsiteX4" fmla="*/ 184026 w 1749870"/>
              <a:gd name="connsiteY4" fmla="*/ 1540041 h 1547308"/>
              <a:gd name="connsiteX0" fmla="*/ 184026 w 1749815"/>
              <a:gd name="connsiteY0" fmla="*/ 1540041 h 1547308"/>
              <a:gd name="connsiteX1" fmla="*/ 263157 w 1749815"/>
              <a:gd name="connsiteY1" fmla="*/ 282741 h 1547308"/>
              <a:gd name="connsiteX2" fmla="*/ 1749058 w 1749815"/>
              <a:gd name="connsiteY2" fmla="*/ 238780 h 1547308"/>
              <a:gd name="connsiteX3" fmla="*/ 746734 w 1749815"/>
              <a:gd name="connsiteY3" fmla="*/ 652018 h 1547308"/>
              <a:gd name="connsiteX4" fmla="*/ 184026 w 1749815"/>
              <a:gd name="connsiteY4" fmla="*/ 1540041 h 1547308"/>
              <a:gd name="connsiteX0" fmla="*/ 184026 w 1749782"/>
              <a:gd name="connsiteY0" fmla="*/ 1540041 h 1547989"/>
              <a:gd name="connsiteX1" fmla="*/ 263157 w 1749782"/>
              <a:gd name="connsiteY1" fmla="*/ 282741 h 1547989"/>
              <a:gd name="connsiteX2" fmla="*/ 1749058 w 1749782"/>
              <a:gd name="connsiteY2" fmla="*/ 238780 h 1547989"/>
              <a:gd name="connsiteX3" fmla="*/ 746734 w 1749782"/>
              <a:gd name="connsiteY3" fmla="*/ 652018 h 1547989"/>
              <a:gd name="connsiteX4" fmla="*/ 184026 w 1749782"/>
              <a:gd name="connsiteY4" fmla="*/ 1540041 h 154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782" h="1547989">
                <a:moveTo>
                  <a:pt x="184026" y="1540041"/>
                </a:moveTo>
                <a:cubicBezTo>
                  <a:pt x="-116378" y="1452118"/>
                  <a:pt x="-19662" y="524529"/>
                  <a:pt x="263157" y="282741"/>
                </a:cubicBezTo>
                <a:cubicBezTo>
                  <a:pt x="642691" y="-3008"/>
                  <a:pt x="1721216" y="-156874"/>
                  <a:pt x="1749058" y="238780"/>
                </a:cubicBezTo>
                <a:cubicBezTo>
                  <a:pt x="1776900" y="634434"/>
                  <a:pt x="994384" y="339891"/>
                  <a:pt x="746734" y="652018"/>
                </a:cubicBezTo>
                <a:cubicBezTo>
                  <a:pt x="499084" y="964145"/>
                  <a:pt x="484430" y="1627964"/>
                  <a:pt x="184026" y="154004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ihandform 78"/>
          <p:cNvSpPr/>
          <p:nvPr/>
        </p:nvSpPr>
        <p:spPr>
          <a:xfrm>
            <a:off x="3239980" y="4021974"/>
            <a:ext cx="1748816" cy="104536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744147 w 744147"/>
              <a:gd name="connsiteY0" fmla="*/ 514751 h 1200550"/>
              <a:gd name="connsiteX1" fmla="*/ 278154 w 744147"/>
              <a:gd name="connsiteY1" fmla="*/ 1200550 h 1200550"/>
              <a:gd name="connsiteX0" fmla="*/ 1748816 w 1748816"/>
              <a:gd name="connsiteY0" fmla="*/ 359567 h 1045366"/>
              <a:gd name="connsiteX1" fmla="*/ 1282823 w 1748816"/>
              <a:gd name="connsiteY1" fmla="*/ 1045366 h 104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816" h="1045366">
                <a:moveTo>
                  <a:pt x="1748816" y="359567"/>
                </a:moveTo>
                <a:cubicBezTo>
                  <a:pt x="51901" y="-437603"/>
                  <a:pt x="-932838" y="224751"/>
                  <a:pt x="1282823" y="1045366"/>
                </a:cubicBezTo>
              </a:path>
            </a:pathLst>
          </a:custGeom>
          <a:noFill/>
          <a:ln w="952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ihandform 77"/>
          <p:cNvSpPr/>
          <p:nvPr/>
        </p:nvSpPr>
        <p:spPr>
          <a:xfrm>
            <a:off x="1338853" y="4458227"/>
            <a:ext cx="1486247" cy="1150637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1850983 w 1850983"/>
              <a:gd name="connsiteY0" fmla="*/ 606425 h 1884769"/>
              <a:gd name="connsiteX1" fmla="*/ 1094845 w 1850983"/>
              <a:gd name="connsiteY1" fmla="*/ 34926 h 1884769"/>
              <a:gd name="connsiteX2" fmla="*/ 13390 w 1850983"/>
              <a:gd name="connsiteY2" fmla="*/ 1441694 h 1884769"/>
              <a:gd name="connsiteX3" fmla="*/ 1543252 w 1850983"/>
              <a:gd name="connsiteY3" fmla="*/ 1485656 h 1884769"/>
              <a:gd name="connsiteX0" fmla="*/ 1894189 w 1894189"/>
              <a:gd name="connsiteY0" fmla="*/ 175767 h 1320950"/>
              <a:gd name="connsiteX1" fmla="*/ 478628 w 1894189"/>
              <a:gd name="connsiteY1" fmla="*/ 334029 h 1320950"/>
              <a:gd name="connsiteX2" fmla="*/ 56596 w 1894189"/>
              <a:gd name="connsiteY2" fmla="*/ 1011036 h 1320950"/>
              <a:gd name="connsiteX3" fmla="*/ 1586458 w 1894189"/>
              <a:gd name="connsiteY3" fmla="*/ 1054998 h 1320950"/>
              <a:gd name="connsiteX0" fmla="*/ 1598191 w 1598191"/>
              <a:gd name="connsiteY0" fmla="*/ 176056 h 1323756"/>
              <a:gd name="connsiteX1" fmla="*/ 182630 w 1598191"/>
              <a:gd name="connsiteY1" fmla="*/ 334318 h 1323756"/>
              <a:gd name="connsiteX2" fmla="*/ 138667 w 1598191"/>
              <a:gd name="connsiteY2" fmla="*/ 1020118 h 1323756"/>
              <a:gd name="connsiteX3" fmla="*/ 1290460 w 1598191"/>
              <a:gd name="connsiteY3" fmla="*/ 1055287 h 1323756"/>
              <a:gd name="connsiteX0" fmla="*/ 1462000 w 1462000"/>
              <a:gd name="connsiteY0" fmla="*/ 0 h 1154243"/>
              <a:gd name="connsiteX1" fmla="*/ 2476 w 1462000"/>
              <a:gd name="connsiteY1" fmla="*/ 844062 h 1154243"/>
              <a:gd name="connsiteX2" fmla="*/ 1154269 w 1462000"/>
              <a:gd name="connsiteY2" fmla="*/ 879231 h 1154243"/>
              <a:gd name="connsiteX0" fmla="*/ 1470765 w 1470765"/>
              <a:gd name="connsiteY0" fmla="*/ 0 h 1072673"/>
              <a:gd name="connsiteX1" fmla="*/ 2449 w 1470765"/>
              <a:gd name="connsiteY1" fmla="*/ 465993 h 1072673"/>
              <a:gd name="connsiteX2" fmla="*/ 1163034 w 1470765"/>
              <a:gd name="connsiteY2" fmla="*/ 879231 h 1072673"/>
              <a:gd name="connsiteX0" fmla="*/ 1475775 w 1475775"/>
              <a:gd name="connsiteY0" fmla="*/ 0 h 996439"/>
              <a:gd name="connsiteX1" fmla="*/ 7459 w 1475775"/>
              <a:gd name="connsiteY1" fmla="*/ 465993 h 996439"/>
              <a:gd name="connsiteX2" fmla="*/ 1168044 w 1475775"/>
              <a:gd name="connsiteY2" fmla="*/ 879231 h 996439"/>
              <a:gd name="connsiteX0" fmla="*/ 1475775 w 1475775"/>
              <a:gd name="connsiteY0" fmla="*/ 64411 h 1060850"/>
              <a:gd name="connsiteX1" fmla="*/ 7459 w 1475775"/>
              <a:gd name="connsiteY1" fmla="*/ 530404 h 1060850"/>
              <a:gd name="connsiteX2" fmla="*/ 1168044 w 1475775"/>
              <a:gd name="connsiteY2" fmla="*/ 943642 h 1060850"/>
              <a:gd name="connsiteX0" fmla="*/ 1476805 w 1476805"/>
              <a:gd name="connsiteY0" fmla="*/ 119424 h 1115680"/>
              <a:gd name="connsiteX1" fmla="*/ 8489 w 1476805"/>
              <a:gd name="connsiteY1" fmla="*/ 585417 h 1115680"/>
              <a:gd name="connsiteX2" fmla="*/ 1169074 w 1476805"/>
              <a:gd name="connsiteY2" fmla="*/ 998655 h 1115680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6247" h="1150637">
                <a:moveTo>
                  <a:pt x="1486247" y="124030"/>
                </a:moveTo>
                <a:cubicBezTo>
                  <a:pt x="1094257" y="-130947"/>
                  <a:pt x="165102" y="-980"/>
                  <a:pt x="17931" y="590023"/>
                </a:cubicBezTo>
                <a:cubicBezTo>
                  <a:pt x="-72897" y="954765"/>
                  <a:pt x="161539" y="1381330"/>
                  <a:pt x="1178516" y="1003261"/>
                </a:cubicBezTo>
              </a:path>
            </a:pathLst>
          </a:custGeom>
          <a:noFill/>
          <a:ln w="952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1003999" y="3914005"/>
            <a:ext cx="2847031" cy="192754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031" h="1927546">
                <a:moveTo>
                  <a:pt x="2847031" y="438187"/>
                </a:moveTo>
                <a:cubicBezTo>
                  <a:pt x="2405950" y="22018"/>
                  <a:pt x="1569216" y="-96678"/>
                  <a:pt x="1097362" y="77703"/>
                </a:cubicBezTo>
                <a:cubicBezTo>
                  <a:pt x="625508" y="252084"/>
                  <a:pt x="-118135" y="780655"/>
                  <a:pt x="15907" y="1484471"/>
                </a:cubicBezTo>
                <a:cubicBezTo>
                  <a:pt x="122237" y="2042782"/>
                  <a:pt x="1100292" y="2091141"/>
                  <a:pt x="1545769" y="1528433"/>
                </a:cubicBezTo>
              </a:path>
            </a:pathLst>
          </a:custGeom>
          <a:noFill/>
          <a:ln w="952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>
            <a:off x="1763688" y="5085184"/>
            <a:ext cx="2736304" cy="144016"/>
          </a:xfrm>
          <a:prstGeom prst="line">
            <a:avLst/>
          </a:prstGeom>
          <a:ln w="95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H="1">
            <a:off x="4499992" y="4365104"/>
            <a:ext cx="504056" cy="72008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ihandform 75"/>
          <p:cNvSpPr/>
          <p:nvPr/>
        </p:nvSpPr>
        <p:spPr>
          <a:xfrm>
            <a:off x="1743806" y="3798109"/>
            <a:ext cx="3288324" cy="1436242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3288324 w 3288324"/>
              <a:gd name="connsiteY0" fmla="*/ 448485 h 1327715"/>
              <a:gd name="connsiteX1" fmla="*/ 0 w 3288324"/>
              <a:gd name="connsiteY1" fmla="*/ 1327715 h 1327715"/>
              <a:gd name="connsiteX0" fmla="*/ 3288324 w 3288324"/>
              <a:gd name="connsiteY0" fmla="*/ 557012 h 1436242"/>
              <a:gd name="connsiteX1" fmla="*/ 0 w 3288324"/>
              <a:gd name="connsiteY1" fmla="*/ 1436242 h 143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88324" h="1436242">
                <a:moveTo>
                  <a:pt x="3288324" y="557012"/>
                </a:moveTo>
                <a:cubicBezTo>
                  <a:pt x="1776047" y="-486343"/>
                  <a:pt x="589085" y="8958"/>
                  <a:pt x="0" y="1436242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Gerader Verbinder 59"/>
          <p:cNvCxnSpPr/>
          <p:nvPr/>
        </p:nvCxnSpPr>
        <p:spPr>
          <a:xfrm flipH="1">
            <a:off x="2843808" y="4365104"/>
            <a:ext cx="1008112" cy="216024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2555776" y="4581128"/>
            <a:ext cx="288032" cy="864096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 flipH="1" flipV="1">
            <a:off x="2843808" y="4581128"/>
            <a:ext cx="1656184" cy="50405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V="1">
            <a:off x="1763688" y="4581128"/>
            <a:ext cx="1080120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H="1" flipV="1">
            <a:off x="1763688" y="5229200"/>
            <a:ext cx="792088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Saturators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(Well known) idea: </a:t>
            </a:r>
            <a:r>
              <a:rPr lang="en-US" sz="2000" b="1" dirty="0" smtClean="0">
                <a:latin typeface="+mn-lt"/>
              </a:rPr>
              <a:t>Flat embedded clustered graphs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Each node starts within its own cluster region.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along edges within the same cluster.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Merge cluster regions of same cluster by adding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connectivity-establishing edges (</a:t>
            </a:r>
            <a:r>
              <a:rPr lang="en-US" sz="2000" b="1" dirty="0" smtClean="0">
                <a:latin typeface="+mn-lt"/>
              </a:rPr>
              <a:t>con-edges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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Saturator</a:t>
            </a:r>
          </a:p>
          <a:p>
            <a:endParaRPr lang="en-US" sz="2000" b="1" dirty="0">
              <a:solidFill>
                <a:schemeClr val="accent1"/>
              </a:solidFill>
              <a:latin typeface="+mn-lt"/>
              <a:sym typeface="Symbol" panose="05050102010706020507" pitchFamily="18" charset="2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sym typeface="Symbol" panose="05050102010706020507" pitchFamily="18" charset="2"/>
              </a:rPr>
              <a:t>Step 2 is rather trivial to do in polynomial time…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	…but how to choose the con-edges in </a:t>
            </a:r>
            <a:r>
              <a:rPr lang="en-US" sz="2000" b="1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Step 3?</a:t>
            </a:r>
            <a:endParaRPr lang="en-US" sz="2000" b="1" dirty="0" smtClean="0">
              <a:solidFill>
                <a:schemeClr val="accent2"/>
              </a:solidFill>
              <a:latin typeface="+mn-lt"/>
            </a:endParaRPr>
          </a:p>
          <a:p>
            <a:endParaRPr lang="en-US" sz="2000" dirty="0" smtClean="0">
              <a:latin typeface="+mn-lt"/>
            </a:endParaRPr>
          </a:p>
        </p:txBody>
      </p:sp>
      <p:cxnSp>
        <p:nvCxnSpPr>
          <p:cNvPr id="37" name="Gerader Verbinder 36"/>
          <p:cNvCxnSpPr/>
          <p:nvPr/>
        </p:nvCxnSpPr>
        <p:spPr>
          <a:xfrm flipH="1">
            <a:off x="3851920" y="4365104"/>
            <a:ext cx="11521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3851920" y="4365104"/>
            <a:ext cx="648072" cy="72008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4644008" y="4365104"/>
            <a:ext cx="360040" cy="172819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3635896" y="5877272"/>
            <a:ext cx="1008112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2555776" y="5445224"/>
            <a:ext cx="1080120" cy="43204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3635896" y="5085184"/>
            <a:ext cx="864096" cy="792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2411760" y="53012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Ellipse 51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3491880" y="5733256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Ellipse 53"/>
          <p:cNvSpPr/>
          <p:nvPr/>
        </p:nvSpPr>
        <p:spPr>
          <a:xfrm>
            <a:off x="4355976" y="494116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619672" y="508518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699792" y="443711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4860032" y="4221088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4499992" y="5949280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868144" y="4581128"/>
            <a:ext cx="31090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Aim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For each cluster, pick a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spanning tree from its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con-edges, </a:t>
            </a:r>
            <a:r>
              <a:rPr lang="en-US" sz="2000" dirty="0" err="1" smtClean="0">
                <a:latin typeface="+mn-lt"/>
              </a:rPr>
              <a:t>s.t.</a:t>
            </a:r>
            <a:r>
              <a:rPr lang="en-US" sz="2000" dirty="0" smtClean="0">
                <a:latin typeface="+mn-lt"/>
              </a:rPr>
              <a:t> the different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spanning trees do not cross.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59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79" grpId="0" animBg="1"/>
      <p:bldP spid="78" grpId="0" animBg="1"/>
      <p:bldP spid="11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ihandform 78"/>
          <p:cNvSpPr/>
          <p:nvPr/>
        </p:nvSpPr>
        <p:spPr>
          <a:xfrm>
            <a:off x="4536124" y="2869846"/>
            <a:ext cx="1748816" cy="104536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744147 w 744147"/>
              <a:gd name="connsiteY0" fmla="*/ 514751 h 1200550"/>
              <a:gd name="connsiteX1" fmla="*/ 278154 w 744147"/>
              <a:gd name="connsiteY1" fmla="*/ 1200550 h 1200550"/>
              <a:gd name="connsiteX0" fmla="*/ 1748816 w 1748816"/>
              <a:gd name="connsiteY0" fmla="*/ 359567 h 1045366"/>
              <a:gd name="connsiteX1" fmla="*/ 1282823 w 1748816"/>
              <a:gd name="connsiteY1" fmla="*/ 1045366 h 104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816" h="1045366">
                <a:moveTo>
                  <a:pt x="1748816" y="359567"/>
                </a:moveTo>
                <a:cubicBezTo>
                  <a:pt x="51901" y="-437603"/>
                  <a:pt x="-932838" y="224751"/>
                  <a:pt x="1282823" y="1045366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ihandform 77"/>
          <p:cNvSpPr/>
          <p:nvPr/>
        </p:nvSpPr>
        <p:spPr>
          <a:xfrm>
            <a:off x="2634997" y="3306099"/>
            <a:ext cx="1486247" cy="1150637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1850983 w 1850983"/>
              <a:gd name="connsiteY0" fmla="*/ 606425 h 1884769"/>
              <a:gd name="connsiteX1" fmla="*/ 1094845 w 1850983"/>
              <a:gd name="connsiteY1" fmla="*/ 34926 h 1884769"/>
              <a:gd name="connsiteX2" fmla="*/ 13390 w 1850983"/>
              <a:gd name="connsiteY2" fmla="*/ 1441694 h 1884769"/>
              <a:gd name="connsiteX3" fmla="*/ 1543252 w 1850983"/>
              <a:gd name="connsiteY3" fmla="*/ 1485656 h 1884769"/>
              <a:gd name="connsiteX0" fmla="*/ 1894189 w 1894189"/>
              <a:gd name="connsiteY0" fmla="*/ 175767 h 1320950"/>
              <a:gd name="connsiteX1" fmla="*/ 478628 w 1894189"/>
              <a:gd name="connsiteY1" fmla="*/ 334029 h 1320950"/>
              <a:gd name="connsiteX2" fmla="*/ 56596 w 1894189"/>
              <a:gd name="connsiteY2" fmla="*/ 1011036 h 1320950"/>
              <a:gd name="connsiteX3" fmla="*/ 1586458 w 1894189"/>
              <a:gd name="connsiteY3" fmla="*/ 1054998 h 1320950"/>
              <a:gd name="connsiteX0" fmla="*/ 1598191 w 1598191"/>
              <a:gd name="connsiteY0" fmla="*/ 176056 h 1323756"/>
              <a:gd name="connsiteX1" fmla="*/ 182630 w 1598191"/>
              <a:gd name="connsiteY1" fmla="*/ 334318 h 1323756"/>
              <a:gd name="connsiteX2" fmla="*/ 138667 w 1598191"/>
              <a:gd name="connsiteY2" fmla="*/ 1020118 h 1323756"/>
              <a:gd name="connsiteX3" fmla="*/ 1290460 w 1598191"/>
              <a:gd name="connsiteY3" fmla="*/ 1055287 h 1323756"/>
              <a:gd name="connsiteX0" fmla="*/ 1462000 w 1462000"/>
              <a:gd name="connsiteY0" fmla="*/ 0 h 1154243"/>
              <a:gd name="connsiteX1" fmla="*/ 2476 w 1462000"/>
              <a:gd name="connsiteY1" fmla="*/ 844062 h 1154243"/>
              <a:gd name="connsiteX2" fmla="*/ 1154269 w 1462000"/>
              <a:gd name="connsiteY2" fmla="*/ 879231 h 1154243"/>
              <a:gd name="connsiteX0" fmla="*/ 1470765 w 1470765"/>
              <a:gd name="connsiteY0" fmla="*/ 0 h 1072673"/>
              <a:gd name="connsiteX1" fmla="*/ 2449 w 1470765"/>
              <a:gd name="connsiteY1" fmla="*/ 465993 h 1072673"/>
              <a:gd name="connsiteX2" fmla="*/ 1163034 w 1470765"/>
              <a:gd name="connsiteY2" fmla="*/ 879231 h 1072673"/>
              <a:gd name="connsiteX0" fmla="*/ 1475775 w 1475775"/>
              <a:gd name="connsiteY0" fmla="*/ 0 h 996439"/>
              <a:gd name="connsiteX1" fmla="*/ 7459 w 1475775"/>
              <a:gd name="connsiteY1" fmla="*/ 465993 h 996439"/>
              <a:gd name="connsiteX2" fmla="*/ 1168044 w 1475775"/>
              <a:gd name="connsiteY2" fmla="*/ 879231 h 996439"/>
              <a:gd name="connsiteX0" fmla="*/ 1475775 w 1475775"/>
              <a:gd name="connsiteY0" fmla="*/ 64411 h 1060850"/>
              <a:gd name="connsiteX1" fmla="*/ 7459 w 1475775"/>
              <a:gd name="connsiteY1" fmla="*/ 530404 h 1060850"/>
              <a:gd name="connsiteX2" fmla="*/ 1168044 w 1475775"/>
              <a:gd name="connsiteY2" fmla="*/ 943642 h 1060850"/>
              <a:gd name="connsiteX0" fmla="*/ 1476805 w 1476805"/>
              <a:gd name="connsiteY0" fmla="*/ 119424 h 1115680"/>
              <a:gd name="connsiteX1" fmla="*/ 8489 w 1476805"/>
              <a:gd name="connsiteY1" fmla="*/ 585417 h 1115680"/>
              <a:gd name="connsiteX2" fmla="*/ 1169074 w 1476805"/>
              <a:gd name="connsiteY2" fmla="*/ 998655 h 1115680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  <a:gd name="connsiteX0" fmla="*/ 1486247 w 1486247"/>
              <a:gd name="connsiteY0" fmla="*/ 124030 h 1150637"/>
              <a:gd name="connsiteX1" fmla="*/ 17931 w 1486247"/>
              <a:gd name="connsiteY1" fmla="*/ 590023 h 1150637"/>
              <a:gd name="connsiteX2" fmla="*/ 1178516 w 1486247"/>
              <a:gd name="connsiteY2" fmla="*/ 1003261 h 11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6247" h="1150637">
                <a:moveTo>
                  <a:pt x="1486247" y="124030"/>
                </a:moveTo>
                <a:cubicBezTo>
                  <a:pt x="1094257" y="-130947"/>
                  <a:pt x="165102" y="-980"/>
                  <a:pt x="17931" y="590023"/>
                </a:cubicBezTo>
                <a:cubicBezTo>
                  <a:pt x="-72897" y="954765"/>
                  <a:pt x="161539" y="1381330"/>
                  <a:pt x="1178516" y="1003261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2300143" y="2761877"/>
            <a:ext cx="2847031" cy="1927546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031" h="1927546">
                <a:moveTo>
                  <a:pt x="2847031" y="438187"/>
                </a:moveTo>
                <a:cubicBezTo>
                  <a:pt x="2405950" y="22018"/>
                  <a:pt x="1569216" y="-96678"/>
                  <a:pt x="1097362" y="77703"/>
                </a:cubicBezTo>
                <a:cubicBezTo>
                  <a:pt x="625508" y="252084"/>
                  <a:pt x="-118135" y="780655"/>
                  <a:pt x="15907" y="1484471"/>
                </a:cubicBezTo>
                <a:cubicBezTo>
                  <a:pt x="122237" y="2042782"/>
                  <a:pt x="1100292" y="2091141"/>
                  <a:pt x="1545769" y="1528433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Gerader Verbinder 62"/>
          <p:cNvCxnSpPr/>
          <p:nvPr/>
        </p:nvCxnSpPr>
        <p:spPr>
          <a:xfrm flipH="1">
            <a:off x="3059832" y="3933056"/>
            <a:ext cx="2736304" cy="144016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H="1">
            <a:off x="5796136" y="3212976"/>
            <a:ext cx="504056" cy="72008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ihandform 75"/>
          <p:cNvSpPr/>
          <p:nvPr/>
        </p:nvSpPr>
        <p:spPr>
          <a:xfrm>
            <a:off x="3039950" y="2645981"/>
            <a:ext cx="3288324" cy="1436242"/>
          </a:xfrm>
          <a:custGeom>
            <a:avLst/>
            <a:gdLst>
              <a:gd name="connsiteX0" fmla="*/ 3115992 w 3115992"/>
              <a:gd name="connsiteY0" fmla="*/ 314650 h 1404896"/>
              <a:gd name="connsiteX1" fmla="*/ 29892 w 3115992"/>
              <a:gd name="connsiteY1" fmla="*/ 68466 h 1404896"/>
              <a:gd name="connsiteX2" fmla="*/ 1814730 w 3115992"/>
              <a:gd name="connsiteY2" fmla="*/ 1404896 h 1404896"/>
              <a:gd name="connsiteX0" fmla="*/ 1983116 w 1983116"/>
              <a:gd name="connsiteY0" fmla="*/ 413322 h 1503568"/>
              <a:gd name="connsiteX1" fmla="*/ 233447 w 1983116"/>
              <a:gd name="connsiteY1" fmla="*/ 52838 h 1503568"/>
              <a:gd name="connsiteX2" fmla="*/ 681854 w 1983116"/>
              <a:gd name="connsiteY2" fmla="*/ 1503568 h 1503568"/>
              <a:gd name="connsiteX0" fmla="*/ 2941678 w 2941678"/>
              <a:gd name="connsiteY0" fmla="*/ 431842 h 1858661"/>
              <a:gd name="connsiteX1" fmla="*/ 1192009 w 2941678"/>
              <a:gd name="connsiteY1" fmla="*/ 71358 h 1858661"/>
              <a:gd name="connsiteX2" fmla="*/ 5047 w 2941678"/>
              <a:gd name="connsiteY2" fmla="*/ 1803442 h 1858661"/>
              <a:gd name="connsiteX3" fmla="*/ 1640416 w 2941678"/>
              <a:gd name="connsiteY3" fmla="*/ 1522088 h 1858661"/>
              <a:gd name="connsiteX0" fmla="*/ 2941678 w 2941678"/>
              <a:gd name="connsiteY0" fmla="*/ 431842 h 1971443"/>
              <a:gd name="connsiteX1" fmla="*/ 1192009 w 2941678"/>
              <a:gd name="connsiteY1" fmla="*/ 71358 h 1971443"/>
              <a:gd name="connsiteX2" fmla="*/ 5047 w 2941678"/>
              <a:gd name="connsiteY2" fmla="*/ 1803442 h 1971443"/>
              <a:gd name="connsiteX3" fmla="*/ 1640416 w 2941678"/>
              <a:gd name="connsiteY3" fmla="*/ 1522088 h 1971443"/>
              <a:gd name="connsiteX0" fmla="*/ 2941678 w 2941678"/>
              <a:gd name="connsiteY0" fmla="*/ 462095 h 2001696"/>
              <a:gd name="connsiteX1" fmla="*/ 1192009 w 2941678"/>
              <a:gd name="connsiteY1" fmla="*/ 101611 h 2001696"/>
              <a:gd name="connsiteX2" fmla="*/ 5047 w 2941678"/>
              <a:gd name="connsiteY2" fmla="*/ 1833695 h 2001696"/>
              <a:gd name="connsiteX3" fmla="*/ 1640416 w 2941678"/>
              <a:gd name="connsiteY3" fmla="*/ 1552341 h 2001696"/>
              <a:gd name="connsiteX0" fmla="*/ 2836765 w 2836765"/>
              <a:gd name="connsiteY0" fmla="*/ 438187 h 1825869"/>
              <a:gd name="connsiteX1" fmla="*/ 1087096 w 2836765"/>
              <a:gd name="connsiteY1" fmla="*/ 77703 h 1825869"/>
              <a:gd name="connsiteX2" fmla="*/ 5641 w 2836765"/>
              <a:gd name="connsiteY2" fmla="*/ 1484471 h 1825869"/>
              <a:gd name="connsiteX3" fmla="*/ 1535503 w 2836765"/>
              <a:gd name="connsiteY3" fmla="*/ 1528433 h 1825869"/>
              <a:gd name="connsiteX0" fmla="*/ 2836765 w 2836765"/>
              <a:gd name="connsiteY0" fmla="*/ 438187 h 1911957"/>
              <a:gd name="connsiteX1" fmla="*/ 1087096 w 2836765"/>
              <a:gd name="connsiteY1" fmla="*/ 77703 h 1911957"/>
              <a:gd name="connsiteX2" fmla="*/ 5641 w 2836765"/>
              <a:gd name="connsiteY2" fmla="*/ 1484471 h 1911957"/>
              <a:gd name="connsiteX3" fmla="*/ 1535503 w 2836765"/>
              <a:gd name="connsiteY3" fmla="*/ 1528433 h 1911957"/>
              <a:gd name="connsiteX0" fmla="*/ 2841980 w 2841980"/>
              <a:gd name="connsiteY0" fmla="*/ 438187 h 1911957"/>
              <a:gd name="connsiteX1" fmla="*/ 1092311 w 2841980"/>
              <a:gd name="connsiteY1" fmla="*/ 77703 h 1911957"/>
              <a:gd name="connsiteX2" fmla="*/ 10856 w 2841980"/>
              <a:gd name="connsiteY2" fmla="*/ 1484471 h 1911957"/>
              <a:gd name="connsiteX3" fmla="*/ 1540718 w 2841980"/>
              <a:gd name="connsiteY3" fmla="*/ 1528433 h 1911957"/>
              <a:gd name="connsiteX0" fmla="*/ 2847031 w 2847031"/>
              <a:gd name="connsiteY0" fmla="*/ 438187 h 1927546"/>
              <a:gd name="connsiteX1" fmla="*/ 1097362 w 2847031"/>
              <a:gd name="connsiteY1" fmla="*/ 77703 h 1927546"/>
              <a:gd name="connsiteX2" fmla="*/ 15907 w 2847031"/>
              <a:gd name="connsiteY2" fmla="*/ 1484471 h 1927546"/>
              <a:gd name="connsiteX3" fmla="*/ 1545769 w 2847031"/>
              <a:gd name="connsiteY3" fmla="*/ 1528433 h 1927546"/>
              <a:gd name="connsiteX0" fmla="*/ 3879485 w 3879485"/>
              <a:gd name="connsiteY0" fmla="*/ 373768 h 1959843"/>
              <a:gd name="connsiteX1" fmla="*/ 1101116 w 3879485"/>
              <a:gd name="connsiteY1" fmla="*/ 110000 h 1959843"/>
              <a:gd name="connsiteX2" fmla="*/ 19661 w 3879485"/>
              <a:gd name="connsiteY2" fmla="*/ 1516768 h 1959843"/>
              <a:gd name="connsiteX3" fmla="*/ 1549523 w 3879485"/>
              <a:gd name="connsiteY3" fmla="*/ 1560730 h 1959843"/>
              <a:gd name="connsiteX0" fmla="*/ 3888316 w 3888316"/>
              <a:gd name="connsiteY0" fmla="*/ 342855 h 1981683"/>
              <a:gd name="connsiteX1" fmla="*/ 1101155 w 3888316"/>
              <a:gd name="connsiteY1" fmla="*/ 131840 h 1981683"/>
              <a:gd name="connsiteX2" fmla="*/ 19700 w 3888316"/>
              <a:gd name="connsiteY2" fmla="*/ 1538608 h 1981683"/>
              <a:gd name="connsiteX3" fmla="*/ 1549562 w 3888316"/>
              <a:gd name="connsiteY3" fmla="*/ 1582570 h 1981683"/>
              <a:gd name="connsiteX0" fmla="*/ 3888316 w 3888316"/>
              <a:gd name="connsiteY0" fmla="*/ 342855 h 1538608"/>
              <a:gd name="connsiteX1" fmla="*/ 1101155 w 3888316"/>
              <a:gd name="connsiteY1" fmla="*/ 131840 h 1538608"/>
              <a:gd name="connsiteX2" fmla="*/ 19700 w 3888316"/>
              <a:gd name="connsiteY2" fmla="*/ 1538608 h 1538608"/>
              <a:gd name="connsiteX0" fmla="*/ 3351344 w 3351344"/>
              <a:gd name="connsiteY0" fmla="*/ 319293 h 1180939"/>
              <a:gd name="connsiteX1" fmla="*/ 564183 w 3351344"/>
              <a:gd name="connsiteY1" fmla="*/ 108278 h 1180939"/>
              <a:gd name="connsiteX2" fmla="*/ 54228 w 3351344"/>
              <a:gd name="connsiteY2" fmla="*/ 1180939 h 1180939"/>
              <a:gd name="connsiteX0" fmla="*/ 3297116 w 3297116"/>
              <a:gd name="connsiteY0" fmla="*/ 319293 h 1180939"/>
              <a:gd name="connsiteX1" fmla="*/ 509955 w 3297116"/>
              <a:gd name="connsiteY1" fmla="*/ 108278 h 1180939"/>
              <a:gd name="connsiteX2" fmla="*/ 0 w 3297116"/>
              <a:gd name="connsiteY2" fmla="*/ 1180939 h 1180939"/>
              <a:gd name="connsiteX0" fmla="*/ 3297116 w 3297116"/>
              <a:gd name="connsiteY0" fmla="*/ 0 h 861646"/>
              <a:gd name="connsiteX1" fmla="*/ 0 w 3297116"/>
              <a:gd name="connsiteY1" fmla="*/ 861646 h 861646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0 h 879230"/>
              <a:gd name="connsiteX1" fmla="*/ 0 w 3297116"/>
              <a:gd name="connsiteY1" fmla="*/ 879230 h 879230"/>
              <a:gd name="connsiteX0" fmla="*/ 3297116 w 3297116"/>
              <a:gd name="connsiteY0" fmla="*/ 448485 h 1327715"/>
              <a:gd name="connsiteX1" fmla="*/ 0 w 3297116"/>
              <a:gd name="connsiteY1" fmla="*/ 1327715 h 1327715"/>
              <a:gd name="connsiteX0" fmla="*/ 3288324 w 3288324"/>
              <a:gd name="connsiteY0" fmla="*/ 448485 h 1327715"/>
              <a:gd name="connsiteX1" fmla="*/ 0 w 3288324"/>
              <a:gd name="connsiteY1" fmla="*/ 1327715 h 1327715"/>
              <a:gd name="connsiteX0" fmla="*/ 3288324 w 3288324"/>
              <a:gd name="connsiteY0" fmla="*/ 557012 h 1436242"/>
              <a:gd name="connsiteX1" fmla="*/ 0 w 3288324"/>
              <a:gd name="connsiteY1" fmla="*/ 1436242 h 143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88324" h="1436242">
                <a:moveTo>
                  <a:pt x="3288324" y="557012"/>
                </a:moveTo>
                <a:cubicBezTo>
                  <a:pt x="1776047" y="-486343"/>
                  <a:pt x="589085" y="8958"/>
                  <a:pt x="0" y="1436242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Gerader Verbinder 59"/>
          <p:cNvCxnSpPr/>
          <p:nvPr/>
        </p:nvCxnSpPr>
        <p:spPr>
          <a:xfrm flipH="1">
            <a:off x="4139952" y="3212976"/>
            <a:ext cx="1008112" cy="216024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 flipV="1">
            <a:off x="3851920" y="3429000"/>
            <a:ext cx="288032" cy="864096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 flipH="1" flipV="1">
            <a:off x="4139952" y="3429000"/>
            <a:ext cx="1656184" cy="50405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V="1">
            <a:off x="3059832" y="3429000"/>
            <a:ext cx="1080120" cy="64807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H="1" flipV="1">
            <a:off x="3059832" y="4077072"/>
            <a:ext cx="792088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Single-conflict graph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395536" y="1124744"/>
            <a:ext cx="8208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n-lt"/>
              </a:rPr>
              <a:t>“Single conflict graph”</a:t>
            </a:r>
            <a:br>
              <a:rPr lang="en-US" sz="2000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2000" dirty="0" smtClean="0">
                <a:latin typeface="+mn-lt"/>
              </a:rPr>
              <a:t>If every con-edge is involved in at most one crossing, the problem is polynomial time solvable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[Di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Battista,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Frati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09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]</a:t>
            </a: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en-US" sz="200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So, this is not the case here…</a:t>
            </a:r>
          </a:p>
        </p:txBody>
      </p:sp>
      <p:cxnSp>
        <p:nvCxnSpPr>
          <p:cNvPr id="37" name="Gerader Verbinder 36"/>
          <p:cNvCxnSpPr/>
          <p:nvPr/>
        </p:nvCxnSpPr>
        <p:spPr>
          <a:xfrm flipH="1">
            <a:off x="5148064" y="3212976"/>
            <a:ext cx="11521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 flipV="1">
            <a:off x="5148064" y="3212976"/>
            <a:ext cx="648072" cy="72008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5940152" y="3212976"/>
            <a:ext cx="360040" cy="172819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 flipV="1">
            <a:off x="4932040" y="4725144"/>
            <a:ext cx="1008112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 flipV="1">
            <a:off x="3851920" y="4293096"/>
            <a:ext cx="1080120" cy="43204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4932040" y="3933056"/>
            <a:ext cx="864096" cy="792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3707904" y="414908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Ellipse 51"/>
          <p:cNvSpPr/>
          <p:nvPr/>
        </p:nvSpPr>
        <p:spPr>
          <a:xfrm>
            <a:off x="5004048" y="306896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4788024" y="4581128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Ellipse 53"/>
          <p:cNvSpPr/>
          <p:nvPr/>
        </p:nvSpPr>
        <p:spPr>
          <a:xfrm>
            <a:off x="5652120" y="3789040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915816" y="393305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3995936" y="328498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6156176" y="3068960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5796136" y="4797152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-Design">
  <a:themeElements>
    <a:clrScheme name="Benutzerdefiniert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</Words>
  <Application>Microsoft Office PowerPoint</Application>
  <PresentationFormat>Bildschirmpräsentation (4:3)</PresentationFormat>
  <Paragraphs>303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1_Larissa-Design</vt:lpstr>
      <vt:lpstr> Advances on Testing C-Planarity of Embedded Flat Clustered Graphs</vt:lpstr>
      <vt:lpstr>Clustered Planarity (C-Planarity)</vt:lpstr>
      <vt:lpstr>Complexity for special cases</vt:lpstr>
      <vt:lpstr>Flat &amp; Embedded</vt:lpstr>
      <vt:lpstr>Saturators</vt:lpstr>
      <vt:lpstr>Saturators</vt:lpstr>
      <vt:lpstr>Saturators</vt:lpstr>
      <vt:lpstr>Saturators</vt:lpstr>
      <vt:lpstr>Single-conflict graph</vt:lpstr>
      <vt:lpstr> 2 vertices per cluster on each face</vt:lpstr>
      <vt:lpstr>Not c-planar…</vt:lpstr>
      <vt:lpstr>Algorithm – Overview</vt:lpstr>
      <vt:lpstr>Algorithm – Details</vt:lpstr>
      <vt:lpstr>Algorithm – Details</vt:lpstr>
      <vt:lpstr>Algorithm – Details</vt:lpstr>
      <vt:lpstr>Algorithm</vt:lpstr>
      <vt:lpstr>The road ahead…</vt:lpstr>
      <vt:lpstr>The road ahead…</vt:lpstr>
      <vt:lpstr>The road ahead…</vt:lpstr>
      <vt:lpstr>The road ahead…</vt:lpstr>
      <vt:lpstr>The road ahead…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Markus Chimani</cp:lastModifiedBy>
  <cp:revision>497</cp:revision>
  <dcterms:created xsi:type="dcterms:W3CDTF">2010-06-16T07:05:21Z</dcterms:created>
  <dcterms:modified xsi:type="dcterms:W3CDTF">2014-09-26T11:03:45Z</dcterms:modified>
</cp:coreProperties>
</file>